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A6CD8F-53B6-4102-90FD-D4A488967A71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665DAF-608E-45D0-BD61-E51812BEC80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TASK ANALISIS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b="1" dirty="0" err="1"/>
              <a:t>kreatif</a:t>
            </a:r>
            <a:r>
              <a:rPr lang="en-US" i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tak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diduga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Perancang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memadukan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saksama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kelayakan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rasa </a:t>
            </a:r>
            <a:r>
              <a:rPr lang="en-US" dirty="0" err="1"/>
              <a:t>estetik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Carroll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Rosson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proses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b="1" dirty="0" err="1"/>
              <a:t>nonhierarkis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b="1" dirty="0" err="1"/>
              <a:t>transformasional</a:t>
            </a:r>
            <a:r>
              <a:rPr lang="en-US" b="1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radikal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intrinsik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b="1" dirty="0" err="1"/>
              <a:t>penemuan</a:t>
            </a:r>
            <a:r>
              <a:rPr lang="en-US" b="1" dirty="0"/>
              <a:t> </a:t>
            </a:r>
            <a:r>
              <a:rPr lang="en-US" b="1" dirty="0" err="1"/>
              <a:t>tujuan-tujuan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TASK ANALISIS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Dokumen Pedoman dan Proses</a:t>
            </a:r>
          </a:p>
          <a:p>
            <a:r>
              <a:rPr lang="id-ID" dirty="0"/>
              <a:t>Setiap proyek mempunyai kebutuhan berbeda, tetapi pedoman harus dibuat u</a:t>
            </a:r>
            <a:r>
              <a:rPr lang="en-US" dirty="0"/>
              <a:t>n</a:t>
            </a:r>
            <a:r>
              <a:rPr lang="id-ID" dirty="0"/>
              <a:t>t</a:t>
            </a:r>
            <a:r>
              <a:rPr lang="en-US" dirty="0"/>
              <a:t>u</a:t>
            </a:r>
            <a:r>
              <a:rPr lang="id-ID" dirty="0"/>
              <a:t>k hal-hal berikut ini:</a:t>
            </a:r>
          </a:p>
          <a:p>
            <a:pPr lvl="0"/>
            <a:r>
              <a:rPr lang="id-ID" dirty="0"/>
              <a:t>Kata-kata, Ikon, dan Grafik</a:t>
            </a:r>
          </a:p>
          <a:p>
            <a:pPr lvl="1"/>
            <a:r>
              <a:rPr lang="id-ID" dirty="0"/>
              <a:t>Terminologi, singkatan, fonts, ikon, grafik, warna, dll</a:t>
            </a:r>
            <a:r>
              <a:rPr lang="en-US" dirty="0"/>
              <a:t>. </a:t>
            </a:r>
            <a:endParaRPr lang="id-ID" dirty="0"/>
          </a:p>
          <a:p>
            <a:pPr lvl="0"/>
            <a:r>
              <a:rPr lang="id-ID" dirty="0"/>
              <a:t>Layout layar</a:t>
            </a:r>
          </a:p>
          <a:p>
            <a:pPr lvl="1"/>
            <a:r>
              <a:rPr lang="id-ID" dirty="0"/>
              <a:t>Menu, formulir, dialog box, umpan balik, pesan kesalahan, format pemasukan dan tampilan data dll</a:t>
            </a:r>
            <a:r>
              <a:rPr lang="en-US" dirty="0"/>
              <a:t>. </a:t>
            </a:r>
            <a:endParaRPr lang="id-ID" dirty="0"/>
          </a:p>
          <a:p>
            <a:pPr lvl="0"/>
            <a:r>
              <a:rPr lang="id-ID" dirty="0"/>
              <a:t>Perangkat input dan output</a:t>
            </a:r>
          </a:p>
          <a:p>
            <a:pPr lvl="1"/>
            <a:r>
              <a:rPr lang="id-ID" dirty="0"/>
              <a:t>Keyboard, piranti penunjuk, voice, dll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Urutan aksi</a:t>
            </a:r>
          </a:p>
          <a:p>
            <a:pPr lvl="1"/>
            <a:r>
              <a:rPr lang="id-ID" dirty="0"/>
              <a:t>Manipulasi Langsung, sintaks bahasa perintah, shortcut, dll</a:t>
            </a:r>
          </a:p>
          <a:p>
            <a:pPr lvl="0"/>
            <a:r>
              <a:rPr lang="id-ID" dirty="0"/>
              <a:t>Pelatihan</a:t>
            </a:r>
          </a:p>
          <a:p>
            <a:pPr lvl="1"/>
            <a:r>
              <a:rPr lang="id-ID" dirty="0"/>
              <a:t>Online help, Tutorial, manual, dll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Pilar</a:t>
            </a:r>
            <a:r>
              <a:rPr lang="en-US" dirty="0"/>
              <a:t> </a:t>
            </a:r>
            <a:r>
              <a:rPr lang="en-US" dirty="0" err="1" smtClean="0"/>
              <a:t>Perancangan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LUCID = </a:t>
            </a:r>
            <a:r>
              <a:rPr lang="en-US" b="1" dirty="0"/>
              <a:t>L</a:t>
            </a:r>
            <a:r>
              <a:rPr lang="en-US" dirty="0"/>
              <a:t>ogical </a:t>
            </a:r>
            <a:r>
              <a:rPr lang="en-US" b="1" dirty="0"/>
              <a:t>U</a:t>
            </a:r>
            <a:r>
              <a:rPr lang="en-US" dirty="0"/>
              <a:t>ser-</a:t>
            </a:r>
            <a:r>
              <a:rPr lang="en-US" b="1" dirty="0"/>
              <a:t>C</a:t>
            </a:r>
            <a:r>
              <a:rPr lang="en-US" dirty="0"/>
              <a:t>entered </a:t>
            </a:r>
            <a:r>
              <a:rPr lang="en-US" b="1" dirty="0"/>
              <a:t>I</a:t>
            </a:r>
            <a:r>
              <a:rPr lang="en-US" dirty="0"/>
              <a:t>nteractive </a:t>
            </a:r>
            <a:r>
              <a:rPr lang="en-US" b="1" dirty="0" smtClean="0"/>
              <a:t>D</a:t>
            </a:r>
            <a:r>
              <a:rPr lang="en-US" dirty="0" smtClean="0"/>
              <a:t>esign</a:t>
            </a:r>
            <a:endParaRPr lang="id-ID" dirty="0" smtClean="0"/>
          </a:p>
          <a:p>
            <a:pPr lvl="0"/>
            <a:r>
              <a:rPr lang="en-US" dirty="0" err="1"/>
              <a:t>Kembangkan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produk</a:t>
            </a:r>
            <a:endParaRPr lang="id-ID" dirty="0"/>
          </a:p>
          <a:p>
            <a:pPr lvl="0"/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kebutuhan</a:t>
            </a:r>
            <a:endParaRPr lang="id-ID" dirty="0"/>
          </a:p>
          <a:p>
            <a:pPr lvl="0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prototipe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id-ID" dirty="0"/>
          </a:p>
          <a:p>
            <a:pPr lvl="0"/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iteratif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perbaikan</a:t>
            </a:r>
            <a:endParaRPr lang="id-ID" dirty="0"/>
          </a:p>
          <a:p>
            <a:pPr lvl="0"/>
            <a:r>
              <a:rPr lang="en-US" dirty="0" err="1"/>
              <a:t>Implementasikan</a:t>
            </a:r>
            <a:r>
              <a:rPr lang="en-US" dirty="0"/>
              <a:t> software</a:t>
            </a:r>
            <a:endParaRPr lang="id-ID" dirty="0"/>
          </a:p>
          <a:p>
            <a:pPr lvl="0"/>
            <a:r>
              <a:rPr lang="en-US" dirty="0" err="1"/>
              <a:t>Dukungan</a:t>
            </a:r>
            <a:r>
              <a:rPr lang="en-US" dirty="0"/>
              <a:t> rollout</a:t>
            </a:r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Metodologi</a:t>
            </a:r>
            <a:r>
              <a:rPr lang="en-US" b="1" u="sng" dirty="0"/>
              <a:t> LUCID (</a:t>
            </a:r>
            <a:r>
              <a:rPr lang="en-US" b="1" u="sng" dirty="0" err="1"/>
              <a:t>Kreitzberg</a:t>
            </a:r>
            <a:r>
              <a:rPr lang="en-US" b="1" u="sng" dirty="0"/>
              <a:t>)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</a:t>
            </a:r>
            <a:endParaRPr lang="id-ID" dirty="0"/>
          </a:p>
          <a:p>
            <a:pPr lvl="0"/>
            <a:r>
              <a:rPr lang="en-US" dirty="0"/>
              <a:t>Business case,</a:t>
            </a:r>
            <a:endParaRPr lang="id-ID" dirty="0"/>
          </a:p>
          <a:p>
            <a:pPr lvl="0"/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,</a:t>
            </a:r>
            <a:endParaRPr lang="id-ID" dirty="0"/>
          </a:p>
          <a:p>
            <a:pPr lvl="0"/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endParaRPr lang="id-ID" dirty="0"/>
          </a:p>
          <a:p>
            <a:pPr lvl="0"/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, </a:t>
            </a:r>
            <a:endParaRPr lang="id-ID" dirty="0"/>
          </a:p>
          <a:p>
            <a:pPr lvl="0"/>
            <a:r>
              <a:rPr lang="en-US" dirty="0" err="1"/>
              <a:t>Pemakai</a:t>
            </a:r>
            <a:r>
              <a:rPr lang="en-US" dirty="0"/>
              <a:t>, </a:t>
            </a:r>
            <a:endParaRPr lang="id-ID" dirty="0"/>
          </a:p>
          <a:p>
            <a:pPr lvl="0"/>
            <a:r>
              <a:rPr lang="en-US" dirty="0" err="1"/>
              <a:t>Fungsionalitas</a:t>
            </a:r>
            <a:r>
              <a:rPr lang="en-US" dirty="0"/>
              <a:t>, </a:t>
            </a:r>
            <a:endParaRPr lang="id-ID" dirty="0"/>
          </a:p>
          <a:p>
            <a:pPr lvl="0"/>
            <a:r>
              <a:rPr lang="en-US" dirty="0" err="1"/>
              <a:t>Prototipe</a:t>
            </a:r>
            <a:r>
              <a:rPr lang="en-US" dirty="0"/>
              <a:t>, </a:t>
            </a:r>
            <a:endParaRPr lang="id-ID" dirty="0"/>
          </a:p>
          <a:p>
            <a:pPr lvl="0"/>
            <a:r>
              <a:rPr lang="en-US" dirty="0"/>
              <a:t>Usability, </a:t>
            </a:r>
            <a:endParaRPr lang="id-ID" dirty="0"/>
          </a:p>
          <a:p>
            <a:pPr lvl="0"/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, </a:t>
            </a:r>
            <a:endParaRPr lang="id-ID" dirty="0"/>
          </a:p>
          <a:p>
            <a:pPr lvl="0"/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, </a:t>
            </a:r>
            <a:endParaRPr lang="id-ID" dirty="0"/>
          </a:p>
          <a:p>
            <a:pPr lvl="0"/>
            <a:r>
              <a:rPr lang="en-US" dirty="0" err="1"/>
              <a:t>Dokumentasi</a:t>
            </a:r>
            <a:r>
              <a:rPr lang="en-US" dirty="0"/>
              <a:t> (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).</a:t>
            </a:r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Bidang-bidang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smtClean="0"/>
              <a:t>LUCID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Ensure understanding of users’ needs and goals by involving users in development process </a:t>
            </a:r>
            <a:endParaRPr lang="id-ID" dirty="0"/>
          </a:p>
          <a:p>
            <a:pPr lvl="0"/>
            <a:r>
              <a:rPr lang="en-US" dirty="0"/>
              <a:t>Makes users aware of expectations</a:t>
            </a:r>
            <a:endParaRPr lang="id-ID" dirty="0"/>
          </a:p>
          <a:p>
            <a:pPr lvl="0"/>
            <a:r>
              <a:rPr lang="en-US" dirty="0"/>
              <a:t>Ensure technology is not misrepresented</a:t>
            </a:r>
            <a:endParaRPr lang="id-ID" dirty="0"/>
          </a:p>
          <a:p>
            <a:pPr lvl="0"/>
            <a:r>
              <a:rPr lang="en-US" dirty="0"/>
              <a:t>Less likely users will be disappointed by technology</a:t>
            </a:r>
            <a:endParaRPr lang="id-ID" dirty="0"/>
          </a:p>
          <a:p>
            <a:pPr lvl="0"/>
            <a:r>
              <a:rPr lang="en-US" dirty="0"/>
              <a:t>Helps users understand why technology is the way it is</a:t>
            </a:r>
            <a:endParaRPr lang="id-ID" dirty="0"/>
          </a:p>
          <a:p>
            <a:pPr lvl="0"/>
            <a:r>
              <a:rPr lang="en-US" dirty="0"/>
              <a:t>Sense of ownership</a:t>
            </a:r>
            <a:endParaRPr lang="id-ID" dirty="0"/>
          </a:p>
          <a:p>
            <a:pPr lvl="0"/>
            <a:r>
              <a:rPr lang="en-US" dirty="0"/>
              <a:t>Buy-in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Mengapa melibatkan pengguna dalam proses perancangan</a:t>
            </a:r>
            <a:r>
              <a:rPr lang="id-ID" dirty="0" smtClean="0"/>
              <a:t>?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b="1" dirty="0" err="1"/>
              <a:t>Persiapan</a:t>
            </a:r>
            <a:r>
              <a:rPr lang="en-US" b="1" dirty="0"/>
              <a:t> </a:t>
            </a:r>
            <a:endParaRPr lang="id-ID" dirty="0"/>
          </a:p>
          <a:p>
            <a:pPr lvl="1"/>
            <a:r>
              <a:rPr lang="en-US" dirty="0" err="1"/>
              <a:t>Pahami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Kenali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sejarahnya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observasi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lapangan</a:t>
            </a:r>
            <a:r>
              <a:rPr lang="en-US" b="1" dirty="0"/>
              <a:t> </a:t>
            </a:r>
            <a:endParaRPr lang="id-ID" dirty="0"/>
          </a:p>
          <a:p>
            <a:pPr lvl="1"/>
            <a:r>
              <a:rPr lang="en-US" dirty="0" err="1"/>
              <a:t>Bangun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/>
              <a:t>Amati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wawancarai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kerjanya</a:t>
            </a:r>
            <a:r>
              <a:rPr lang="en-US" dirty="0"/>
              <a:t>. </a:t>
            </a:r>
            <a:r>
              <a:rPr lang="en-US" dirty="0" err="1"/>
              <a:t>Kumpulkan</a:t>
            </a:r>
            <a:r>
              <a:rPr lang="en-US" dirty="0"/>
              <a:t> data </a:t>
            </a:r>
            <a:r>
              <a:rPr lang="en-US" dirty="0" err="1"/>
              <a:t>subjektif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, </a:t>
            </a:r>
            <a:r>
              <a:rPr lang="en-US" dirty="0" err="1"/>
              <a:t>kuantitatif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kualitatif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Ikuti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yang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kunjungan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Catat</a:t>
            </a:r>
            <a:r>
              <a:rPr lang="en-US" dirty="0"/>
              <a:t> </a:t>
            </a:r>
            <a:r>
              <a:rPr lang="en-US" dirty="0" err="1"/>
              <a:t>kunjungan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/>
              <a:t>Observasi</a:t>
            </a:r>
            <a:r>
              <a:rPr lang="en-US" u="sng" dirty="0"/>
              <a:t> </a:t>
            </a:r>
            <a:r>
              <a:rPr lang="en-US" u="sng" dirty="0" err="1"/>
              <a:t>Etnografis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/>
              <a:t>Analisis</a:t>
            </a:r>
            <a:r>
              <a:rPr lang="en-US" dirty="0"/>
              <a:t>	</a:t>
            </a:r>
            <a:endParaRPr lang="id-ID" dirty="0"/>
          </a:p>
          <a:p>
            <a:pPr lvl="1"/>
            <a:r>
              <a:rPr lang="en-US" dirty="0" err="1"/>
              <a:t>Gabungkan</a:t>
            </a:r>
            <a:r>
              <a:rPr lang="en-US" dirty="0"/>
              <a:t> data yang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database </a:t>
            </a:r>
            <a:r>
              <a:rPr lang="en-US" dirty="0" err="1"/>
              <a:t>numeris</a:t>
            </a:r>
            <a:r>
              <a:rPr lang="en-US" dirty="0"/>
              <a:t>, </a:t>
            </a:r>
            <a:r>
              <a:rPr lang="en-US" dirty="0" err="1"/>
              <a:t>tekstual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multimedia.</a:t>
            </a:r>
            <a:endParaRPr lang="id-ID" dirty="0"/>
          </a:p>
          <a:p>
            <a:pPr lvl="1"/>
            <a:r>
              <a:rPr lang="en-US" dirty="0" err="1"/>
              <a:t>Kuantifikasikan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gabungkan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Konsolidasikan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interpretasikan</a:t>
            </a:r>
            <a:r>
              <a:rPr lang="en-US" dirty="0"/>
              <a:t> data.</a:t>
            </a:r>
            <a:endParaRPr lang="id-ID" dirty="0"/>
          </a:p>
          <a:p>
            <a:pPr lvl="1"/>
            <a:r>
              <a:rPr lang="en-US" dirty="0" err="1"/>
              <a:t>Perbaiki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b="1" dirty="0" err="1"/>
              <a:t>Pelaporan</a:t>
            </a:r>
            <a:r>
              <a:rPr lang="en-US" b="1" dirty="0"/>
              <a:t> </a:t>
            </a:r>
            <a:endParaRPr lang="id-ID" dirty="0"/>
          </a:p>
          <a:p>
            <a:pPr lvl="1"/>
            <a:r>
              <a:rPr lang="en-US" dirty="0" err="1"/>
              <a:t>Pertimbangkan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beraneka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Persiapkan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presentasi-kan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Observasi</a:t>
            </a:r>
            <a:r>
              <a:rPr lang="en-US" u="sng" dirty="0" smtClean="0"/>
              <a:t> </a:t>
            </a:r>
            <a:r>
              <a:rPr lang="en-US" u="sng" dirty="0" err="1" smtClean="0"/>
              <a:t>Etnografis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/>
              <a:t>Model paling dasar</a:t>
            </a:r>
            <a:r>
              <a:rPr lang="en-US" dirty="0"/>
              <a:t> </a:t>
            </a:r>
            <a:endParaRPr lang="id-ID" dirty="0"/>
          </a:p>
          <a:p>
            <a:pPr lvl="0"/>
            <a:r>
              <a:rPr lang="id-ID" dirty="0"/>
              <a:t>Model lama tetapi masih banyak dipakai</a:t>
            </a:r>
            <a:r>
              <a:rPr lang="en-US" dirty="0"/>
              <a:t>(</a:t>
            </a:r>
            <a:r>
              <a:rPr lang="id-ID" dirty="0"/>
              <a:t>dlm berbagai variasi</a:t>
            </a:r>
            <a:r>
              <a:rPr lang="en-US" dirty="0"/>
              <a:t>)</a:t>
            </a:r>
            <a:endParaRPr lang="id-ID" dirty="0"/>
          </a:p>
          <a:p>
            <a:pPr lvl="0"/>
            <a:r>
              <a:rPr lang="id-ID" dirty="0"/>
              <a:t>Lima tahapan: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/>
              <a:t>Requirements</a:t>
            </a:r>
            <a:endParaRPr lang="id-ID" dirty="0"/>
          </a:p>
          <a:p>
            <a:pPr lvl="1"/>
            <a:r>
              <a:rPr lang="en-US" dirty="0"/>
              <a:t>Design</a:t>
            </a:r>
            <a:endParaRPr lang="id-ID" dirty="0"/>
          </a:p>
          <a:p>
            <a:pPr lvl="1"/>
            <a:r>
              <a:rPr lang="en-US" dirty="0"/>
              <a:t>Code / implementation</a:t>
            </a:r>
            <a:endParaRPr lang="id-ID" dirty="0"/>
          </a:p>
          <a:p>
            <a:pPr lvl="1"/>
            <a:r>
              <a:rPr lang="en-US" dirty="0"/>
              <a:t>Test / verification</a:t>
            </a:r>
            <a:endParaRPr lang="id-ID" dirty="0"/>
          </a:p>
          <a:p>
            <a:pPr lvl="1"/>
            <a:r>
              <a:rPr lang="en-US" dirty="0"/>
              <a:t>Maintain</a:t>
            </a:r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u="sng" dirty="0"/>
              <a:t>Waterfall </a:t>
            </a:r>
            <a:r>
              <a:rPr lang="id-ID" u="sng" dirty="0" smtClean="0"/>
              <a:t>Model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391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TASK ANALISIS </vt:lpstr>
      <vt:lpstr>TASK ANALISIS </vt:lpstr>
      <vt:lpstr>Tiga Pilar Perancangan</vt:lpstr>
      <vt:lpstr>Metodologi LUCID (Kreitzberg)</vt:lpstr>
      <vt:lpstr>Bidang-bidang Kegiatan LUCID</vt:lpstr>
      <vt:lpstr>Mengapa melibatkan pengguna dalam proses perancangan?</vt:lpstr>
      <vt:lpstr>Observasi Etnografis</vt:lpstr>
      <vt:lpstr>Observasi Etnografis</vt:lpstr>
      <vt:lpstr>Waterfall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ANALISIS </dc:title>
  <dc:creator>fasilkom2</dc:creator>
  <cp:lastModifiedBy>fasilkom2</cp:lastModifiedBy>
  <cp:revision>1</cp:revision>
  <dcterms:created xsi:type="dcterms:W3CDTF">2019-03-13T10:23:43Z</dcterms:created>
  <dcterms:modified xsi:type="dcterms:W3CDTF">2019-03-13T10:31:10Z</dcterms:modified>
</cp:coreProperties>
</file>