
<file path=[Content_Types].xml><?xml version="1.0" encoding="utf-8"?>
<Types xmlns="http://schemas.openxmlformats.org/package/2006/content-types">
  <Default Extension="wdp" ContentType="image/vnd.ms-photo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87" r:id="rId3"/>
    <p:sldId id="294" r:id="rId4"/>
    <p:sldId id="295" r:id="rId5"/>
    <p:sldId id="296" r:id="rId6"/>
    <p:sldId id="297" r:id="rId7"/>
    <p:sldId id="298" r:id="rId8"/>
    <p:sldId id="300" r:id="rId9"/>
    <p:sldId id="301" r:id="rId10"/>
    <p:sldId id="302" r:id="rId11"/>
    <p:sldId id="303" r:id="rId13"/>
    <p:sldId id="304" r:id="rId14"/>
    <p:sldId id="30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84307" autoAdjust="0"/>
  </p:normalViewPr>
  <p:slideViewPr>
    <p:cSldViewPr snapToGrid="0">
      <p:cViewPr varScale="1">
        <p:scale>
          <a:sx n="62" d="100"/>
          <a:sy n="62" d="100"/>
        </p:scale>
        <p:origin x="15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95D539-C6B5-4FA7-92F4-7863CB8FB6AA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F1A723C-91A0-4CB2-86EA-31D46A30F3CB}">
      <dgm:prSet phldrT="[Text]" custT="1"/>
      <dgm:spPr/>
      <dgm:t>
        <a:bodyPr/>
        <a:lstStyle/>
        <a:p>
          <a:pPr algn="ctr"/>
          <a:r>
            <a:rPr lang="en-US" sz="1800" dirty="0">
              <a:solidFill>
                <a:schemeClr val="tx1"/>
              </a:solidFill>
            </a:rPr>
            <a:t>PENYAJIAN DATA DALAM BENTUK TABEL</a:t>
          </a:r>
        </a:p>
      </dgm:t>
    </dgm:pt>
    <dgm:pt modelId="{39786C93-E6FB-4701-B08E-ED0089BC7409}" cxnId="{5488A004-A9DC-4275-936A-1D6579A4621B}" type="parTrans">
      <dgm:prSet/>
      <dgm:spPr/>
      <dgm:t>
        <a:bodyPr/>
        <a:lstStyle/>
        <a:p>
          <a:pPr algn="ctr"/>
          <a:endParaRPr lang="en-US" sz="4400" dirty="0">
            <a:solidFill>
              <a:schemeClr val="tx1"/>
            </a:solidFill>
          </a:endParaRPr>
        </a:p>
      </dgm:t>
    </dgm:pt>
    <dgm:pt modelId="{31BA18B1-922C-44A1-890A-02BEE741FBFE}" cxnId="{5488A004-A9DC-4275-936A-1D6579A4621B}" type="sibTrans">
      <dgm:prSet/>
      <dgm:spPr/>
      <dgm:t>
        <a:bodyPr/>
        <a:lstStyle/>
        <a:p>
          <a:pPr algn="ctr"/>
          <a:endParaRPr lang="en-US" sz="4400" dirty="0">
            <a:solidFill>
              <a:schemeClr val="tx1"/>
            </a:solidFill>
          </a:endParaRPr>
        </a:p>
      </dgm:t>
    </dgm:pt>
    <dgm:pt modelId="{46E49EFF-F5E1-47E3-9672-16B72C27099C}">
      <dgm:prSet phldrT="[Text]" custT="1"/>
      <dgm:spPr/>
      <dgm:t>
        <a:bodyPr/>
        <a:lstStyle/>
        <a:p>
          <a:pPr algn="ctr"/>
          <a:r>
            <a:rPr lang="en-US" sz="1800" dirty="0">
              <a:solidFill>
                <a:schemeClr val="tx1"/>
              </a:solidFill>
            </a:rPr>
            <a:t>PENYAJIAN DATA DALAM BENTUK GRAPHIC</a:t>
          </a:r>
        </a:p>
      </dgm:t>
    </dgm:pt>
    <dgm:pt modelId="{ABC83388-D1F2-44C7-923B-2D9D565C7953}" cxnId="{C7FAE008-74E4-4BE2-AB7A-91D05E20558B}" type="parTrans">
      <dgm:prSet/>
      <dgm:spPr/>
      <dgm:t>
        <a:bodyPr/>
        <a:lstStyle/>
        <a:p>
          <a:pPr algn="ctr"/>
          <a:endParaRPr lang="en-US" sz="4400" dirty="0">
            <a:solidFill>
              <a:schemeClr val="tx1"/>
            </a:solidFill>
          </a:endParaRPr>
        </a:p>
      </dgm:t>
    </dgm:pt>
    <dgm:pt modelId="{3FE62B06-F74F-441D-97FF-10314E838B58}" cxnId="{C7FAE008-74E4-4BE2-AB7A-91D05E20558B}" type="sibTrans">
      <dgm:prSet/>
      <dgm:spPr/>
      <dgm:t>
        <a:bodyPr/>
        <a:lstStyle/>
        <a:p>
          <a:pPr algn="ctr"/>
          <a:endParaRPr lang="en-US" sz="4400" dirty="0">
            <a:solidFill>
              <a:schemeClr val="tx1"/>
            </a:solidFill>
          </a:endParaRPr>
        </a:p>
      </dgm:t>
    </dgm:pt>
    <dgm:pt modelId="{57079C57-3B6B-44A6-A332-E71B4A65D9D1}">
      <dgm:prSet phldrT="[Text]" custT="1"/>
      <dgm:spPr/>
      <dgm:t>
        <a:bodyPr/>
        <a:lstStyle/>
        <a:p>
          <a:pPr algn="ctr"/>
          <a:r>
            <a:rPr lang="en-US" sz="1800" dirty="0">
              <a:solidFill>
                <a:schemeClr val="tx1"/>
              </a:solidFill>
            </a:rPr>
            <a:t>JENIS-JENIS TABLE DAN GRAPHIC</a:t>
          </a:r>
        </a:p>
      </dgm:t>
    </dgm:pt>
    <dgm:pt modelId="{A5868583-E4CB-4040-8B1E-B924A86453BB}" cxnId="{C7D4C1F9-0FAF-4E25-9B98-D33F7439D692}" type="parTrans">
      <dgm:prSet/>
      <dgm:spPr/>
      <dgm:t>
        <a:bodyPr/>
        <a:lstStyle/>
        <a:p>
          <a:pPr algn="ctr"/>
          <a:endParaRPr lang="en-US" sz="4400" dirty="0">
            <a:solidFill>
              <a:schemeClr val="tx1"/>
            </a:solidFill>
          </a:endParaRPr>
        </a:p>
      </dgm:t>
    </dgm:pt>
    <dgm:pt modelId="{56241EA2-B224-4804-A207-583889F5636E}" cxnId="{C7D4C1F9-0FAF-4E25-9B98-D33F7439D692}" type="sibTrans">
      <dgm:prSet/>
      <dgm:spPr/>
      <dgm:t>
        <a:bodyPr/>
        <a:lstStyle/>
        <a:p>
          <a:pPr algn="ctr"/>
          <a:endParaRPr lang="en-US" sz="4400" dirty="0">
            <a:solidFill>
              <a:schemeClr val="tx1"/>
            </a:solidFill>
          </a:endParaRPr>
        </a:p>
      </dgm:t>
    </dgm:pt>
    <dgm:pt modelId="{688CE6A7-A9A6-4ADB-9B74-FF8B702F7F43}" type="pres">
      <dgm:prSet presAssocID="{2595D539-C6B5-4FA7-92F4-7863CB8FB6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4D42CA-BB60-443C-9FE1-3A0C2C0BF20B}" type="pres">
      <dgm:prSet presAssocID="{2F1A723C-91A0-4CB2-86EA-31D46A30F3CB}" presName="parentLin" presStyleCnt="0"/>
      <dgm:spPr/>
      <dgm:t>
        <a:bodyPr/>
        <a:lstStyle/>
        <a:p>
          <a:endParaRPr lang="en-US"/>
        </a:p>
      </dgm:t>
    </dgm:pt>
    <dgm:pt modelId="{66BDF66C-64DD-4BEB-87D6-822B917DB1B6}" type="pres">
      <dgm:prSet presAssocID="{2F1A723C-91A0-4CB2-86EA-31D46A30F3C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0377944-4DA2-4596-9AFB-C5F195F797C4}" type="pres">
      <dgm:prSet presAssocID="{2F1A723C-91A0-4CB2-86EA-31D46A30F3C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EAF6E-373E-4BC5-B37A-C4824DC7EB92}" type="pres">
      <dgm:prSet presAssocID="{2F1A723C-91A0-4CB2-86EA-31D46A30F3CB}" presName="negativeSpace" presStyleCnt="0"/>
      <dgm:spPr/>
      <dgm:t>
        <a:bodyPr/>
        <a:lstStyle/>
        <a:p>
          <a:endParaRPr lang="en-US"/>
        </a:p>
      </dgm:t>
    </dgm:pt>
    <dgm:pt modelId="{C36B5D13-0B13-45B7-81EE-BA2AC9909027}" type="pres">
      <dgm:prSet presAssocID="{2F1A723C-91A0-4CB2-86EA-31D46A30F3C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391DB-E662-499F-BA37-A16B72A9378D}" type="pres">
      <dgm:prSet presAssocID="{31BA18B1-922C-44A1-890A-02BEE741FBFE}" presName="spaceBetweenRectangles" presStyleCnt="0"/>
      <dgm:spPr/>
      <dgm:t>
        <a:bodyPr/>
        <a:lstStyle/>
        <a:p>
          <a:endParaRPr lang="en-US"/>
        </a:p>
      </dgm:t>
    </dgm:pt>
    <dgm:pt modelId="{F76F657D-539F-48DA-BA8B-32C8F209034D}" type="pres">
      <dgm:prSet presAssocID="{46E49EFF-F5E1-47E3-9672-16B72C27099C}" presName="parentLin" presStyleCnt="0"/>
      <dgm:spPr/>
      <dgm:t>
        <a:bodyPr/>
        <a:lstStyle/>
        <a:p>
          <a:endParaRPr lang="en-US"/>
        </a:p>
      </dgm:t>
    </dgm:pt>
    <dgm:pt modelId="{A42CE6FA-F637-4A81-BC27-03B3E326B996}" type="pres">
      <dgm:prSet presAssocID="{46E49EFF-F5E1-47E3-9672-16B72C27099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269EA29-60AA-445B-B38C-891DC455D6E1}" type="pres">
      <dgm:prSet presAssocID="{46E49EFF-F5E1-47E3-9672-16B72C27099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FDE01-5BD7-4EF6-88F0-10DFBC7CA6DD}" type="pres">
      <dgm:prSet presAssocID="{46E49EFF-F5E1-47E3-9672-16B72C27099C}" presName="negativeSpace" presStyleCnt="0"/>
      <dgm:spPr/>
      <dgm:t>
        <a:bodyPr/>
        <a:lstStyle/>
        <a:p>
          <a:endParaRPr lang="en-US"/>
        </a:p>
      </dgm:t>
    </dgm:pt>
    <dgm:pt modelId="{87A95AA3-9688-45B5-B4D9-4F7AEAEB76AD}" type="pres">
      <dgm:prSet presAssocID="{46E49EFF-F5E1-47E3-9672-16B72C27099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3BAB5-EACC-4D06-A5E9-76645297FE83}" type="pres">
      <dgm:prSet presAssocID="{3FE62B06-F74F-441D-97FF-10314E838B58}" presName="spaceBetweenRectangles" presStyleCnt="0"/>
      <dgm:spPr/>
      <dgm:t>
        <a:bodyPr/>
        <a:lstStyle/>
        <a:p>
          <a:endParaRPr lang="en-US"/>
        </a:p>
      </dgm:t>
    </dgm:pt>
    <dgm:pt modelId="{D69A80CC-D861-4E4A-8E09-87B8BD288A2A}" type="pres">
      <dgm:prSet presAssocID="{57079C57-3B6B-44A6-A332-E71B4A65D9D1}" presName="parentLin" presStyleCnt="0"/>
      <dgm:spPr/>
      <dgm:t>
        <a:bodyPr/>
        <a:lstStyle/>
        <a:p>
          <a:endParaRPr lang="en-US"/>
        </a:p>
      </dgm:t>
    </dgm:pt>
    <dgm:pt modelId="{5A7EF00F-22F2-4BF1-B6D6-6369A7AF6A7A}" type="pres">
      <dgm:prSet presAssocID="{57079C57-3B6B-44A6-A332-E71B4A65D9D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165E1C5-D344-4316-B9D1-6E4EA2C1F436}" type="pres">
      <dgm:prSet presAssocID="{57079C57-3B6B-44A6-A332-E71B4A65D9D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89E90-76CB-478D-B789-E27014AEDAB8}" type="pres">
      <dgm:prSet presAssocID="{57079C57-3B6B-44A6-A332-E71B4A65D9D1}" presName="negativeSpace" presStyleCnt="0"/>
      <dgm:spPr/>
      <dgm:t>
        <a:bodyPr/>
        <a:lstStyle/>
        <a:p>
          <a:endParaRPr lang="en-US"/>
        </a:p>
      </dgm:t>
    </dgm:pt>
    <dgm:pt modelId="{7CC98FBD-097A-4E6F-BA48-F30A3A996226}" type="pres">
      <dgm:prSet presAssocID="{57079C57-3B6B-44A6-A332-E71B4A65D9D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FAE008-74E4-4BE2-AB7A-91D05E20558B}" srcId="{2595D539-C6B5-4FA7-92F4-7863CB8FB6AA}" destId="{46E49EFF-F5E1-47E3-9672-16B72C27099C}" srcOrd="1" destOrd="0" parTransId="{ABC83388-D1F2-44C7-923B-2D9D565C7953}" sibTransId="{3FE62B06-F74F-441D-97FF-10314E838B58}"/>
    <dgm:cxn modelId="{7FB2A276-7362-4254-B2D5-FAC5F415AD31}" type="presOf" srcId="{46E49EFF-F5E1-47E3-9672-16B72C27099C}" destId="{E269EA29-60AA-445B-B38C-891DC455D6E1}" srcOrd="1" destOrd="0" presId="urn:microsoft.com/office/officeart/2005/8/layout/list1"/>
    <dgm:cxn modelId="{37E714A7-2A84-4812-9E5F-F725FD77E5E0}" type="presOf" srcId="{2F1A723C-91A0-4CB2-86EA-31D46A30F3CB}" destId="{90377944-4DA2-4596-9AFB-C5F195F797C4}" srcOrd="1" destOrd="0" presId="urn:microsoft.com/office/officeart/2005/8/layout/list1"/>
    <dgm:cxn modelId="{9B0C3F55-4A23-47B9-B7A5-F02B9E644435}" type="presOf" srcId="{46E49EFF-F5E1-47E3-9672-16B72C27099C}" destId="{A42CE6FA-F637-4A81-BC27-03B3E326B996}" srcOrd="0" destOrd="0" presId="urn:microsoft.com/office/officeart/2005/8/layout/list1"/>
    <dgm:cxn modelId="{D11FFDB7-D5E4-4E2D-9576-090E80C331E2}" type="presOf" srcId="{2595D539-C6B5-4FA7-92F4-7863CB8FB6AA}" destId="{688CE6A7-A9A6-4ADB-9B74-FF8B702F7F43}" srcOrd="0" destOrd="0" presId="urn:microsoft.com/office/officeart/2005/8/layout/list1"/>
    <dgm:cxn modelId="{D4D695D5-2AF6-4048-AD94-82AD165B96EC}" type="presOf" srcId="{57079C57-3B6B-44A6-A332-E71B4A65D9D1}" destId="{1165E1C5-D344-4316-B9D1-6E4EA2C1F436}" srcOrd="1" destOrd="0" presId="urn:microsoft.com/office/officeart/2005/8/layout/list1"/>
    <dgm:cxn modelId="{C7D4C1F9-0FAF-4E25-9B98-D33F7439D692}" srcId="{2595D539-C6B5-4FA7-92F4-7863CB8FB6AA}" destId="{57079C57-3B6B-44A6-A332-E71B4A65D9D1}" srcOrd="2" destOrd="0" parTransId="{A5868583-E4CB-4040-8B1E-B924A86453BB}" sibTransId="{56241EA2-B224-4804-A207-583889F5636E}"/>
    <dgm:cxn modelId="{5488A004-A9DC-4275-936A-1D6579A4621B}" srcId="{2595D539-C6B5-4FA7-92F4-7863CB8FB6AA}" destId="{2F1A723C-91A0-4CB2-86EA-31D46A30F3CB}" srcOrd="0" destOrd="0" parTransId="{39786C93-E6FB-4701-B08E-ED0089BC7409}" sibTransId="{31BA18B1-922C-44A1-890A-02BEE741FBFE}"/>
    <dgm:cxn modelId="{696C4A79-DF85-42B5-8B5C-7594AD28DC24}" type="presOf" srcId="{2F1A723C-91A0-4CB2-86EA-31D46A30F3CB}" destId="{66BDF66C-64DD-4BEB-87D6-822B917DB1B6}" srcOrd="0" destOrd="0" presId="urn:microsoft.com/office/officeart/2005/8/layout/list1"/>
    <dgm:cxn modelId="{A350D142-E1D4-4552-9D6B-C02FA9FA3094}" type="presOf" srcId="{57079C57-3B6B-44A6-A332-E71B4A65D9D1}" destId="{5A7EF00F-22F2-4BF1-B6D6-6369A7AF6A7A}" srcOrd="0" destOrd="0" presId="urn:microsoft.com/office/officeart/2005/8/layout/list1"/>
    <dgm:cxn modelId="{3B336D91-45DA-433E-9F49-1D513FB6F725}" type="presParOf" srcId="{688CE6A7-A9A6-4ADB-9B74-FF8B702F7F43}" destId="{A44D42CA-BB60-443C-9FE1-3A0C2C0BF20B}" srcOrd="0" destOrd="0" presId="urn:microsoft.com/office/officeart/2005/8/layout/list1"/>
    <dgm:cxn modelId="{9E124C3C-8A76-40C4-A533-4E1CEE9E620D}" type="presParOf" srcId="{A44D42CA-BB60-443C-9FE1-3A0C2C0BF20B}" destId="{66BDF66C-64DD-4BEB-87D6-822B917DB1B6}" srcOrd="0" destOrd="0" presId="urn:microsoft.com/office/officeart/2005/8/layout/list1"/>
    <dgm:cxn modelId="{012AECCC-7106-49DE-99DF-24787CA69EAC}" type="presParOf" srcId="{A44D42CA-BB60-443C-9FE1-3A0C2C0BF20B}" destId="{90377944-4DA2-4596-9AFB-C5F195F797C4}" srcOrd="1" destOrd="0" presId="urn:microsoft.com/office/officeart/2005/8/layout/list1"/>
    <dgm:cxn modelId="{3BFC4F4C-5D0A-4067-B74B-8F20C2475437}" type="presParOf" srcId="{688CE6A7-A9A6-4ADB-9B74-FF8B702F7F43}" destId="{2AAEAF6E-373E-4BC5-B37A-C4824DC7EB92}" srcOrd="1" destOrd="0" presId="urn:microsoft.com/office/officeart/2005/8/layout/list1"/>
    <dgm:cxn modelId="{DD5D34AB-E6A4-472A-BCE6-9C9A8C3DAED1}" type="presParOf" srcId="{688CE6A7-A9A6-4ADB-9B74-FF8B702F7F43}" destId="{C36B5D13-0B13-45B7-81EE-BA2AC9909027}" srcOrd="2" destOrd="0" presId="urn:microsoft.com/office/officeart/2005/8/layout/list1"/>
    <dgm:cxn modelId="{0B6157E5-0907-459B-A18A-DD4B59F37E86}" type="presParOf" srcId="{688CE6A7-A9A6-4ADB-9B74-FF8B702F7F43}" destId="{EE8391DB-E662-499F-BA37-A16B72A9378D}" srcOrd="3" destOrd="0" presId="urn:microsoft.com/office/officeart/2005/8/layout/list1"/>
    <dgm:cxn modelId="{F6F3EAF5-A112-487E-AE4E-38FA2422EAF8}" type="presParOf" srcId="{688CE6A7-A9A6-4ADB-9B74-FF8B702F7F43}" destId="{F76F657D-539F-48DA-BA8B-32C8F209034D}" srcOrd="4" destOrd="0" presId="urn:microsoft.com/office/officeart/2005/8/layout/list1"/>
    <dgm:cxn modelId="{288B8E33-C7E8-49BB-9504-E6010AE5954B}" type="presParOf" srcId="{F76F657D-539F-48DA-BA8B-32C8F209034D}" destId="{A42CE6FA-F637-4A81-BC27-03B3E326B996}" srcOrd="0" destOrd="0" presId="urn:microsoft.com/office/officeart/2005/8/layout/list1"/>
    <dgm:cxn modelId="{01E976D0-48A8-4A54-8D5C-C766649F3503}" type="presParOf" srcId="{F76F657D-539F-48DA-BA8B-32C8F209034D}" destId="{E269EA29-60AA-445B-B38C-891DC455D6E1}" srcOrd="1" destOrd="0" presId="urn:microsoft.com/office/officeart/2005/8/layout/list1"/>
    <dgm:cxn modelId="{E8FC30CC-4645-44E6-9E93-ED52EAEFFAAF}" type="presParOf" srcId="{688CE6A7-A9A6-4ADB-9B74-FF8B702F7F43}" destId="{B0DFDE01-5BD7-4EF6-88F0-10DFBC7CA6DD}" srcOrd="5" destOrd="0" presId="urn:microsoft.com/office/officeart/2005/8/layout/list1"/>
    <dgm:cxn modelId="{4A7A19BE-C9C1-4425-8B5A-CD911737E051}" type="presParOf" srcId="{688CE6A7-A9A6-4ADB-9B74-FF8B702F7F43}" destId="{87A95AA3-9688-45B5-B4D9-4F7AEAEB76AD}" srcOrd="6" destOrd="0" presId="urn:microsoft.com/office/officeart/2005/8/layout/list1"/>
    <dgm:cxn modelId="{B1A77384-683F-40DB-924D-43F8519EE3DA}" type="presParOf" srcId="{688CE6A7-A9A6-4ADB-9B74-FF8B702F7F43}" destId="{0933BAB5-EACC-4D06-A5E9-76645297FE83}" srcOrd="7" destOrd="0" presId="urn:microsoft.com/office/officeart/2005/8/layout/list1"/>
    <dgm:cxn modelId="{B7D6D128-F7EB-4799-987C-06FD49444463}" type="presParOf" srcId="{688CE6A7-A9A6-4ADB-9B74-FF8B702F7F43}" destId="{D69A80CC-D861-4E4A-8E09-87B8BD288A2A}" srcOrd="8" destOrd="0" presId="urn:microsoft.com/office/officeart/2005/8/layout/list1"/>
    <dgm:cxn modelId="{47C0769D-8373-4761-B608-F42801587C1A}" type="presParOf" srcId="{D69A80CC-D861-4E4A-8E09-87B8BD288A2A}" destId="{5A7EF00F-22F2-4BF1-B6D6-6369A7AF6A7A}" srcOrd="0" destOrd="0" presId="urn:microsoft.com/office/officeart/2005/8/layout/list1"/>
    <dgm:cxn modelId="{61D251E0-C87A-4911-9B4B-880FF1A42E04}" type="presParOf" srcId="{D69A80CC-D861-4E4A-8E09-87B8BD288A2A}" destId="{1165E1C5-D344-4316-B9D1-6E4EA2C1F436}" srcOrd="1" destOrd="0" presId="urn:microsoft.com/office/officeart/2005/8/layout/list1"/>
    <dgm:cxn modelId="{4EE9E49E-4718-47FE-9CC2-22019A5EA90B}" type="presParOf" srcId="{688CE6A7-A9A6-4ADB-9B74-FF8B702F7F43}" destId="{49B89E90-76CB-478D-B789-E27014AEDAB8}" srcOrd="9" destOrd="0" presId="urn:microsoft.com/office/officeart/2005/8/layout/list1"/>
    <dgm:cxn modelId="{EE297BF3-E07F-4229-886F-42D7D1F58269}" type="presParOf" srcId="{688CE6A7-A9A6-4ADB-9B74-FF8B702F7F43}" destId="{7CC98FBD-097A-4E6F-BA48-F30A3A99622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A38707-F41A-4207-AFFC-41D3FAAA7050}" type="doc">
      <dgm:prSet loTypeId="urn:microsoft.com/office/officeart/2005/8/layout/venn2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8B5006A-58E6-4417-9125-4F1D1060BFE8}">
      <dgm:prSet phldrT="[Text]" custT="1"/>
      <dgm:spPr/>
      <dgm:t>
        <a:bodyPr/>
        <a:lstStyle/>
        <a:p>
          <a:r>
            <a:rPr lang="en-US" sz="1800" smtClean="0">
              <a:solidFill>
                <a:schemeClr val="tx1"/>
              </a:solidFill>
            </a:rPr>
            <a:t>Three Way Table</a:t>
          </a:r>
          <a:endParaRPr lang="en-US" sz="1800" dirty="0">
            <a:solidFill>
              <a:schemeClr val="tx1"/>
            </a:solidFill>
          </a:endParaRPr>
        </a:p>
      </dgm:t>
    </dgm:pt>
    <dgm:pt modelId="{28A5289E-E688-4414-9ABA-B2AC90EECF15}" cxnId="{05C72D63-E593-4A99-AB3F-0B6D84FAF121}" type="sibTrans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81B5251C-AE6B-4013-B7D2-ABEEF7EE1585}" cxnId="{05C72D63-E593-4A99-AB3F-0B6D84FAF121}" type="parTrans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6745517E-CE71-4B4F-9853-711A54535C43}">
      <dgm:prSet phldrT="[Text]" custT="1"/>
      <dgm:spPr/>
      <dgm:t>
        <a:bodyPr/>
        <a:lstStyle/>
        <a:p>
          <a:r>
            <a:rPr lang="en-US" sz="1800" smtClean="0">
              <a:solidFill>
                <a:schemeClr val="tx1"/>
              </a:solidFill>
            </a:rPr>
            <a:t>Two Way Table</a:t>
          </a:r>
          <a:endParaRPr lang="en-US" sz="1800" dirty="0">
            <a:solidFill>
              <a:schemeClr val="tx1"/>
            </a:solidFill>
          </a:endParaRPr>
        </a:p>
      </dgm:t>
    </dgm:pt>
    <dgm:pt modelId="{D7655476-6D76-46CE-85EF-97A4CDD97A9E}" cxnId="{8E932904-335A-4271-991D-0A2035A5E52B}" type="sibTrans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8052132B-DF66-42D2-AA45-EEA23AB59047}" cxnId="{8E932904-335A-4271-991D-0A2035A5E52B}" type="parTrans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BEA8021D-69E6-4D65-AEDC-09E4AF4E1FF4}">
      <dgm:prSet phldrT="[Text]" custT="1"/>
      <dgm:spPr/>
      <dgm:t>
        <a:bodyPr/>
        <a:lstStyle/>
        <a:p>
          <a:r>
            <a:rPr lang="en-US" sz="1800" smtClean="0">
              <a:solidFill>
                <a:schemeClr val="tx1"/>
              </a:solidFill>
            </a:rPr>
            <a:t>One Way Table</a:t>
          </a:r>
          <a:endParaRPr lang="en-US" sz="1800" dirty="0">
            <a:solidFill>
              <a:schemeClr val="tx1"/>
            </a:solidFill>
          </a:endParaRPr>
        </a:p>
      </dgm:t>
    </dgm:pt>
    <dgm:pt modelId="{62F67074-1949-4F86-A43D-6A8C0EC2E84A}" cxnId="{99C1331E-E869-453A-93F2-00F835E201EE}" type="sibTrans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3C612992-BD93-42CB-BE2D-1C88DEA77CCD}" cxnId="{99C1331E-E869-453A-93F2-00F835E201EE}" type="parTrans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553E87CB-F5B2-49D8-820C-67D12A782C52}" type="pres">
      <dgm:prSet presAssocID="{EEA38707-F41A-4207-AFFC-41D3FAAA705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2188C2-C901-45F7-A78A-1F111E6AAB92}" type="pres">
      <dgm:prSet presAssocID="{EEA38707-F41A-4207-AFFC-41D3FAAA7050}" presName="comp1" presStyleCnt="0"/>
      <dgm:spPr/>
      <dgm:t>
        <a:bodyPr/>
        <a:lstStyle/>
        <a:p>
          <a:endParaRPr lang="en-US"/>
        </a:p>
      </dgm:t>
    </dgm:pt>
    <dgm:pt modelId="{60A8326C-ECF8-4A94-9559-5BA3A3FB455C}" type="pres">
      <dgm:prSet presAssocID="{EEA38707-F41A-4207-AFFC-41D3FAAA7050}" presName="circle1" presStyleLbl="node1" presStyleIdx="0" presStyleCnt="3"/>
      <dgm:spPr/>
      <dgm:t>
        <a:bodyPr/>
        <a:lstStyle/>
        <a:p>
          <a:endParaRPr lang="en-US"/>
        </a:p>
      </dgm:t>
    </dgm:pt>
    <dgm:pt modelId="{FFCB6D71-9C48-4C1F-97FF-85CECE01CDA3}" type="pres">
      <dgm:prSet presAssocID="{EEA38707-F41A-4207-AFFC-41D3FAAA7050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FEFCE-5687-40BC-AB4E-5CF4F7D2B761}" type="pres">
      <dgm:prSet presAssocID="{EEA38707-F41A-4207-AFFC-41D3FAAA7050}" presName="comp2" presStyleCnt="0"/>
      <dgm:spPr/>
      <dgm:t>
        <a:bodyPr/>
        <a:lstStyle/>
        <a:p>
          <a:endParaRPr lang="en-US"/>
        </a:p>
      </dgm:t>
    </dgm:pt>
    <dgm:pt modelId="{2B37E7A0-8F41-4D23-A978-2DF92D5FE07E}" type="pres">
      <dgm:prSet presAssocID="{EEA38707-F41A-4207-AFFC-41D3FAAA7050}" presName="circle2" presStyleLbl="node1" presStyleIdx="1" presStyleCnt="3"/>
      <dgm:spPr/>
      <dgm:t>
        <a:bodyPr/>
        <a:lstStyle/>
        <a:p>
          <a:endParaRPr lang="en-US"/>
        </a:p>
      </dgm:t>
    </dgm:pt>
    <dgm:pt modelId="{2707F61A-8B94-45FD-946B-5C77B7B70A47}" type="pres">
      <dgm:prSet presAssocID="{EEA38707-F41A-4207-AFFC-41D3FAAA7050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62C00-11AF-49B1-824D-030A0C1B3AD8}" type="pres">
      <dgm:prSet presAssocID="{EEA38707-F41A-4207-AFFC-41D3FAAA7050}" presName="comp3" presStyleCnt="0"/>
      <dgm:spPr/>
      <dgm:t>
        <a:bodyPr/>
        <a:lstStyle/>
        <a:p>
          <a:endParaRPr lang="en-US"/>
        </a:p>
      </dgm:t>
    </dgm:pt>
    <dgm:pt modelId="{DD5EA097-AB78-41D0-B10B-655A4D98560F}" type="pres">
      <dgm:prSet presAssocID="{EEA38707-F41A-4207-AFFC-41D3FAAA7050}" presName="circle3" presStyleLbl="node1" presStyleIdx="2" presStyleCnt="3"/>
      <dgm:spPr/>
      <dgm:t>
        <a:bodyPr/>
        <a:lstStyle/>
        <a:p>
          <a:endParaRPr lang="en-US"/>
        </a:p>
      </dgm:t>
    </dgm:pt>
    <dgm:pt modelId="{FD8A74CF-A631-4412-849C-2FBD8F5DF762}" type="pres">
      <dgm:prSet presAssocID="{EEA38707-F41A-4207-AFFC-41D3FAAA7050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DE1FA0-658B-4C98-8AE1-D8572E565031}" type="presOf" srcId="{BEA8021D-69E6-4D65-AEDC-09E4AF4E1FF4}" destId="{FFCB6D71-9C48-4C1F-97FF-85CECE01CDA3}" srcOrd="1" destOrd="0" presId="urn:microsoft.com/office/officeart/2005/8/layout/venn2"/>
    <dgm:cxn modelId="{FDF82A33-C9DD-41A0-980F-19A4804AF00D}" type="presOf" srcId="{6745517E-CE71-4B4F-9853-711A54535C43}" destId="{2707F61A-8B94-45FD-946B-5C77B7B70A47}" srcOrd="1" destOrd="0" presId="urn:microsoft.com/office/officeart/2005/8/layout/venn2"/>
    <dgm:cxn modelId="{518646E4-FB48-4CF1-89AC-60DA9E100655}" type="presOf" srcId="{6745517E-CE71-4B4F-9853-711A54535C43}" destId="{2B37E7A0-8F41-4D23-A978-2DF92D5FE07E}" srcOrd="0" destOrd="0" presId="urn:microsoft.com/office/officeart/2005/8/layout/venn2"/>
    <dgm:cxn modelId="{8E932904-335A-4271-991D-0A2035A5E52B}" srcId="{EEA38707-F41A-4207-AFFC-41D3FAAA7050}" destId="{6745517E-CE71-4B4F-9853-711A54535C43}" srcOrd="1" destOrd="0" parTransId="{8052132B-DF66-42D2-AA45-EEA23AB59047}" sibTransId="{D7655476-6D76-46CE-85EF-97A4CDD97A9E}"/>
    <dgm:cxn modelId="{05C72D63-E593-4A99-AB3F-0B6D84FAF121}" srcId="{EEA38707-F41A-4207-AFFC-41D3FAAA7050}" destId="{98B5006A-58E6-4417-9125-4F1D1060BFE8}" srcOrd="2" destOrd="0" parTransId="{81B5251C-AE6B-4013-B7D2-ABEEF7EE1585}" sibTransId="{28A5289E-E688-4414-9ABA-B2AC90EECF15}"/>
    <dgm:cxn modelId="{99C1331E-E869-453A-93F2-00F835E201EE}" srcId="{EEA38707-F41A-4207-AFFC-41D3FAAA7050}" destId="{BEA8021D-69E6-4D65-AEDC-09E4AF4E1FF4}" srcOrd="0" destOrd="0" parTransId="{3C612992-BD93-42CB-BE2D-1C88DEA77CCD}" sibTransId="{62F67074-1949-4F86-A43D-6A8C0EC2E84A}"/>
    <dgm:cxn modelId="{E31D6C91-37A3-4A85-A6D2-3150EF3D968C}" type="presOf" srcId="{98B5006A-58E6-4417-9125-4F1D1060BFE8}" destId="{FD8A74CF-A631-4412-849C-2FBD8F5DF762}" srcOrd="1" destOrd="0" presId="urn:microsoft.com/office/officeart/2005/8/layout/venn2"/>
    <dgm:cxn modelId="{687FA400-61E9-4640-B392-4C3F8A253249}" type="presOf" srcId="{BEA8021D-69E6-4D65-AEDC-09E4AF4E1FF4}" destId="{60A8326C-ECF8-4A94-9559-5BA3A3FB455C}" srcOrd="0" destOrd="0" presId="urn:microsoft.com/office/officeart/2005/8/layout/venn2"/>
    <dgm:cxn modelId="{C5DF07B1-7EFE-4C60-A16C-50C3DDC1B95F}" type="presOf" srcId="{EEA38707-F41A-4207-AFFC-41D3FAAA7050}" destId="{553E87CB-F5B2-49D8-820C-67D12A782C52}" srcOrd="0" destOrd="0" presId="urn:microsoft.com/office/officeart/2005/8/layout/venn2"/>
    <dgm:cxn modelId="{DA8C3DE2-452A-4E02-BA14-CD65BCFF2429}" type="presOf" srcId="{98B5006A-58E6-4417-9125-4F1D1060BFE8}" destId="{DD5EA097-AB78-41D0-B10B-655A4D98560F}" srcOrd="0" destOrd="0" presId="urn:microsoft.com/office/officeart/2005/8/layout/venn2"/>
    <dgm:cxn modelId="{71E5360D-5B1D-4980-A19E-57E44A482D73}" type="presParOf" srcId="{553E87CB-F5B2-49D8-820C-67D12A782C52}" destId="{AC2188C2-C901-45F7-A78A-1F111E6AAB92}" srcOrd="0" destOrd="0" presId="urn:microsoft.com/office/officeart/2005/8/layout/venn2"/>
    <dgm:cxn modelId="{C65BA6A3-63C2-4CB6-AA0C-89C00F185E85}" type="presParOf" srcId="{AC2188C2-C901-45F7-A78A-1F111E6AAB92}" destId="{60A8326C-ECF8-4A94-9559-5BA3A3FB455C}" srcOrd="0" destOrd="0" presId="urn:microsoft.com/office/officeart/2005/8/layout/venn2"/>
    <dgm:cxn modelId="{5E6DF76B-849A-452D-90FF-9978FEA800A6}" type="presParOf" srcId="{AC2188C2-C901-45F7-A78A-1F111E6AAB92}" destId="{FFCB6D71-9C48-4C1F-97FF-85CECE01CDA3}" srcOrd="1" destOrd="0" presId="urn:microsoft.com/office/officeart/2005/8/layout/venn2"/>
    <dgm:cxn modelId="{1A682935-688B-4DE8-A473-AC951F1FC547}" type="presParOf" srcId="{553E87CB-F5B2-49D8-820C-67D12A782C52}" destId="{C05FEFCE-5687-40BC-AB4E-5CF4F7D2B761}" srcOrd="1" destOrd="0" presId="urn:microsoft.com/office/officeart/2005/8/layout/venn2"/>
    <dgm:cxn modelId="{29D0C507-9400-4FB3-86A5-7DF8D94555D0}" type="presParOf" srcId="{C05FEFCE-5687-40BC-AB4E-5CF4F7D2B761}" destId="{2B37E7A0-8F41-4D23-A978-2DF92D5FE07E}" srcOrd="0" destOrd="0" presId="urn:microsoft.com/office/officeart/2005/8/layout/venn2"/>
    <dgm:cxn modelId="{EBB8775E-7DC7-4FF1-B235-DF3B43384EBB}" type="presParOf" srcId="{C05FEFCE-5687-40BC-AB4E-5CF4F7D2B761}" destId="{2707F61A-8B94-45FD-946B-5C77B7B70A47}" srcOrd="1" destOrd="0" presId="urn:microsoft.com/office/officeart/2005/8/layout/venn2"/>
    <dgm:cxn modelId="{629A458E-B072-4C76-B7E5-B52CB793431B}" type="presParOf" srcId="{553E87CB-F5B2-49D8-820C-67D12A782C52}" destId="{7E962C00-11AF-49B1-824D-030A0C1B3AD8}" srcOrd="2" destOrd="0" presId="urn:microsoft.com/office/officeart/2005/8/layout/venn2"/>
    <dgm:cxn modelId="{CF067736-6172-44D8-A09F-427A43E4E7A8}" type="presParOf" srcId="{7E962C00-11AF-49B1-824D-030A0C1B3AD8}" destId="{DD5EA097-AB78-41D0-B10B-655A4D98560F}" srcOrd="0" destOrd="0" presId="urn:microsoft.com/office/officeart/2005/8/layout/venn2"/>
    <dgm:cxn modelId="{B0FEA6DD-F034-4A8C-BEF4-BB6B52F1DF8D}" type="presParOf" srcId="{7E962C00-11AF-49B1-824D-030A0C1B3AD8}" destId="{FD8A74CF-A631-4412-849C-2FBD8F5DF76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41F450-2B8E-4276-8D59-180A9EC61EF8}" type="doc">
      <dgm:prSet loTypeId="urn:diagrams.loki3.com/Bracket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C515D90-E97C-4F76-BEA1-CB12601FB325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Single Line Chart</a:t>
          </a:r>
          <a:endParaRPr lang="en-US" dirty="0">
            <a:solidFill>
              <a:schemeClr val="tx1"/>
            </a:solidFill>
          </a:endParaRPr>
        </a:p>
      </dgm:t>
    </dgm:pt>
    <dgm:pt modelId="{0734058A-178F-4AFA-BE25-A4004BDAE88C}" cxnId="{AD48106A-7AE5-4990-AFA7-C64813E92DAA}" type="par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B62E16A-8439-4651-B54F-C83CAD2BDFB3}" cxnId="{AD48106A-7AE5-4990-AFA7-C64813E92DAA}" type="sib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B29653C-79A2-4357-8067-F14C340155E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Graphic yang </a:t>
          </a:r>
          <a:r>
            <a:rPr lang="en-US" dirty="0" err="1" smtClean="0">
              <a:solidFill>
                <a:schemeClr val="tx1"/>
              </a:solidFill>
            </a:rPr>
            <a:t>terdiri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dari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satu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garis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tunggal</a:t>
          </a:r>
          <a:r>
            <a:rPr lang="en-US" dirty="0" smtClean="0">
              <a:solidFill>
                <a:schemeClr val="tx1"/>
              </a:solidFill>
            </a:rPr>
            <a:t> yang </a:t>
          </a:r>
          <a:r>
            <a:rPr lang="en-US" dirty="0" err="1" smtClean="0">
              <a:solidFill>
                <a:schemeClr val="tx1"/>
              </a:solidFill>
            </a:rPr>
            <a:t>bertujuan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untuk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menggambarkan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kecenderungan</a:t>
          </a:r>
          <a:r>
            <a:rPr lang="en-US" dirty="0" smtClean="0">
              <a:solidFill>
                <a:schemeClr val="tx1"/>
              </a:solidFill>
            </a:rPr>
            <a:t> (trend) </a:t>
          </a:r>
          <a:r>
            <a:rPr lang="en-US" dirty="0" err="1" smtClean="0">
              <a:solidFill>
                <a:schemeClr val="tx1"/>
              </a:solidFill>
            </a:rPr>
            <a:t>dari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suatu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karakteristik</a:t>
          </a:r>
          <a:endParaRPr lang="en-US" dirty="0">
            <a:solidFill>
              <a:schemeClr val="tx1"/>
            </a:solidFill>
          </a:endParaRPr>
        </a:p>
      </dgm:t>
    </dgm:pt>
    <dgm:pt modelId="{684CD629-7D7C-4141-99F0-52FE50A57DD6}" cxnId="{E0827CCE-DD8D-418B-AC08-63D6F490A9EC}" type="par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7B68E5-24AF-4C78-BC40-04BE74C27F0F}" cxnId="{E0827CCE-DD8D-418B-AC08-63D6F490A9EC}" type="sib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CE2FCC6-7383-4379-A2BC-9BB0A38888B2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Multiple Line Chart</a:t>
          </a:r>
          <a:endParaRPr lang="en-US" dirty="0">
            <a:solidFill>
              <a:schemeClr val="tx1"/>
            </a:solidFill>
          </a:endParaRPr>
        </a:p>
      </dgm:t>
    </dgm:pt>
    <dgm:pt modelId="{D90A50A3-9CB2-4007-B9AE-096CDEC81762}" cxnId="{407452D9-F078-403C-A8F6-148E3CD30CDB}" type="par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B9B4520-2832-45C4-B656-7F9744DBCAF0}" cxnId="{407452D9-F078-403C-A8F6-148E3CD30CDB}" type="sib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63DCB4-E759-421B-A7FE-686844A72F9B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Grafik yang terdiri dari beberapa garis untuk menggambarkan perkembangan beberapa hal atau kejadian sekaligus</a:t>
          </a:r>
          <a:endParaRPr lang="en-US" dirty="0">
            <a:solidFill>
              <a:schemeClr val="tx1"/>
            </a:solidFill>
          </a:endParaRPr>
        </a:p>
      </dgm:t>
    </dgm:pt>
    <dgm:pt modelId="{5996134F-5BF7-4D07-904E-F0579D2315A5}" cxnId="{8C4E6B53-4EC9-4380-AF68-1B05EFE9FBF9}" type="par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6BED446-FA8F-4706-B10A-7460396274A4}" cxnId="{8C4E6B53-4EC9-4380-AF68-1B05EFE9FBF9}" type="sib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66C130-8399-4935-A260-9C16ABEB7572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Multiple Component Line Chart</a:t>
          </a:r>
          <a:endParaRPr lang="en-US" dirty="0">
            <a:solidFill>
              <a:schemeClr val="tx1"/>
            </a:solidFill>
          </a:endParaRPr>
        </a:p>
      </dgm:t>
    </dgm:pt>
    <dgm:pt modelId="{B4BF2A51-01C2-40D0-AA60-B1F02E4CDC60}" cxnId="{40AE7B5A-F4B3-4D2B-A0CA-82B633077A39}" type="par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A053D2-BD81-4A76-8E34-872889B7AE46}" cxnId="{40AE7B5A-F4B3-4D2B-A0CA-82B633077A39}" type="sib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A60CAD2-9028-4056-ABC2-723F936D53D2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Garis terakhir/teratas menggambarkan jumlah dari komponen-komponen, sedangkan garis lainnya menggambarkan masing-masing komponen.</a:t>
          </a:r>
          <a:endParaRPr lang="en-US" dirty="0">
            <a:solidFill>
              <a:schemeClr val="tx1"/>
            </a:solidFill>
          </a:endParaRPr>
        </a:p>
      </dgm:t>
    </dgm:pt>
    <dgm:pt modelId="{33B57029-5E89-4037-AF84-B72511193285}" cxnId="{142D9E34-2347-4AC2-8D6C-A4574A626355}" type="par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DAD500A-D5E2-4500-81C9-54069FE814F0}" cxnId="{142D9E34-2347-4AC2-8D6C-A4574A626355}" type="sib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6176A9-3B50-4EB9-AEB1-F2EA672CCDD9}" type="pres">
      <dgm:prSet presAssocID="{B241F450-2B8E-4276-8D59-180A9EC61E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481D30-0E97-47E5-97A0-AE71455F954A}" type="pres">
      <dgm:prSet presAssocID="{1C515D90-E97C-4F76-BEA1-CB12601FB325}" presName="linNode" presStyleCnt="0"/>
      <dgm:spPr/>
      <dgm:t>
        <a:bodyPr/>
        <a:lstStyle/>
        <a:p>
          <a:endParaRPr lang="en-US"/>
        </a:p>
      </dgm:t>
    </dgm:pt>
    <dgm:pt modelId="{40E2835C-22A9-49D1-85FE-9693C8C0271F}" type="pres">
      <dgm:prSet presAssocID="{1C515D90-E97C-4F76-BEA1-CB12601FB325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5BBE1-8F86-4029-B437-4AE5F619E2DF}" type="pres">
      <dgm:prSet presAssocID="{1C515D90-E97C-4F76-BEA1-CB12601FB325}" presName="bracket" presStyleLbl="parChTrans1D1" presStyleIdx="0" presStyleCnt="3"/>
      <dgm:spPr/>
      <dgm:t>
        <a:bodyPr/>
        <a:lstStyle/>
        <a:p>
          <a:endParaRPr lang="en-US"/>
        </a:p>
      </dgm:t>
    </dgm:pt>
    <dgm:pt modelId="{CC940528-1022-49B5-B8DF-9B65324F1643}" type="pres">
      <dgm:prSet presAssocID="{1C515D90-E97C-4F76-BEA1-CB12601FB325}" presName="spH" presStyleCnt="0"/>
      <dgm:spPr/>
      <dgm:t>
        <a:bodyPr/>
        <a:lstStyle/>
        <a:p>
          <a:endParaRPr lang="en-US"/>
        </a:p>
      </dgm:t>
    </dgm:pt>
    <dgm:pt modelId="{D5A620A6-7712-4A3A-9D9A-11518C3755AD}" type="pres">
      <dgm:prSet presAssocID="{1C515D90-E97C-4F76-BEA1-CB12601FB325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016C1-FD6A-4907-BB73-F660D4B1080E}" type="pres">
      <dgm:prSet presAssocID="{3B62E16A-8439-4651-B54F-C83CAD2BDFB3}" presName="spV" presStyleCnt="0"/>
      <dgm:spPr/>
      <dgm:t>
        <a:bodyPr/>
        <a:lstStyle/>
        <a:p>
          <a:endParaRPr lang="en-US"/>
        </a:p>
      </dgm:t>
    </dgm:pt>
    <dgm:pt modelId="{B7A242AE-B489-419A-8367-5B05971262E9}" type="pres">
      <dgm:prSet presAssocID="{DCE2FCC6-7383-4379-A2BC-9BB0A38888B2}" presName="linNode" presStyleCnt="0"/>
      <dgm:spPr/>
      <dgm:t>
        <a:bodyPr/>
        <a:lstStyle/>
        <a:p>
          <a:endParaRPr lang="en-US"/>
        </a:p>
      </dgm:t>
    </dgm:pt>
    <dgm:pt modelId="{32AA6C4B-A510-44EB-80B8-F77AE8F283E4}" type="pres">
      <dgm:prSet presAssocID="{DCE2FCC6-7383-4379-A2BC-9BB0A38888B2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89A5F-87C7-4054-A4D7-9683F3FBEAC3}" type="pres">
      <dgm:prSet presAssocID="{DCE2FCC6-7383-4379-A2BC-9BB0A38888B2}" presName="bracket" presStyleLbl="parChTrans1D1" presStyleIdx="1" presStyleCnt="3"/>
      <dgm:spPr/>
      <dgm:t>
        <a:bodyPr/>
        <a:lstStyle/>
        <a:p>
          <a:endParaRPr lang="en-US"/>
        </a:p>
      </dgm:t>
    </dgm:pt>
    <dgm:pt modelId="{10356E76-3728-4F83-AEB9-4A588ADBFD4D}" type="pres">
      <dgm:prSet presAssocID="{DCE2FCC6-7383-4379-A2BC-9BB0A38888B2}" presName="spH" presStyleCnt="0"/>
      <dgm:spPr/>
      <dgm:t>
        <a:bodyPr/>
        <a:lstStyle/>
        <a:p>
          <a:endParaRPr lang="en-US"/>
        </a:p>
      </dgm:t>
    </dgm:pt>
    <dgm:pt modelId="{2C738BFF-C3F9-4272-B4FE-F2CA746BF696}" type="pres">
      <dgm:prSet presAssocID="{DCE2FCC6-7383-4379-A2BC-9BB0A38888B2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2FD80-5296-4C0D-8FB6-464C7BC13DF0}" type="pres">
      <dgm:prSet presAssocID="{CB9B4520-2832-45C4-B656-7F9744DBCAF0}" presName="spV" presStyleCnt="0"/>
      <dgm:spPr/>
      <dgm:t>
        <a:bodyPr/>
        <a:lstStyle/>
        <a:p>
          <a:endParaRPr lang="en-US"/>
        </a:p>
      </dgm:t>
    </dgm:pt>
    <dgm:pt modelId="{ED0D383A-7556-4995-B752-2D2DE28F4474}" type="pres">
      <dgm:prSet presAssocID="{2566C130-8399-4935-A260-9C16ABEB7572}" presName="linNode" presStyleCnt="0"/>
      <dgm:spPr/>
      <dgm:t>
        <a:bodyPr/>
        <a:lstStyle/>
        <a:p>
          <a:endParaRPr lang="en-US"/>
        </a:p>
      </dgm:t>
    </dgm:pt>
    <dgm:pt modelId="{6213BC47-1693-499C-8E18-6F92B438926F}" type="pres">
      <dgm:prSet presAssocID="{2566C130-8399-4935-A260-9C16ABEB7572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A2DC4-0185-4725-A321-97DBBEE6C199}" type="pres">
      <dgm:prSet presAssocID="{2566C130-8399-4935-A260-9C16ABEB7572}" presName="bracket" presStyleLbl="parChTrans1D1" presStyleIdx="2" presStyleCnt="3"/>
      <dgm:spPr/>
      <dgm:t>
        <a:bodyPr/>
        <a:lstStyle/>
        <a:p>
          <a:endParaRPr lang="en-US"/>
        </a:p>
      </dgm:t>
    </dgm:pt>
    <dgm:pt modelId="{E88FF04C-419B-4C44-81B4-D3E29839280D}" type="pres">
      <dgm:prSet presAssocID="{2566C130-8399-4935-A260-9C16ABEB7572}" presName="spH" presStyleCnt="0"/>
      <dgm:spPr/>
      <dgm:t>
        <a:bodyPr/>
        <a:lstStyle/>
        <a:p>
          <a:endParaRPr lang="en-US"/>
        </a:p>
      </dgm:t>
    </dgm:pt>
    <dgm:pt modelId="{D83D36BB-E936-45C3-AC77-3C463CA9DB55}" type="pres">
      <dgm:prSet presAssocID="{2566C130-8399-4935-A260-9C16ABEB7572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8BDD47-F3ED-4A19-8126-F6B12DDF116C}" type="presOf" srcId="{2563DCB4-E759-421B-A7FE-686844A72F9B}" destId="{2C738BFF-C3F9-4272-B4FE-F2CA746BF696}" srcOrd="0" destOrd="0" presId="urn:diagrams.loki3.com/BracketList"/>
    <dgm:cxn modelId="{7DB5258B-24C4-4862-AF05-AFF78DBF3EAC}" type="presOf" srcId="{1C515D90-E97C-4F76-BEA1-CB12601FB325}" destId="{40E2835C-22A9-49D1-85FE-9693C8C0271F}" srcOrd="0" destOrd="0" presId="urn:diagrams.loki3.com/BracketList"/>
    <dgm:cxn modelId="{407452D9-F078-403C-A8F6-148E3CD30CDB}" srcId="{B241F450-2B8E-4276-8D59-180A9EC61EF8}" destId="{DCE2FCC6-7383-4379-A2BC-9BB0A38888B2}" srcOrd="1" destOrd="0" parTransId="{D90A50A3-9CB2-4007-B9AE-096CDEC81762}" sibTransId="{CB9B4520-2832-45C4-B656-7F9744DBCAF0}"/>
    <dgm:cxn modelId="{4F7BF31D-A9CC-4CB0-A89E-DAF27D2EB0F1}" type="presOf" srcId="{DCE2FCC6-7383-4379-A2BC-9BB0A38888B2}" destId="{32AA6C4B-A510-44EB-80B8-F77AE8F283E4}" srcOrd="0" destOrd="0" presId="urn:diagrams.loki3.com/BracketList"/>
    <dgm:cxn modelId="{8C4E6B53-4EC9-4380-AF68-1B05EFE9FBF9}" srcId="{DCE2FCC6-7383-4379-A2BC-9BB0A38888B2}" destId="{2563DCB4-E759-421B-A7FE-686844A72F9B}" srcOrd="0" destOrd="0" parTransId="{5996134F-5BF7-4D07-904E-F0579D2315A5}" sibTransId="{96BED446-FA8F-4706-B10A-7460396274A4}"/>
    <dgm:cxn modelId="{F0A0ABD3-5C84-4FF8-A0D4-E31F81CDA9E3}" type="presOf" srcId="{B241F450-2B8E-4276-8D59-180A9EC61EF8}" destId="{F26176A9-3B50-4EB9-AEB1-F2EA672CCDD9}" srcOrd="0" destOrd="0" presId="urn:diagrams.loki3.com/BracketList"/>
    <dgm:cxn modelId="{63DDE6A1-2043-4491-AC2E-E8CBF99057C9}" type="presOf" srcId="{2566C130-8399-4935-A260-9C16ABEB7572}" destId="{6213BC47-1693-499C-8E18-6F92B438926F}" srcOrd="0" destOrd="0" presId="urn:diagrams.loki3.com/BracketList"/>
    <dgm:cxn modelId="{AD48106A-7AE5-4990-AFA7-C64813E92DAA}" srcId="{B241F450-2B8E-4276-8D59-180A9EC61EF8}" destId="{1C515D90-E97C-4F76-BEA1-CB12601FB325}" srcOrd="0" destOrd="0" parTransId="{0734058A-178F-4AFA-BE25-A4004BDAE88C}" sibTransId="{3B62E16A-8439-4651-B54F-C83CAD2BDFB3}"/>
    <dgm:cxn modelId="{142D9E34-2347-4AC2-8D6C-A4574A626355}" srcId="{2566C130-8399-4935-A260-9C16ABEB7572}" destId="{0A60CAD2-9028-4056-ABC2-723F936D53D2}" srcOrd="0" destOrd="0" parTransId="{33B57029-5E89-4037-AF84-B72511193285}" sibTransId="{2DAD500A-D5E2-4500-81C9-54069FE814F0}"/>
    <dgm:cxn modelId="{E0827CCE-DD8D-418B-AC08-63D6F490A9EC}" srcId="{1C515D90-E97C-4F76-BEA1-CB12601FB325}" destId="{8B29653C-79A2-4357-8067-F14C340155EB}" srcOrd="0" destOrd="0" parTransId="{684CD629-7D7C-4141-99F0-52FE50A57DD6}" sibTransId="{E97B68E5-24AF-4C78-BC40-04BE74C27F0F}"/>
    <dgm:cxn modelId="{40AE7B5A-F4B3-4D2B-A0CA-82B633077A39}" srcId="{B241F450-2B8E-4276-8D59-180A9EC61EF8}" destId="{2566C130-8399-4935-A260-9C16ABEB7572}" srcOrd="2" destOrd="0" parTransId="{B4BF2A51-01C2-40D0-AA60-B1F02E4CDC60}" sibTransId="{BCA053D2-BD81-4A76-8E34-872889B7AE46}"/>
    <dgm:cxn modelId="{D6D52719-F785-4821-9BE3-9BE202CE4452}" type="presOf" srcId="{0A60CAD2-9028-4056-ABC2-723F936D53D2}" destId="{D83D36BB-E936-45C3-AC77-3C463CA9DB55}" srcOrd="0" destOrd="0" presId="urn:diagrams.loki3.com/BracketList"/>
    <dgm:cxn modelId="{DEC72EA6-6605-4B26-A88A-2F84DDD5FB67}" type="presOf" srcId="{8B29653C-79A2-4357-8067-F14C340155EB}" destId="{D5A620A6-7712-4A3A-9D9A-11518C3755AD}" srcOrd="0" destOrd="0" presId="urn:diagrams.loki3.com/BracketList"/>
    <dgm:cxn modelId="{BE905C7D-546F-43AE-8431-0AD0C8B20823}" type="presParOf" srcId="{F26176A9-3B50-4EB9-AEB1-F2EA672CCDD9}" destId="{AE481D30-0E97-47E5-97A0-AE71455F954A}" srcOrd="0" destOrd="0" presId="urn:diagrams.loki3.com/BracketList"/>
    <dgm:cxn modelId="{DB317EF0-551A-459E-89D0-F16F40BF3D84}" type="presParOf" srcId="{AE481D30-0E97-47E5-97A0-AE71455F954A}" destId="{40E2835C-22A9-49D1-85FE-9693C8C0271F}" srcOrd="0" destOrd="0" presId="urn:diagrams.loki3.com/BracketList"/>
    <dgm:cxn modelId="{F696EBFA-0207-46BA-BBCF-DCDC395D5F25}" type="presParOf" srcId="{AE481D30-0E97-47E5-97A0-AE71455F954A}" destId="{0885BBE1-8F86-4029-B437-4AE5F619E2DF}" srcOrd="1" destOrd="0" presId="urn:diagrams.loki3.com/BracketList"/>
    <dgm:cxn modelId="{61A95D1D-A0A2-4125-9F18-7B45C3E681F6}" type="presParOf" srcId="{AE481D30-0E97-47E5-97A0-AE71455F954A}" destId="{CC940528-1022-49B5-B8DF-9B65324F1643}" srcOrd="2" destOrd="0" presId="urn:diagrams.loki3.com/BracketList"/>
    <dgm:cxn modelId="{EDE0C2AA-247B-477B-B7B5-AB1642B9543F}" type="presParOf" srcId="{AE481D30-0E97-47E5-97A0-AE71455F954A}" destId="{D5A620A6-7712-4A3A-9D9A-11518C3755AD}" srcOrd="3" destOrd="0" presId="urn:diagrams.loki3.com/BracketList"/>
    <dgm:cxn modelId="{4EDDDE7A-AAD3-4434-941D-8563F19CED79}" type="presParOf" srcId="{F26176A9-3B50-4EB9-AEB1-F2EA672CCDD9}" destId="{609016C1-FD6A-4907-BB73-F660D4B1080E}" srcOrd="1" destOrd="0" presId="urn:diagrams.loki3.com/BracketList"/>
    <dgm:cxn modelId="{A753E29A-02C4-4934-83E2-9F38F84883A1}" type="presParOf" srcId="{F26176A9-3B50-4EB9-AEB1-F2EA672CCDD9}" destId="{B7A242AE-B489-419A-8367-5B05971262E9}" srcOrd="2" destOrd="0" presId="urn:diagrams.loki3.com/BracketList"/>
    <dgm:cxn modelId="{17068D40-7341-48C1-AE91-7E5A79A045D5}" type="presParOf" srcId="{B7A242AE-B489-419A-8367-5B05971262E9}" destId="{32AA6C4B-A510-44EB-80B8-F77AE8F283E4}" srcOrd="0" destOrd="0" presId="urn:diagrams.loki3.com/BracketList"/>
    <dgm:cxn modelId="{140FAC8B-5F42-4812-8B09-295C7CBE76CB}" type="presParOf" srcId="{B7A242AE-B489-419A-8367-5B05971262E9}" destId="{BBD89A5F-87C7-4054-A4D7-9683F3FBEAC3}" srcOrd="1" destOrd="0" presId="urn:diagrams.loki3.com/BracketList"/>
    <dgm:cxn modelId="{79D8C43F-D039-47C5-828C-B2ED53E62BC1}" type="presParOf" srcId="{B7A242AE-B489-419A-8367-5B05971262E9}" destId="{10356E76-3728-4F83-AEB9-4A588ADBFD4D}" srcOrd="2" destOrd="0" presId="urn:diagrams.loki3.com/BracketList"/>
    <dgm:cxn modelId="{68313F1A-86DF-4E81-B78C-42BC7CCA4085}" type="presParOf" srcId="{B7A242AE-B489-419A-8367-5B05971262E9}" destId="{2C738BFF-C3F9-4272-B4FE-F2CA746BF696}" srcOrd="3" destOrd="0" presId="urn:diagrams.loki3.com/BracketList"/>
    <dgm:cxn modelId="{F11E1240-7FDA-4026-9526-47994E522547}" type="presParOf" srcId="{F26176A9-3B50-4EB9-AEB1-F2EA672CCDD9}" destId="{06C2FD80-5296-4C0D-8FB6-464C7BC13DF0}" srcOrd="3" destOrd="0" presId="urn:diagrams.loki3.com/BracketList"/>
    <dgm:cxn modelId="{2A1E6E5B-BC4D-4F3A-ACAB-F3EF6B117DA4}" type="presParOf" srcId="{F26176A9-3B50-4EB9-AEB1-F2EA672CCDD9}" destId="{ED0D383A-7556-4995-B752-2D2DE28F4474}" srcOrd="4" destOrd="0" presId="urn:diagrams.loki3.com/BracketList"/>
    <dgm:cxn modelId="{3DDB7FA8-E029-4247-8F9E-D5DDDA1B5C0E}" type="presParOf" srcId="{ED0D383A-7556-4995-B752-2D2DE28F4474}" destId="{6213BC47-1693-499C-8E18-6F92B438926F}" srcOrd="0" destOrd="0" presId="urn:diagrams.loki3.com/BracketList"/>
    <dgm:cxn modelId="{14DC12B1-9448-439B-95F0-47F246B1C19C}" type="presParOf" srcId="{ED0D383A-7556-4995-B752-2D2DE28F4474}" destId="{914A2DC4-0185-4725-A321-97DBBEE6C199}" srcOrd="1" destOrd="0" presId="urn:diagrams.loki3.com/BracketList"/>
    <dgm:cxn modelId="{8602CCA8-E3E4-4D6E-A048-50ACA3F978EC}" type="presParOf" srcId="{ED0D383A-7556-4995-B752-2D2DE28F4474}" destId="{E88FF04C-419B-4C44-81B4-D3E29839280D}" srcOrd="2" destOrd="0" presId="urn:diagrams.loki3.com/BracketList"/>
    <dgm:cxn modelId="{64A9D0C5-0C53-4D00-A0C4-5A61A683688D}" type="presParOf" srcId="{ED0D383A-7556-4995-B752-2D2DE28F4474}" destId="{D83D36BB-E936-45C3-AC77-3C463CA9DB55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41F450-2B8E-4276-8D59-180A9EC61EF8}" type="doc">
      <dgm:prSet loTypeId="urn:microsoft.com/office/officeart/2008/layout/VerticalCurved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37118B5-9D7F-40C3-8E3B-AE64AE0D9E90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Multiple Percentage Component Line Chart</a:t>
          </a:r>
          <a:endParaRPr lang="en-US" dirty="0">
            <a:solidFill>
              <a:schemeClr val="tx1"/>
            </a:solidFill>
          </a:endParaRPr>
        </a:p>
      </dgm:t>
    </dgm:pt>
    <dgm:pt modelId="{70207DC1-0542-47C6-818F-658574BD7975}" cxnId="{51243D04-6F9E-4741-934D-794AA886FF23}" type="par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4DBE7E-58B5-4697-B938-2B68BD4E995B}" cxnId="{51243D04-6F9E-4741-934D-794AA886FF23}" type="sib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7AF255-FF96-4524-AF5B-B0553E5E230E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Net Balanced Line</a:t>
          </a:r>
          <a:endParaRPr lang="en-US" dirty="0">
            <a:solidFill>
              <a:schemeClr val="tx1"/>
            </a:solidFill>
          </a:endParaRPr>
        </a:p>
      </dgm:t>
    </dgm:pt>
    <dgm:pt modelId="{C7415CDF-AC42-429F-9D20-00C00CEEDBB4}" cxnId="{CE7293B5-B13C-4CDE-9CB9-F45F6823175C}" type="par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4C7C63-F637-42DC-BEB2-BF5DC16099C8}" cxnId="{CE7293B5-B13C-4CDE-9CB9-F45F6823175C}" type="sib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6ADDE5-0494-4BF0-8827-E2A5CF9C4F1F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Single Bar Chart</a:t>
          </a:r>
          <a:endParaRPr lang="en-US" dirty="0">
            <a:solidFill>
              <a:schemeClr val="tx1"/>
            </a:solidFill>
          </a:endParaRPr>
        </a:p>
      </dgm:t>
    </dgm:pt>
    <dgm:pt modelId="{E2ED0640-D75C-48D8-9144-1FB33DBD56B2}" cxnId="{53DE5C86-6B6D-4EC2-9FE6-5615479AF379}" type="par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30633C-54D0-4AE2-822E-E89A8A6C181D}" cxnId="{53DE5C86-6B6D-4EC2-9FE6-5615479AF379}" type="sib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B14E4EC-DAD5-4F73-A841-532C4A4FBA2C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Multiple Bar Chart</a:t>
          </a:r>
          <a:endParaRPr lang="en-US" dirty="0">
            <a:solidFill>
              <a:schemeClr val="tx1"/>
            </a:solidFill>
          </a:endParaRPr>
        </a:p>
      </dgm:t>
    </dgm:pt>
    <dgm:pt modelId="{4A776B76-5FAD-4186-8269-70371D83419D}" cxnId="{A7ACF6B1-DA37-4D7C-92FD-52C02A06AA32}" type="par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4288C0E-00FE-4989-ACE7-4847E632DDF1}" cxnId="{A7ACF6B1-DA37-4D7C-92FD-52C02A06AA32}" type="sib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500A05-597D-4A19-A590-BB08098749E5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Multi Component Bar Chart</a:t>
          </a:r>
          <a:endParaRPr lang="en-US" dirty="0">
            <a:solidFill>
              <a:schemeClr val="tx1"/>
            </a:solidFill>
          </a:endParaRPr>
        </a:p>
      </dgm:t>
    </dgm:pt>
    <dgm:pt modelId="{046D1BBF-57E9-46D8-819B-7AD215E9816E}" cxnId="{B9476B00-9868-4134-A473-56C8F0A82329}" type="par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DEE77CA-640D-4CD2-A7DC-1AF6EB46BE2D}" cxnId="{B9476B00-9868-4134-A473-56C8F0A82329}" type="sib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6F63F21-CCB9-4FF1-8051-FE24F1E6B8AB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Multiple Percentage Component Bar Chart</a:t>
          </a:r>
          <a:endParaRPr lang="en-US" dirty="0">
            <a:solidFill>
              <a:schemeClr val="tx1"/>
            </a:solidFill>
          </a:endParaRPr>
        </a:p>
      </dgm:t>
    </dgm:pt>
    <dgm:pt modelId="{E19527A0-8B23-45CC-9EA2-39DA53A66928}" cxnId="{906EA2DD-8975-4D79-95CE-A9A7475DB039}" type="par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346BE33-5165-4E26-B70A-AA225EE038AC}" cxnId="{906EA2DD-8975-4D79-95CE-A9A7475DB039}" type="sib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CFE3BB-1DFB-404D-965B-E8B589535368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Net Balanced Bar Chart</a:t>
          </a:r>
          <a:endParaRPr lang="en-US" dirty="0">
            <a:solidFill>
              <a:schemeClr val="tx1"/>
            </a:solidFill>
          </a:endParaRPr>
        </a:p>
      </dgm:t>
    </dgm:pt>
    <dgm:pt modelId="{BE500BAD-70EB-4CE6-9FFC-EC878D430495}" cxnId="{553506DD-B987-457E-88F8-E2B369E2D24F}" type="par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EA71F5-1122-42B6-9344-0B5C21C458D5}" cxnId="{553506DD-B987-457E-88F8-E2B369E2D24F}" type="sib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38E1ED-460F-446F-A2AB-E1DEA743B4DF}" type="pres">
      <dgm:prSet presAssocID="{B241F450-2B8E-4276-8D59-180A9EC61E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84C3B44-22AD-4151-A393-57EC39262452}" type="pres">
      <dgm:prSet presAssocID="{B241F450-2B8E-4276-8D59-180A9EC61EF8}" presName="Name1" presStyleCnt="0"/>
      <dgm:spPr/>
      <dgm:t>
        <a:bodyPr/>
        <a:lstStyle/>
        <a:p>
          <a:endParaRPr lang="en-US"/>
        </a:p>
      </dgm:t>
    </dgm:pt>
    <dgm:pt modelId="{BD7D5333-3543-4C84-AE57-AC90C1FD3824}" type="pres">
      <dgm:prSet presAssocID="{B241F450-2B8E-4276-8D59-180A9EC61EF8}" presName="cycle" presStyleCnt="0"/>
      <dgm:spPr/>
      <dgm:t>
        <a:bodyPr/>
        <a:lstStyle/>
        <a:p>
          <a:endParaRPr lang="en-US"/>
        </a:p>
      </dgm:t>
    </dgm:pt>
    <dgm:pt modelId="{6E9E1657-CF18-4C2D-87FD-0BE52290039A}" type="pres">
      <dgm:prSet presAssocID="{B241F450-2B8E-4276-8D59-180A9EC61EF8}" presName="srcNode" presStyleLbl="node1" presStyleIdx="0" presStyleCnt="7"/>
      <dgm:spPr/>
      <dgm:t>
        <a:bodyPr/>
        <a:lstStyle/>
        <a:p>
          <a:endParaRPr lang="en-US"/>
        </a:p>
      </dgm:t>
    </dgm:pt>
    <dgm:pt modelId="{61952C20-0EC7-484F-9E23-8145E79319AF}" type="pres">
      <dgm:prSet presAssocID="{B241F450-2B8E-4276-8D59-180A9EC61EF8}" presName="conn" presStyleLbl="parChTrans1D2" presStyleIdx="0" presStyleCnt="1"/>
      <dgm:spPr/>
      <dgm:t>
        <a:bodyPr/>
        <a:lstStyle/>
        <a:p>
          <a:endParaRPr lang="en-US"/>
        </a:p>
      </dgm:t>
    </dgm:pt>
    <dgm:pt modelId="{1A1272F1-0D34-4E17-995A-A9FF4023737F}" type="pres">
      <dgm:prSet presAssocID="{B241F450-2B8E-4276-8D59-180A9EC61EF8}" presName="extraNode" presStyleLbl="node1" presStyleIdx="0" presStyleCnt="7"/>
      <dgm:spPr/>
      <dgm:t>
        <a:bodyPr/>
        <a:lstStyle/>
        <a:p>
          <a:endParaRPr lang="en-US"/>
        </a:p>
      </dgm:t>
    </dgm:pt>
    <dgm:pt modelId="{600DA560-5FF7-4D18-93E6-7DC2838E897B}" type="pres">
      <dgm:prSet presAssocID="{B241F450-2B8E-4276-8D59-180A9EC61EF8}" presName="dstNode" presStyleLbl="node1" presStyleIdx="0" presStyleCnt="7"/>
      <dgm:spPr/>
      <dgm:t>
        <a:bodyPr/>
        <a:lstStyle/>
        <a:p>
          <a:endParaRPr lang="en-US"/>
        </a:p>
      </dgm:t>
    </dgm:pt>
    <dgm:pt modelId="{354F3E62-7661-4929-89FF-AC0E68BAB931}" type="pres">
      <dgm:prSet presAssocID="{837118B5-9D7F-40C3-8E3B-AE64AE0D9E90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BEE27-2A2D-45D0-A1AF-F8EDC33EA7FB}" type="pres">
      <dgm:prSet presAssocID="{837118B5-9D7F-40C3-8E3B-AE64AE0D9E90}" presName="accent_1" presStyleCnt="0"/>
      <dgm:spPr/>
      <dgm:t>
        <a:bodyPr/>
        <a:lstStyle/>
        <a:p>
          <a:endParaRPr lang="en-US"/>
        </a:p>
      </dgm:t>
    </dgm:pt>
    <dgm:pt modelId="{01397D29-184F-477C-B441-CB9661BC834C}" type="pres">
      <dgm:prSet presAssocID="{837118B5-9D7F-40C3-8E3B-AE64AE0D9E90}" presName="accentRepeatNode" presStyleLbl="solidFgAcc1" presStyleIdx="0" presStyleCnt="7"/>
      <dgm:spPr/>
      <dgm:t>
        <a:bodyPr/>
        <a:lstStyle/>
        <a:p>
          <a:endParaRPr lang="en-US"/>
        </a:p>
      </dgm:t>
    </dgm:pt>
    <dgm:pt modelId="{F0597DCE-0423-43DE-ABF6-7A1F22910067}" type="pres">
      <dgm:prSet presAssocID="{097AF255-FF96-4524-AF5B-B0553E5E230E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844BE-5224-4072-911B-8F7D1B0AA655}" type="pres">
      <dgm:prSet presAssocID="{097AF255-FF96-4524-AF5B-B0553E5E230E}" presName="accent_2" presStyleCnt="0"/>
      <dgm:spPr/>
      <dgm:t>
        <a:bodyPr/>
        <a:lstStyle/>
        <a:p>
          <a:endParaRPr lang="en-US"/>
        </a:p>
      </dgm:t>
    </dgm:pt>
    <dgm:pt modelId="{0B0BC7DA-D8FC-4075-AABA-F83E548BA403}" type="pres">
      <dgm:prSet presAssocID="{097AF255-FF96-4524-AF5B-B0553E5E230E}" presName="accentRepeatNode" presStyleLbl="solidFgAcc1" presStyleIdx="1" presStyleCnt="7"/>
      <dgm:spPr/>
      <dgm:t>
        <a:bodyPr/>
        <a:lstStyle/>
        <a:p>
          <a:endParaRPr lang="en-US"/>
        </a:p>
      </dgm:t>
    </dgm:pt>
    <dgm:pt modelId="{9325286D-D0F6-4B32-8481-E42FFA2516AF}" type="pres">
      <dgm:prSet presAssocID="{BC6ADDE5-0494-4BF0-8827-E2A5CF9C4F1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601AB-BA2A-478D-A8B9-4DFEAD9BD1EE}" type="pres">
      <dgm:prSet presAssocID="{BC6ADDE5-0494-4BF0-8827-E2A5CF9C4F1F}" presName="accent_3" presStyleCnt="0"/>
      <dgm:spPr/>
      <dgm:t>
        <a:bodyPr/>
        <a:lstStyle/>
        <a:p>
          <a:endParaRPr lang="en-US"/>
        </a:p>
      </dgm:t>
    </dgm:pt>
    <dgm:pt modelId="{27847C79-1CDF-4856-8C85-9B1A0E4A55EF}" type="pres">
      <dgm:prSet presAssocID="{BC6ADDE5-0494-4BF0-8827-E2A5CF9C4F1F}" presName="accentRepeatNode" presStyleLbl="solidFgAcc1" presStyleIdx="2" presStyleCnt="7"/>
      <dgm:spPr/>
      <dgm:t>
        <a:bodyPr/>
        <a:lstStyle/>
        <a:p>
          <a:endParaRPr lang="en-US"/>
        </a:p>
      </dgm:t>
    </dgm:pt>
    <dgm:pt modelId="{229C38DC-2103-4EEA-996D-5AC86EDFE623}" type="pres">
      <dgm:prSet presAssocID="{7B14E4EC-DAD5-4F73-A841-532C4A4FBA2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0ADEF-4EAB-4108-9E5E-73940E2E3065}" type="pres">
      <dgm:prSet presAssocID="{7B14E4EC-DAD5-4F73-A841-532C4A4FBA2C}" presName="accent_4" presStyleCnt="0"/>
      <dgm:spPr/>
      <dgm:t>
        <a:bodyPr/>
        <a:lstStyle/>
        <a:p>
          <a:endParaRPr lang="en-US"/>
        </a:p>
      </dgm:t>
    </dgm:pt>
    <dgm:pt modelId="{165C005B-CA23-4AF5-A34A-89FBF3546A6E}" type="pres">
      <dgm:prSet presAssocID="{7B14E4EC-DAD5-4F73-A841-532C4A4FBA2C}" presName="accentRepeatNode" presStyleLbl="solidFgAcc1" presStyleIdx="3" presStyleCnt="7"/>
      <dgm:spPr/>
      <dgm:t>
        <a:bodyPr/>
        <a:lstStyle/>
        <a:p>
          <a:endParaRPr lang="en-US"/>
        </a:p>
      </dgm:t>
    </dgm:pt>
    <dgm:pt modelId="{48D53A71-8C4D-447F-B278-8931718298BF}" type="pres">
      <dgm:prSet presAssocID="{F4500A05-597D-4A19-A590-BB08098749E5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A3E4F-61AD-44FB-BC8A-FAC3DB6A8A32}" type="pres">
      <dgm:prSet presAssocID="{F4500A05-597D-4A19-A590-BB08098749E5}" presName="accent_5" presStyleCnt="0"/>
      <dgm:spPr/>
      <dgm:t>
        <a:bodyPr/>
        <a:lstStyle/>
        <a:p>
          <a:endParaRPr lang="en-US"/>
        </a:p>
      </dgm:t>
    </dgm:pt>
    <dgm:pt modelId="{B7D466A7-CD08-4546-9D57-11FCA11B4168}" type="pres">
      <dgm:prSet presAssocID="{F4500A05-597D-4A19-A590-BB08098749E5}" presName="accentRepeatNode" presStyleLbl="solidFgAcc1" presStyleIdx="4" presStyleCnt="7"/>
      <dgm:spPr/>
      <dgm:t>
        <a:bodyPr/>
        <a:lstStyle/>
        <a:p>
          <a:endParaRPr lang="en-US"/>
        </a:p>
      </dgm:t>
    </dgm:pt>
    <dgm:pt modelId="{FA200D8F-1EA4-4AD1-BB6D-4A5A50B204F4}" type="pres">
      <dgm:prSet presAssocID="{46F63F21-CCB9-4FF1-8051-FE24F1E6B8A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8E00E-D027-4961-9816-895FA82E6C3F}" type="pres">
      <dgm:prSet presAssocID="{46F63F21-CCB9-4FF1-8051-FE24F1E6B8AB}" presName="accent_6" presStyleCnt="0"/>
      <dgm:spPr/>
      <dgm:t>
        <a:bodyPr/>
        <a:lstStyle/>
        <a:p>
          <a:endParaRPr lang="en-US"/>
        </a:p>
      </dgm:t>
    </dgm:pt>
    <dgm:pt modelId="{9CD2E88A-4560-4A6D-9531-BF6CE2C5FAF2}" type="pres">
      <dgm:prSet presAssocID="{46F63F21-CCB9-4FF1-8051-FE24F1E6B8AB}" presName="accentRepeatNode" presStyleLbl="solidFgAcc1" presStyleIdx="5" presStyleCnt="7"/>
      <dgm:spPr/>
      <dgm:t>
        <a:bodyPr/>
        <a:lstStyle/>
        <a:p>
          <a:endParaRPr lang="en-US"/>
        </a:p>
      </dgm:t>
    </dgm:pt>
    <dgm:pt modelId="{1AC2CBC6-5649-41D4-B762-EF30FE584BB9}" type="pres">
      <dgm:prSet presAssocID="{79CFE3BB-1DFB-404D-965B-E8B58953536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FD6D6-BB69-4501-962F-0CDA3D87A8E6}" type="pres">
      <dgm:prSet presAssocID="{79CFE3BB-1DFB-404D-965B-E8B589535368}" presName="accent_7" presStyleCnt="0"/>
      <dgm:spPr/>
      <dgm:t>
        <a:bodyPr/>
        <a:lstStyle/>
        <a:p>
          <a:endParaRPr lang="en-US"/>
        </a:p>
      </dgm:t>
    </dgm:pt>
    <dgm:pt modelId="{31D4A483-36E1-4976-961C-3C7038CCD70D}" type="pres">
      <dgm:prSet presAssocID="{79CFE3BB-1DFB-404D-965B-E8B589535368}" presName="accentRepeatNode" presStyleLbl="solidFgAcc1" presStyleIdx="6" presStyleCnt="7"/>
      <dgm:spPr/>
      <dgm:t>
        <a:bodyPr/>
        <a:lstStyle/>
        <a:p>
          <a:endParaRPr lang="en-US"/>
        </a:p>
      </dgm:t>
    </dgm:pt>
  </dgm:ptLst>
  <dgm:cxnLst>
    <dgm:cxn modelId="{A7ACF6B1-DA37-4D7C-92FD-52C02A06AA32}" srcId="{B241F450-2B8E-4276-8D59-180A9EC61EF8}" destId="{7B14E4EC-DAD5-4F73-A841-532C4A4FBA2C}" srcOrd="3" destOrd="0" parTransId="{4A776B76-5FAD-4186-8269-70371D83419D}" sibTransId="{84288C0E-00FE-4989-ACE7-4847E632DDF1}"/>
    <dgm:cxn modelId="{8462C1EC-D667-4FB6-B8E1-332DCF46DFEC}" type="presOf" srcId="{46F63F21-CCB9-4FF1-8051-FE24F1E6B8AB}" destId="{FA200D8F-1EA4-4AD1-BB6D-4A5A50B204F4}" srcOrd="0" destOrd="0" presId="urn:microsoft.com/office/officeart/2008/layout/VerticalCurvedList"/>
    <dgm:cxn modelId="{553506DD-B987-457E-88F8-E2B369E2D24F}" srcId="{B241F450-2B8E-4276-8D59-180A9EC61EF8}" destId="{79CFE3BB-1DFB-404D-965B-E8B589535368}" srcOrd="6" destOrd="0" parTransId="{BE500BAD-70EB-4CE6-9FFC-EC878D430495}" sibTransId="{8AEA71F5-1122-42B6-9344-0B5C21C458D5}"/>
    <dgm:cxn modelId="{906EA2DD-8975-4D79-95CE-A9A7475DB039}" srcId="{B241F450-2B8E-4276-8D59-180A9EC61EF8}" destId="{46F63F21-CCB9-4FF1-8051-FE24F1E6B8AB}" srcOrd="5" destOrd="0" parTransId="{E19527A0-8B23-45CC-9EA2-39DA53A66928}" sibTransId="{F346BE33-5165-4E26-B70A-AA225EE038AC}"/>
    <dgm:cxn modelId="{9E9FC874-F5D8-4BD8-AFB5-5279AB56C69F}" type="presOf" srcId="{FE4DBE7E-58B5-4697-B938-2B68BD4E995B}" destId="{61952C20-0EC7-484F-9E23-8145E79319AF}" srcOrd="0" destOrd="0" presId="urn:microsoft.com/office/officeart/2008/layout/VerticalCurvedList"/>
    <dgm:cxn modelId="{33011B6E-E8CD-4317-ABB1-CBC64FB7743E}" type="presOf" srcId="{BC6ADDE5-0494-4BF0-8827-E2A5CF9C4F1F}" destId="{9325286D-D0F6-4B32-8481-E42FFA2516AF}" srcOrd="0" destOrd="0" presId="urn:microsoft.com/office/officeart/2008/layout/VerticalCurvedList"/>
    <dgm:cxn modelId="{CE7293B5-B13C-4CDE-9CB9-F45F6823175C}" srcId="{B241F450-2B8E-4276-8D59-180A9EC61EF8}" destId="{097AF255-FF96-4524-AF5B-B0553E5E230E}" srcOrd="1" destOrd="0" parTransId="{C7415CDF-AC42-429F-9D20-00C00CEEDBB4}" sibTransId="{0F4C7C63-F637-42DC-BEB2-BF5DC16099C8}"/>
    <dgm:cxn modelId="{51243D04-6F9E-4741-934D-794AA886FF23}" srcId="{B241F450-2B8E-4276-8D59-180A9EC61EF8}" destId="{837118B5-9D7F-40C3-8E3B-AE64AE0D9E90}" srcOrd="0" destOrd="0" parTransId="{70207DC1-0542-47C6-818F-658574BD7975}" sibTransId="{FE4DBE7E-58B5-4697-B938-2B68BD4E995B}"/>
    <dgm:cxn modelId="{4F04E4CF-9F0F-4CAB-BD37-1B06F2372C20}" type="presOf" srcId="{7B14E4EC-DAD5-4F73-A841-532C4A4FBA2C}" destId="{229C38DC-2103-4EEA-996D-5AC86EDFE623}" srcOrd="0" destOrd="0" presId="urn:microsoft.com/office/officeart/2008/layout/VerticalCurvedList"/>
    <dgm:cxn modelId="{2991FE5D-0509-4BCF-9167-6267CA8AB8F6}" type="presOf" srcId="{097AF255-FF96-4524-AF5B-B0553E5E230E}" destId="{F0597DCE-0423-43DE-ABF6-7A1F22910067}" srcOrd="0" destOrd="0" presId="urn:microsoft.com/office/officeart/2008/layout/VerticalCurvedList"/>
    <dgm:cxn modelId="{53DE5C86-6B6D-4EC2-9FE6-5615479AF379}" srcId="{B241F450-2B8E-4276-8D59-180A9EC61EF8}" destId="{BC6ADDE5-0494-4BF0-8827-E2A5CF9C4F1F}" srcOrd="2" destOrd="0" parTransId="{E2ED0640-D75C-48D8-9144-1FB33DBD56B2}" sibTransId="{9E30633C-54D0-4AE2-822E-E89A8A6C181D}"/>
    <dgm:cxn modelId="{A07B3DD1-EC84-4133-A7B1-A1B9D20B054F}" type="presOf" srcId="{B241F450-2B8E-4276-8D59-180A9EC61EF8}" destId="{3238E1ED-460F-446F-A2AB-E1DEA743B4DF}" srcOrd="0" destOrd="0" presId="urn:microsoft.com/office/officeart/2008/layout/VerticalCurvedList"/>
    <dgm:cxn modelId="{547B879E-FB50-46F3-8189-5B458D8756E0}" type="presOf" srcId="{79CFE3BB-1DFB-404D-965B-E8B589535368}" destId="{1AC2CBC6-5649-41D4-B762-EF30FE584BB9}" srcOrd="0" destOrd="0" presId="urn:microsoft.com/office/officeart/2008/layout/VerticalCurvedList"/>
    <dgm:cxn modelId="{DB9BE108-2C63-4B10-A9D2-34210AB37C12}" type="presOf" srcId="{F4500A05-597D-4A19-A590-BB08098749E5}" destId="{48D53A71-8C4D-447F-B278-8931718298BF}" srcOrd="0" destOrd="0" presId="urn:microsoft.com/office/officeart/2008/layout/VerticalCurvedList"/>
    <dgm:cxn modelId="{25EEE6EA-E057-4027-B082-4549812E4606}" type="presOf" srcId="{837118B5-9D7F-40C3-8E3B-AE64AE0D9E90}" destId="{354F3E62-7661-4929-89FF-AC0E68BAB931}" srcOrd="0" destOrd="0" presId="urn:microsoft.com/office/officeart/2008/layout/VerticalCurvedList"/>
    <dgm:cxn modelId="{B9476B00-9868-4134-A473-56C8F0A82329}" srcId="{B241F450-2B8E-4276-8D59-180A9EC61EF8}" destId="{F4500A05-597D-4A19-A590-BB08098749E5}" srcOrd="4" destOrd="0" parTransId="{046D1BBF-57E9-46D8-819B-7AD215E9816E}" sibTransId="{2DEE77CA-640D-4CD2-A7DC-1AF6EB46BE2D}"/>
    <dgm:cxn modelId="{48E788F4-C7B8-43C1-A03A-2FA2F1A97BC1}" type="presParOf" srcId="{3238E1ED-460F-446F-A2AB-E1DEA743B4DF}" destId="{184C3B44-22AD-4151-A393-57EC39262452}" srcOrd="0" destOrd="0" presId="urn:microsoft.com/office/officeart/2008/layout/VerticalCurvedList"/>
    <dgm:cxn modelId="{D7343F8F-F2CF-4FCA-AC46-19820BABDD05}" type="presParOf" srcId="{184C3B44-22AD-4151-A393-57EC39262452}" destId="{BD7D5333-3543-4C84-AE57-AC90C1FD3824}" srcOrd="0" destOrd="0" presId="urn:microsoft.com/office/officeart/2008/layout/VerticalCurvedList"/>
    <dgm:cxn modelId="{80710273-633D-430B-9C42-4B78DAA47EC7}" type="presParOf" srcId="{BD7D5333-3543-4C84-AE57-AC90C1FD3824}" destId="{6E9E1657-CF18-4C2D-87FD-0BE52290039A}" srcOrd="0" destOrd="0" presId="urn:microsoft.com/office/officeart/2008/layout/VerticalCurvedList"/>
    <dgm:cxn modelId="{A0D7297B-4D1B-4F69-A5D9-8D73B1FECC2A}" type="presParOf" srcId="{BD7D5333-3543-4C84-AE57-AC90C1FD3824}" destId="{61952C20-0EC7-484F-9E23-8145E79319AF}" srcOrd="1" destOrd="0" presId="urn:microsoft.com/office/officeart/2008/layout/VerticalCurvedList"/>
    <dgm:cxn modelId="{16AB518C-E4E8-447A-9EAA-01F2B23BBC00}" type="presParOf" srcId="{BD7D5333-3543-4C84-AE57-AC90C1FD3824}" destId="{1A1272F1-0D34-4E17-995A-A9FF4023737F}" srcOrd="2" destOrd="0" presId="urn:microsoft.com/office/officeart/2008/layout/VerticalCurvedList"/>
    <dgm:cxn modelId="{A16EC1AD-FC8F-4E42-B744-BA5E1592D1A0}" type="presParOf" srcId="{BD7D5333-3543-4C84-AE57-AC90C1FD3824}" destId="{600DA560-5FF7-4D18-93E6-7DC2838E897B}" srcOrd="3" destOrd="0" presId="urn:microsoft.com/office/officeart/2008/layout/VerticalCurvedList"/>
    <dgm:cxn modelId="{21FAA650-93E1-4EBC-ABC2-923BDA76887B}" type="presParOf" srcId="{184C3B44-22AD-4151-A393-57EC39262452}" destId="{354F3E62-7661-4929-89FF-AC0E68BAB931}" srcOrd="1" destOrd="0" presId="urn:microsoft.com/office/officeart/2008/layout/VerticalCurvedList"/>
    <dgm:cxn modelId="{C909B0AD-4A5B-4C41-A1B7-9C03D943E38D}" type="presParOf" srcId="{184C3B44-22AD-4151-A393-57EC39262452}" destId="{33BBEE27-2A2D-45D0-A1AF-F8EDC33EA7FB}" srcOrd="2" destOrd="0" presId="urn:microsoft.com/office/officeart/2008/layout/VerticalCurvedList"/>
    <dgm:cxn modelId="{32DF4AA1-F7C5-46E4-BB79-32E935132EE0}" type="presParOf" srcId="{33BBEE27-2A2D-45D0-A1AF-F8EDC33EA7FB}" destId="{01397D29-184F-477C-B441-CB9661BC834C}" srcOrd="0" destOrd="0" presId="urn:microsoft.com/office/officeart/2008/layout/VerticalCurvedList"/>
    <dgm:cxn modelId="{92D4C6F9-FCAB-4B23-992E-97B5B966126F}" type="presParOf" srcId="{184C3B44-22AD-4151-A393-57EC39262452}" destId="{F0597DCE-0423-43DE-ABF6-7A1F22910067}" srcOrd="3" destOrd="0" presId="urn:microsoft.com/office/officeart/2008/layout/VerticalCurvedList"/>
    <dgm:cxn modelId="{4CB83272-03CB-47D2-9826-393390E2F9F3}" type="presParOf" srcId="{184C3B44-22AD-4151-A393-57EC39262452}" destId="{2DD844BE-5224-4072-911B-8F7D1B0AA655}" srcOrd="4" destOrd="0" presId="urn:microsoft.com/office/officeart/2008/layout/VerticalCurvedList"/>
    <dgm:cxn modelId="{2054B1AF-AE7C-4C35-A549-C25392603ED3}" type="presParOf" srcId="{2DD844BE-5224-4072-911B-8F7D1B0AA655}" destId="{0B0BC7DA-D8FC-4075-AABA-F83E548BA403}" srcOrd="0" destOrd="0" presId="urn:microsoft.com/office/officeart/2008/layout/VerticalCurvedList"/>
    <dgm:cxn modelId="{C1180C03-3709-4798-ABA5-538BCE0738DC}" type="presParOf" srcId="{184C3B44-22AD-4151-A393-57EC39262452}" destId="{9325286D-D0F6-4B32-8481-E42FFA2516AF}" srcOrd="5" destOrd="0" presId="urn:microsoft.com/office/officeart/2008/layout/VerticalCurvedList"/>
    <dgm:cxn modelId="{4C8C747D-2A79-4C45-BA49-50A09097DD77}" type="presParOf" srcId="{184C3B44-22AD-4151-A393-57EC39262452}" destId="{480601AB-BA2A-478D-A8B9-4DFEAD9BD1EE}" srcOrd="6" destOrd="0" presId="urn:microsoft.com/office/officeart/2008/layout/VerticalCurvedList"/>
    <dgm:cxn modelId="{768480E5-F95E-45ED-91FF-BC9233ED289D}" type="presParOf" srcId="{480601AB-BA2A-478D-A8B9-4DFEAD9BD1EE}" destId="{27847C79-1CDF-4856-8C85-9B1A0E4A55EF}" srcOrd="0" destOrd="0" presId="urn:microsoft.com/office/officeart/2008/layout/VerticalCurvedList"/>
    <dgm:cxn modelId="{C863ECB1-0CA4-4B2D-A8AF-5F80AD598EF7}" type="presParOf" srcId="{184C3B44-22AD-4151-A393-57EC39262452}" destId="{229C38DC-2103-4EEA-996D-5AC86EDFE623}" srcOrd="7" destOrd="0" presId="urn:microsoft.com/office/officeart/2008/layout/VerticalCurvedList"/>
    <dgm:cxn modelId="{62DF8476-A66E-478E-894A-8CE9BDC8D84A}" type="presParOf" srcId="{184C3B44-22AD-4151-A393-57EC39262452}" destId="{6590ADEF-4EAB-4108-9E5E-73940E2E3065}" srcOrd="8" destOrd="0" presId="urn:microsoft.com/office/officeart/2008/layout/VerticalCurvedList"/>
    <dgm:cxn modelId="{FD351D82-4D01-4459-9CA1-28944C232575}" type="presParOf" srcId="{6590ADEF-4EAB-4108-9E5E-73940E2E3065}" destId="{165C005B-CA23-4AF5-A34A-89FBF3546A6E}" srcOrd="0" destOrd="0" presId="urn:microsoft.com/office/officeart/2008/layout/VerticalCurvedList"/>
    <dgm:cxn modelId="{A0159833-2121-4617-84F6-86EEA537D167}" type="presParOf" srcId="{184C3B44-22AD-4151-A393-57EC39262452}" destId="{48D53A71-8C4D-447F-B278-8931718298BF}" srcOrd="9" destOrd="0" presId="urn:microsoft.com/office/officeart/2008/layout/VerticalCurvedList"/>
    <dgm:cxn modelId="{9BD4D8FB-F21B-42EA-BF9C-159175436C66}" type="presParOf" srcId="{184C3B44-22AD-4151-A393-57EC39262452}" destId="{093A3E4F-61AD-44FB-BC8A-FAC3DB6A8A32}" srcOrd="10" destOrd="0" presId="urn:microsoft.com/office/officeart/2008/layout/VerticalCurvedList"/>
    <dgm:cxn modelId="{783D135C-4085-4E41-B1D4-328CC66301FB}" type="presParOf" srcId="{093A3E4F-61AD-44FB-BC8A-FAC3DB6A8A32}" destId="{B7D466A7-CD08-4546-9D57-11FCA11B4168}" srcOrd="0" destOrd="0" presId="urn:microsoft.com/office/officeart/2008/layout/VerticalCurvedList"/>
    <dgm:cxn modelId="{E0A3AC05-2FEE-4A0E-B1BF-8D1404DE7F08}" type="presParOf" srcId="{184C3B44-22AD-4151-A393-57EC39262452}" destId="{FA200D8F-1EA4-4AD1-BB6D-4A5A50B204F4}" srcOrd="11" destOrd="0" presId="urn:microsoft.com/office/officeart/2008/layout/VerticalCurvedList"/>
    <dgm:cxn modelId="{3C5E586F-A290-4C54-8D4E-1BB983AC2494}" type="presParOf" srcId="{184C3B44-22AD-4151-A393-57EC39262452}" destId="{D178E00E-D027-4961-9816-895FA82E6C3F}" srcOrd="12" destOrd="0" presId="urn:microsoft.com/office/officeart/2008/layout/VerticalCurvedList"/>
    <dgm:cxn modelId="{68C83344-BDC4-4F0E-97A6-4E0D1CA82586}" type="presParOf" srcId="{D178E00E-D027-4961-9816-895FA82E6C3F}" destId="{9CD2E88A-4560-4A6D-9531-BF6CE2C5FAF2}" srcOrd="0" destOrd="0" presId="urn:microsoft.com/office/officeart/2008/layout/VerticalCurvedList"/>
    <dgm:cxn modelId="{FE12CD35-0087-420F-8ED7-0EFB9E131141}" type="presParOf" srcId="{184C3B44-22AD-4151-A393-57EC39262452}" destId="{1AC2CBC6-5649-41D4-B762-EF30FE584BB9}" srcOrd="13" destOrd="0" presId="urn:microsoft.com/office/officeart/2008/layout/VerticalCurvedList"/>
    <dgm:cxn modelId="{0AC2DCE6-1219-4B15-8AB1-A7962D1C08F4}" type="presParOf" srcId="{184C3B44-22AD-4151-A393-57EC39262452}" destId="{5F5FD6D6-BB69-4501-962F-0CDA3D87A8E6}" srcOrd="14" destOrd="0" presId="urn:microsoft.com/office/officeart/2008/layout/VerticalCurvedList"/>
    <dgm:cxn modelId="{97FFB132-AF98-40CE-AD0F-F1E39ED72F9B}" type="presParOf" srcId="{5F5FD6D6-BB69-4501-962F-0CDA3D87A8E6}" destId="{31D4A483-36E1-4976-961C-3C7038CCD70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41F450-2B8E-4276-8D59-180A9EC61EF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15E7651-8AB2-4F27-99DD-C5C5D1B82929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Pie Chart</a:t>
          </a:r>
          <a:endParaRPr lang="en-US" dirty="0">
            <a:solidFill>
              <a:schemeClr val="tx1"/>
            </a:solidFill>
          </a:endParaRPr>
        </a:p>
      </dgm:t>
    </dgm:pt>
    <dgm:pt modelId="{F5A7977F-C205-4917-9657-BDC9F891E606}" cxnId="{56E8689E-0621-4F7E-B8C6-E97D19B7FA80}" type="par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D040B0-9B57-4F32-9861-0C85991113FA}" cxnId="{56E8689E-0621-4F7E-B8C6-E97D19B7FA80}" type="sib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A2871A1-C80F-4F3A-A84F-CF3AFE654814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Cartogram Chart</a:t>
          </a:r>
          <a:endParaRPr lang="en-US" dirty="0">
            <a:solidFill>
              <a:schemeClr val="tx1"/>
            </a:solidFill>
          </a:endParaRPr>
        </a:p>
      </dgm:t>
    </dgm:pt>
    <dgm:pt modelId="{560F1843-24E6-4A66-BA8A-CDE02DD51FA1}" cxnId="{47D7767F-C80B-439A-ADF5-AFDDBCD97938}" type="par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A6BB2FD-55B7-4BC0-BB5F-659955245DA0}" cxnId="{47D7767F-C80B-439A-ADF5-AFDDBCD97938}" type="sib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D2B7769-B2C7-47B1-9CA7-17C2723DB4E6}">
      <dgm:prSet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mtClean="0">
              <a:solidFill>
                <a:schemeClr val="tx1"/>
              </a:solidFill>
            </a:rPr>
            <a:t>Pictogram Chat</a:t>
          </a:r>
          <a:endParaRPr lang="en-US" dirty="0">
            <a:solidFill>
              <a:schemeClr val="tx1"/>
            </a:solidFill>
          </a:endParaRPr>
        </a:p>
      </dgm:t>
    </dgm:pt>
    <dgm:pt modelId="{BD4F32E3-06C4-43A4-BF9D-25C98D01D3F5}" cxnId="{8D8CCBD9-63FF-402A-9620-FAA7F7D8CCF3}" type="par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021C96-921A-4956-90A3-4ECE90D34F88}" cxnId="{8D8CCBD9-63FF-402A-9620-FAA7F7D8CCF3}" type="sib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5BCAB2C-6874-4D78-B4CC-163C67F33109}" type="pres">
      <dgm:prSet presAssocID="{B241F450-2B8E-4276-8D59-180A9EC61E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30897C-ED4E-4FE4-AD3F-B82770BB3D48}" type="pres">
      <dgm:prSet presAssocID="{815E7651-8AB2-4F27-99DD-C5C5D1B8292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68B3A-885B-4ECB-98A7-FC574EB2B992}" type="pres">
      <dgm:prSet presAssocID="{0FD040B0-9B57-4F32-9861-0C85991113FA}" presName="sibTrans" presStyleCnt="0"/>
      <dgm:spPr/>
      <dgm:t>
        <a:bodyPr/>
        <a:lstStyle/>
        <a:p>
          <a:endParaRPr lang="en-US"/>
        </a:p>
      </dgm:t>
    </dgm:pt>
    <dgm:pt modelId="{DBA850BF-685F-4CAF-AAE7-47E98038FC3A}" type="pres">
      <dgm:prSet presAssocID="{7A2871A1-C80F-4F3A-A84F-CF3AFE65481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5CF08-B911-43E6-B2C8-AC20E6FED0DD}" type="pres">
      <dgm:prSet presAssocID="{4A6BB2FD-55B7-4BC0-BB5F-659955245DA0}" presName="sibTrans" presStyleCnt="0"/>
      <dgm:spPr/>
      <dgm:t>
        <a:bodyPr/>
        <a:lstStyle/>
        <a:p>
          <a:endParaRPr lang="en-US"/>
        </a:p>
      </dgm:t>
    </dgm:pt>
    <dgm:pt modelId="{69CFFD92-FA66-4365-8C52-7DF58AFB2C73}" type="pres">
      <dgm:prSet presAssocID="{FD2B7769-B2C7-47B1-9CA7-17C2723DB4E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CA8FD6-A912-42AB-9451-1D69FBC71E93}" type="presOf" srcId="{FD2B7769-B2C7-47B1-9CA7-17C2723DB4E6}" destId="{69CFFD92-FA66-4365-8C52-7DF58AFB2C73}" srcOrd="0" destOrd="0" presId="urn:microsoft.com/office/officeart/2005/8/layout/hList6"/>
    <dgm:cxn modelId="{47D7767F-C80B-439A-ADF5-AFDDBCD97938}" srcId="{B241F450-2B8E-4276-8D59-180A9EC61EF8}" destId="{7A2871A1-C80F-4F3A-A84F-CF3AFE654814}" srcOrd="1" destOrd="0" parTransId="{560F1843-24E6-4A66-BA8A-CDE02DD51FA1}" sibTransId="{4A6BB2FD-55B7-4BC0-BB5F-659955245DA0}"/>
    <dgm:cxn modelId="{0BA2A2CC-6BAF-49C5-B530-C436695B0440}" type="presOf" srcId="{B241F450-2B8E-4276-8D59-180A9EC61EF8}" destId="{55BCAB2C-6874-4D78-B4CC-163C67F33109}" srcOrd="0" destOrd="0" presId="urn:microsoft.com/office/officeart/2005/8/layout/hList6"/>
    <dgm:cxn modelId="{76E115DE-49B9-4560-84A1-42B47F0D853B}" type="presOf" srcId="{815E7651-8AB2-4F27-99DD-C5C5D1B82929}" destId="{6A30897C-ED4E-4FE4-AD3F-B82770BB3D48}" srcOrd="0" destOrd="0" presId="urn:microsoft.com/office/officeart/2005/8/layout/hList6"/>
    <dgm:cxn modelId="{8D8CCBD9-63FF-402A-9620-FAA7F7D8CCF3}" srcId="{B241F450-2B8E-4276-8D59-180A9EC61EF8}" destId="{FD2B7769-B2C7-47B1-9CA7-17C2723DB4E6}" srcOrd="2" destOrd="0" parTransId="{BD4F32E3-06C4-43A4-BF9D-25C98D01D3F5}" sibTransId="{82021C96-921A-4956-90A3-4ECE90D34F88}"/>
    <dgm:cxn modelId="{B3667088-CE58-4679-89E8-0C085662F068}" type="presOf" srcId="{7A2871A1-C80F-4F3A-A84F-CF3AFE654814}" destId="{DBA850BF-685F-4CAF-AAE7-47E98038FC3A}" srcOrd="0" destOrd="0" presId="urn:microsoft.com/office/officeart/2005/8/layout/hList6"/>
    <dgm:cxn modelId="{56E8689E-0621-4F7E-B8C6-E97D19B7FA80}" srcId="{B241F450-2B8E-4276-8D59-180A9EC61EF8}" destId="{815E7651-8AB2-4F27-99DD-C5C5D1B82929}" srcOrd="0" destOrd="0" parTransId="{F5A7977F-C205-4917-9657-BDC9F891E606}" sibTransId="{0FD040B0-9B57-4F32-9861-0C85991113FA}"/>
    <dgm:cxn modelId="{BE7C8540-CF53-4172-8121-DC1258682E4B}" type="presParOf" srcId="{55BCAB2C-6874-4D78-B4CC-163C67F33109}" destId="{6A30897C-ED4E-4FE4-AD3F-B82770BB3D48}" srcOrd="0" destOrd="0" presId="urn:microsoft.com/office/officeart/2005/8/layout/hList6"/>
    <dgm:cxn modelId="{093B3325-2EF3-4F52-9B39-C4975D61E3AF}" type="presParOf" srcId="{55BCAB2C-6874-4D78-B4CC-163C67F33109}" destId="{82668B3A-885B-4ECB-98A7-FC574EB2B992}" srcOrd="1" destOrd="0" presId="urn:microsoft.com/office/officeart/2005/8/layout/hList6"/>
    <dgm:cxn modelId="{F2796BC0-2991-4900-A591-1A68B10BA020}" type="presParOf" srcId="{55BCAB2C-6874-4D78-B4CC-163C67F33109}" destId="{DBA850BF-685F-4CAF-AAE7-47E98038FC3A}" srcOrd="2" destOrd="0" presId="urn:microsoft.com/office/officeart/2005/8/layout/hList6"/>
    <dgm:cxn modelId="{343F8694-3815-4938-A0D2-1A1D88481A50}" type="presParOf" srcId="{55BCAB2C-6874-4D78-B4CC-163C67F33109}" destId="{1435CF08-B911-43E6-B2C8-AC20E6FED0DD}" srcOrd="3" destOrd="0" presId="urn:microsoft.com/office/officeart/2005/8/layout/hList6"/>
    <dgm:cxn modelId="{CAB2F0AF-4844-43B2-AAC2-6D2D2F55AFCD}" type="presParOf" srcId="{55BCAB2C-6874-4D78-B4CC-163C67F33109}" destId="{69CFFD92-FA66-4365-8C52-7DF58AFB2C7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B5D13-0B13-45B7-81EE-BA2AC9909027}">
      <dsp:nvSpPr>
        <dsp:cNvPr id="0" name=""/>
        <dsp:cNvSpPr/>
      </dsp:nvSpPr>
      <dsp:spPr>
        <a:xfrm>
          <a:off x="0" y="531833"/>
          <a:ext cx="5191716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377944-4DA2-4596-9AFB-C5F195F797C4}">
      <dsp:nvSpPr>
        <dsp:cNvPr id="0" name=""/>
        <dsp:cNvSpPr/>
      </dsp:nvSpPr>
      <dsp:spPr>
        <a:xfrm>
          <a:off x="259585" y="44753"/>
          <a:ext cx="3634201" cy="9741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364" tIns="0" rIns="137364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PENYAJIAN DATA DALAM BENTUK TABEL</a:t>
          </a:r>
        </a:p>
      </dsp:txBody>
      <dsp:txXfrm>
        <a:off x="307140" y="92308"/>
        <a:ext cx="3539091" cy="879050"/>
      </dsp:txXfrm>
    </dsp:sp>
    <dsp:sp modelId="{87A95AA3-9688-45B5-B4D9-4F7AEAEB76AD}">
      <dsp:nvSpPr>
        <dsp:cNvPr id="0" name=""/>
        <dsp:cNvSpPr/>
      </dsp:nvSpPr>
      <dsp:spPr>
        <a:xfrm>
          <a:off x="0" y="2028713"/>
          <a:ext cx="5191716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69EA29-60AA-445B-B38C-891DC455D6E1}">
      <dsp:nvSpPr>
        <dsp:cNvPr id="0" name=""/>
        <dsp:cNvSpPr/>
      </dsp:nvSpPr>
      <dsp:spPr>
        <a:xfrm>
          <a:off x="259585" y="1541633"/>
          <a:ext cx="3634201" cy="974160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364" tIns="0" rIns="137364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PENYAJIAN DATA DALAM BENTUK GRAPHIC</a:t>
          </a:r>
        </a:p>
      </dsp:txBody>
      <dsp:txXfrm>
        <a:off x="307140" y="1589188"/>
        <a:ext cx="3539091" cy="879050"/>
      </dsp:txXfrm>
    </dsp:sp>
    <dsp:sp modelId="{7CC98FBD-097A-4E6F-BA48-F30A3A996226}">
      <dsp:nvSpPr>
        <dsp:cNvPr id="0" name=""/>
        <dsp:cNvSpPr/>
      </dsp:nvSpPr>
      <dsp:spPr>
        <a:xfrm>
          <a:off x="0" y="3525593"/>
          <a:ext cx="5191716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65E1C5-D344-4316-B9D1-6E4EA2C1F436}">
      <dsp:nvSpPr>
        <dsp:cNvPr id="0" name=""/>
        <dsp:cNvSpPr/>
      </dsp:nvSpPr>
      <dsp:spPr>
        <a:xfrm>
          <a:off x="259585" y="3038513"/>
          <a:ext cx="3634201" cy="97416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364" tIns="0" rIns="137364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JENIS-JENIS TABLE DAN GRAPHIC</a:t>
          </a:r>
        </a:p>
      </dsp:txBody>
      <dsp:txXfrm>
        <a:off x="307140" y="3086068"/>
        <a:ext cx="3539091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8326C-ECF8-4A94-9559-5BA3A3FB455C}">
      <dsp:nvSpPr>
        <dsp:cNvPr id="0" name=""/>
        <dsp:cNvSpPr/>
      </dsp:nvSpPr>
      <dsp:spPr>
        <a:xfrm>
          <a:off x="1387098" y="0"/>
          <a:ext cx="4726982" cy="472698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tx1"/>
              </a:solidFill>
            </a:rPr>
            <a:t>One Way Table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924549" y="236349"/>
        <a:ext cx="1652080" cy="709047"/>
      </dsp:txXfrm>
    </dsp:sp>
    <dsp:sp modelId="{2B37E7A0-8F41-4D23-A978-2DF92D5FE07E}">
      <dsp:nvSpPr>
        <dsp:cNvPr id="0" name=""/>
        <dsp:cNvSpPr/>
      </dsp:nvSpPr>
      <dsp:spPr>
        <a:xfrm>
          <a:off x="1977971" y="1181745"/>
          <a:ext cx="3545236" cy="3545236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tx1"/>
              </a:solidFill>
            </a:rPr>
            <a:t>Two Way Table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924549" y="1403322"/>
        <a:ext cx="1652080" cy="664731"/>
      </dsp:txXfrm>
    </dsp:sp>
    <dsp:sp modelId="{DD5EA097-AB78-41D0-B10B-655A4D98560F}">
      <dsp:nvSpPr>
        <dsp:cNvPr id="0" name=""/>
        <dsp:cNvSpPr/>
      </dsp:nvSpPr>
      <dsp:spPr>
        <a:xfrm>
          <a:off x="2568844" y="2363491"/>
          <a:ext cx="2363491" cy="2363491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tx1"/>
              </a:solidFill>
            </a:rPr>
            <a:t>Three Way Table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914969" y="2954363"/>
        <a:ext cx="1671240" cy="11817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2835C-22A9-49D1-85FE-9693C8C0271F}">
      <dsp:nvSpPr>
        <dsp:cNvPr id="0" name=""/>
        <dsp:cNvSpPr/>
      </dsp:nvSpPr>
      <dsp:spPr>
        <a:xfrm>
          <a:off x="3537" y="338229"/>
          <a:ext cx="1809353" cy="735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solidFill>
                <a:schemeClr val="tx1"/>
              </a:solidFill>
            </a:rPr>
            <a:t>Single Line Chart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3537" y="338229"/>
        <a:ext cx="1809353" cy="735075"/>
      </dsp:txXfrm>
    </dsp:sp>
    <dsp:sp modelId="{0885BBE1-8F86-4029-B437-4AE5F619E2DF}">
      <dsp:nvSpPr>
        <dsp:cNvPr id="0" name=""/>
        <dsp:cNvSpPr/>
      </dsp:nvSpPr>
      <dsp:spPr>
        <a:xfrm>
          <a:off x="1812890" y="5148"/>
          <a:ext cx="361870" cy="140123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620A6-7712-4A3A-9D9A-11518C3755AD}">
      <dsp:nvSpPr>
        <dsp:cNvPr id="0" name=""/>
        <dsp:cNvSpPr/>
      </dsp:nvSpPr>
      <dsp:spPr>
        <a:xfrm>
          <a:off x="2319509" y="5148"/>
          <a:ext cx="4921441" cy="140123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chemeClr val="tx1"/>
              </a:solidFill>
            </a:rPr>
            <a:t>Graphic yang </a:t>
          </a:r>
          <a:r>
            <a:rPr lang="en-US" sz="2200" kern="1200" dirty="0" err="1" smtClean="0">
              <a:solidFill>
                <a:schemeClr val="tx1"/>
              </a:solidFill>
            </a:rPr>
            <a:t>terdiri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dari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satu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garis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tunggal</a:t>
          </a:r>
          <a:r>
            <a:rPr lang="en-US" sz="2200" kern="1200" dirty="0" smtClean="0">
              <a:solidFill>
                <a:schemeClr val="tx1"/>
              </a:solidFill>
            </a:rPr>
            <a:t> yang </a:t>
          </a:r>
          <a:r>
            <a:rPr lang="en-US" sz="2200" kern="1200" dirty="0" err="1" smtClean="0">
              <a:solidFill>
                <a:schemeClr val="tx1"/>
              </a:solidFill>
            </a:rPr>
            <a:t>bertujuan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untuk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menggambarkan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kecenderungan</a:t>
          </a:r>
          <a:r>
            <a:rPr lang="en-US" sz="2200" kern="1200" dirty="0" smtClean="0">
              <a:solidFill>
                <a:schemeClr val="tx1"/>
              </a:solidFill>
            </a:rPr>
            <a:t> (trend) </a:t>
          </a:r>
          <a:r>
            <a:rPr lang="en-US" sz="2200" kern="1200" dirty="0" err="1" smtClean="0">
              <a:solidFill>
                <a:schemeClr val="tx1"/>
              </a:solidFill>
            </a:rPr>
            <a:t>dari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suatu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karakteristik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2319509" y="5148"/>
        <a:ext cx="4921441" cy="1401236"/>
      </dsp:txXfrm>
    </dsp:sp>
    <dsp:sp modelId="{32AA6C4B-A510-44EB-80B8-F77AE8F283E4}">
      <dsp:nvSpPr>
        <dsp:cNvPr id="0" name=""/>
        <dsp:cNvSpPr/>
      </dsp:nvSpPr>
      <dsp:spPr>
        <a:xfrm>
          <a:off x="3537" y="1669354"/>
          <a:ext cx="1809353" cy="735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solidFill>
                <a:schemeClr val="tx1"/>
              </a:solidFill>
            </a:rPr>
            <a:t>Multiple Line Chart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3537" y="1669354"/>
        <a:ext cx="1809353" cy="735075"/>
      </dsp:txXfrm>
    </dsp:sp>
    <dsp:sp modelId="{BBD89A5F-87C7-4054-A4D7-9683F3FBEAC3}">
      <dsp:nvSpPr>
        <dsp:cNvPr id="0" name=""/>
        <dsp:cNvSpPr/>
      </dsp:nvSpPr>
      <dsp:spPr>
        <a:xfrm>
          <a:off x="1812890" y="1485585"/>
          <a:ext cx="361870" cy="110261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38BFF-C3F9-4272-B4FE-F2CA746BF696}">
      <dsp:nvSpPr>
        <dsp:cNvPr id="0" name=""/>
        <dsp:cNvSpPr/>
      </dsp:nvSpPr>
      <dsp:spPr>
        <a:xfrm>
          <a:off x="2319509" y="1485585"/>
          <a:ext cx="4921441" cy="1102612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>
              <a:solidFill>
                <a:schemeClr val="tx1"/>
              </a:solidFill>
            </a:rPr>
            <a:t>Grafik yang terdiri dari beberapa garis untuk menggambarkan perkembangan beberapa hal atau kejadian sekaligus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2319509" y="1485585"/>
        <a:ext cx="4921441" cy="1102612"/>
      </dsp:txXfrm>
    </dsp:sp>
    <dsp:sp modelId="{6213BC47-1693-499C-8E18-6F92B438926F}">
      <dsp:nvSpPr>
        <dsp:cNvPr id="0" name=""/>
        <dsp:cNvSpPr/>
      </dsp:nvSpPr>
      <dsp:spPr>
        <a:xfrm>
          <a:off x="3537" y="3006859"/>
          <a:ext cx="1809353" cy="1034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solidFill>
                <a:schemeClr val="tx1"/>
              </a:solidFill>
            </a:rPr>
            <a:t>Multiple Component Line Chart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3537" y="3006859"/>
        <a:ext cx="1809353" cy="1034550"/>
      </dsp:txXfrm>
    </dsp:sp>
    <dsp:sp modelId="{914A2DC4-0185-4725-A321-97DBBEE6C199}">
      <dsp:nvSpPr>
        <dsp:cNvPr id="0" name=""/>
        <dsp:cNvSpPr/>
      </dsp:nvSpPr>
      <dsp:spPr>
        <a:xfrm>
          <a:off x="1812890" y="2667397"/>
          <a:ext cx="361870" cy="171347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D36BB-E936-45C3-AC77-3C463CA9DB55}">
      <dsp:nvSpPr>
        <dsp:cNvPr id="0" name=""/>
        <dsp:cNvSpPr/>
      </dsp:nvSpPr>
      <dsp:spPr>
        <a:xfrm>
          <a:off x="2319509" y="2667397"/>
          <a:ext cx="4921441" cy="1713473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>
              <a:solidFill>
                <a:schemeClr val="tx1"/>
              </a:solidFill>
            </a:rPr>
            <a:t>Garis terakhir/teratas menggambarkan jumlah dari komponen-komponen, sedangkan garis lainnya menggambarkan masing-masing komponen.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2319509" y="2667397"/>
        <a:ext cx="4921441" cy="17134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52C20-0EC7-484F-9E23-8145E79319AF}">
      <dsp:nvSpPr>
        <dsp:cNvPr id="0" name=""/>
        <dsp:cNvSpPr/>
      </dsp:nvSpPr>
      <dsp:spPr>
        <a:xfrm>
          <a:off x="-5500677" y="-842636"/>
          <a:ext cx="6552925" cy="6552925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F3E62-7661-4929-89FF-AC0E68BAB931}">
      <dsp:nvSpPr>
        <dsp:cNvPr id="0" name=""/>
        <dsp:cNvSpPr/>
      </dsp:nvSpPr>
      <dsp:spPr>
        <a:xfrm>
          <a:off x="341465" y="221283"/>
          <a:ext cx="6403333" cy="4423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113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>
              <a:solidFill>
                <a:schemeClr val="tx1"/>
              </a:solidFill>
            </a:rPr>
            <a:t>Multiple Percentage Component Line Chart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341465" y="221283"/>
        <a:ext cx="6403333" cy="442372"/>
      </dsp:txXfrm>
    </dsp:sp>
    <dsp:sp modelId="{01397D29-184F-477C-B441-CB9661BC834C}">
      <dsp:nvSpPr>
        <dsp:cNvPr id="0" name=""/>
        <dsp:cNvSpPr/>
      </dsp:nvSpPr>
      <dsp:spPr>
        <a:xfrm>
          <a:off x="64983" y="165986"/>
          <a:ext cx="552965" cy="552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597DCE-0423-43DE-ABF6-7A1F22910067}">
      <dsp:nvSpPr>
        <dsp:cNvPr id="0" name=""/>
        <dsp:cNvSpPr/>
      </dsp:nvSpPr>
      <dsp:spPr>
        <a:xfrm>
          <a:off x="742073" y="885231"/>
          <a:ext cx="6002726" cy="442372"/>
        </a:xfrm>
        <a:prstGeom prst="rect">
          <a:avLst/>
        </a:prstGeom>
        <a:gradFill rotWithShape="0">
          <a:gsLst>
            <a:gs pos="0">
              <a:schemeClr val="accent4">
                <a:hueOff val="1732615"/>
                <a:satOff val="-7995"/>
                <a:lumOff val="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732615"/>
                <a:satOff val="-7995"/>
                <a:lumOff val="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732615"/>
                <a:satOff val="-7995"/>
                <a:lumOff val="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113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>
              <a:solidFill>
                <a:schemeClr val="tx1"/>
              </a:solidFill>
            </a:rPr>
            <a:t>Net Balanced Line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742073" y="885231"/>
        <a:ext cx="6002726" cy="442372"/>
      </dsp:txXfrm>
    </dsp:sp>
    <dsp:sp modelId="{0B0BC7DA-D8FC-4075-AABA-F83E548BA403}">
      <dsp:nvSpPr>
        <dsp:cNvPr id="0" name=""/>
        <dsp:cNvSpPr/>
      </dsp:nvSpPr>
      <dsp:spPr>
        <a:xfrm>
          <a:off x="465591" y="829934"/>
          <a:ext cx="552965" cy="552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25286D-D0F6-4B32-8481-E42FFA2516AF}">
      <dsp:nvSpPr>
        <dsp:cNvPr id="0" name=""/>
        <dsp:cNvSpPr/>
      </dsp:nvSpPr>
      <dsp:spPr>
        <a:xfrm>
          <a:off x="961604" y="1548692"/>
          <a:ext cx="5783194" cy="442372"/>
        </a:xfrm>
        <a:prstGeom prst="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113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>
              <a:solidFill>
                <a:schemeClr val="tx1"/>
              </a:solidFill>
            </a:rPr>
            <a:t>Single Bar Chart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961604" y="1548692"/>
        <a:ext cx="5783194" cy="442372"/>
      </dsp:txXfrm>
    </dsp:sp>
    <dsp:sp modelId="{27847C79-1CDF-4856-8C85-9B1A0E4A55EF}">
      <dsp:nvSpPr>
        <dsp:cNvPr id="0" name=""/>
        <dsp:cNvSpPr/>
      </dsp:nvSpPr>
      <dsp:spPr>
        <a:xfrm>
          <a:off x="685122" y="1493395"/>
          <a:ext cx="552965" cy="552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9C38DC-2103-4EEA-996D-5AC86EDFE623}">
      <dsp:nvSpPr>
        <dsp:cNvPr id="0" name=""/>
        <dsp:cNvSpPr/>
      </dsp:nvSpPr>
      <dsp:spPr>
        <a:xfrm>
          <a:off x="1031699" y="2212640"/>
          <a:ext cx="5713100" cy="442372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113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>
              <a:solidFill>
                <a:schemeClr val="tx1"/>
              </a:solidFill>
            </a:rPr>
            <a:t>Multiple Bar Chart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1031699" y="2212640"/>
        <a:ext cx="5713100" cy="442372"/>
      </dsp:txXfrm>
    </dsp:sp>
    <dsp:sp modelId="{165C005B-CA23-4AF5-A34A-89FBF3546A6E}">
      <dsp:nvSpPr>
        <dsp:cNvPr id="0" name=""/>
        <dsp:cNvSpPr/>
      </dsp:nvSpPr>
      <dsp:spPr>
        <a:xfrm>
          <a:off x="755216" y="2157343"/>
          <a:ext cx="552965" cy="552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D53A71-8C4D-447F-B278-8931718298BF}">
      <dsp:nvSpPr>
        <dsp:cNvPr id="0" name=""/>
        <dsp:cNvSpPr/>
      </dsp:nvSpPr>
      <dsp:spPr>
        <a:xfrm>
          <a:off x="961604" y="2876588"/>
          <a:ext cx="5783194" cy="442372"/>
        </a:xfrm>
        <a:prstGeom prst="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113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>
              <a:solidFill>
                <a:schemeClr val="tx1"/>
              </a:solidFill>
            </a:rPr>
            <a:t>Multi Component Bar Chart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961604" y="2876588"/>
        <a:ext cx="5783194" cy="442372"/>
      </dsp:txXfrm>
    </dsp:sp>
    <dsp:sp modelId="{B7D466A7-CD08-4546-9D57-11FCA11B4168}">
      <dsp:nvSpPr>
        <dsp:cNvPr id="0" name=""/>
        <dsp:cNvSpPr/>
      </dsp:nvSpPr>
      <dsp:spPr>
        <a:xfrm>
          <a:off x="685122" y="2821291"/>
          <a:ext cx="552965" cy="552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200D8F-1EA4-4AD1-BB6D-4A5A50B204F4}">
      <dsp:nvSpPr>
        <dsp:cNvPr id="0" name=""/>
        <dsp:cNvSpPr/>
      </dsp:nvSpPr>
      <dsp:spPr>
        <a:xfrm>
          <a:off x="742073" y="3540049"/>
          <a:ext cx="6002726" cy="442372"/>
        </a:xfrm>
        <a:prstGeom prst="rect">
          <a:avLst/>
        </a:prstGeom>
        <a:gradFill rotWithShape="0">
          <a:gsLst>
            <a:gs pos="0">
              <a:schemeClr val="accent4">
                <a:hueOff val="8663077"/>
                <a:satOff val="-39973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663077"/>
                <a:satOff val="-39973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663077"/>
                <a:satOff val="-39973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113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>
              <a:solidFill>
                <a:schemeClr val="tx1"/>
              </a:solidFill>
            </a:rPr>
            <a:t>Multiple Percentage Component Bar Chart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742073" y="3540049"/>
        <a:ext cx="6002726" cy="442372"/>
      </dsp:txXfrm>
    </dsp:sp>
    <dsp:sp modelId="{9CD2E88A-4560-4A6D-9531-BF6CE2C5FAF2}">
      <dsp:nvSpPr>
        <dsp:cNvPr id="0" name=""/>
        <dsp:cNvSpPr/>
      </dsp:nvSpPr>
      <dsp:spPr>
        <a:xfrm>
          <a:off x="465591" y="3484752"/>
          <a:ext cx="552965" cy="552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C2CBC6-5649-41D4-B762-EF30FE584BB9}">
      <dsp:nvSpPr>
        <dsp:cNvPr id="0" name=""/>
        <dsp:cNvSpPr/>
      </dsp:nvSpPr>
      <dsp:spPr>
        <a:xfrm>
          <a:off x="341465" y="4203997"/>
          <a:ext cx="6403333" cy="442372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113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>
              <a:solidFill>
                <a:schemeClr val="tx1"/>
              </a:solidFill>
            </a:rPr>
            <a:t>Net Balanced Bar Chart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341465" y="4203997"/>
        <a:ext cx="6403333" cy="442372"/>
      </dsp:txXfrm>
    </dsp:sp>
    <dsp:sp modelId="{31D4A483-36E1-4976-961C-3C7038CCD70D}">
      <dsp:nvSpPr>
        <dsp:cNvPr id="0" name=""/>
        <dsp:cNvSpPr/>
      </dsp:nvSpPr>
      <dsp:spPr>
        <a:xfrm>
          <a:off x="64983" y="4148700"/>
          <a:ext cx="552965" cy="552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0897C-ED4E-4FE4-AD3F-B82770BB3D48}">
      <dsp:nvSpPr>
        <dsp:cNvPr id="0" name=""/>
        <dsp:cNvSpPr/>
      </dsp:nvSpPr>
      <dsp:spPr>
        <a:xfrm rot="16200000">
          <a:off x="-1142033" y="1142800"/>
          <a:ext cx="4280008" cy="1994406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5787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>
              <a:solidFill>
                <a:schemeClr val="tx1"/>
              </a:solidFill>
            </a:rPr>
            <a:t>Pie Chart</a:t>
          </a:r>
          <a:endParaRPr lang="en-US" sz="2900" kern="1200" dirty="0">
            <a:solidFill>
              <a:schemeClr val="tx1"/>
            </a:solidFill>
          </a:endParaRPr>
        </a:p>
      </dsp:txBody>
      <dsp:txXfrm rot="5400000">
        <a:off x="768" y="856001"/>
        <a:ext cx="1994406" cy="2568004"/>
      </dsp:txXfrm>
    </dsp:sp>
    <dsp:sp modelId="{DBA850BF-685F-4CAF-AAE7-47E98038FC3A}">
      <dsp:nvSpPr>
        <dsp:cNvPr id="0" name=""/>
        <dsp:cNvSpPr/>
      </dsp:nvSpPr>
      <dsp:spPr>
        <a:xfrm rot="16200000">
          <a:off x="1001953" y="1142800"/>
          <a:ext cx="4280008" cy="1994406"/>
        </a:xfrm>
        <a:prstGeom prst="flowChartManualOperation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5787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>
              <a:solidFill>
                <a:schemeClr val="tx1"/>
              </a:solidFill>
            </a:rPr>
            <a:t>Cartogram Chart</a:t>
          </a:r>
          <a:endParaRPr lang="en-US" sz="2900" kern="1200" dirty="0">
            <a:solidFill>
              <a:schemeClr val="tx1"/>
            </a:solidFill>
          </a:endParaRPr>
        </a:p>
      </dsp:txBody>
      <dsp:txXfrm rot="5400000">
        <a:off x="2144754" y="856001"/>
        <a:ext cx="1994406" cy="2568004"/>
      </dsp:txXfrm>
    </dsp:sp>
    <dsp:sp modelId="{69CFFD92-FA66-4365-8C52-7DF58AFB2C73}">
      <dsp:nvSpPr>
        <dsp:cNvPr id="0" name=""/>
        <dsp:cNvSpPr/>
      </dsp:nvSpPr>
      <dsp:spPr>
        <a:xfrm rot="16200000">
          <a:off x="3145941" y="1142800"/>
          <a:ext cx="4280008" cy="1994406"/>
        </a:xfrm>
        <a:prstGeom prst="flowChartManualOperation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5787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>
              <a:solidFill>
                <a:schemeClr val="tx1"/>
              </a:solidFill>
            </a:rPr>
            <a:t>Pictogram Chat</a:t>
          </a:r>
          <a:endParaRPr lang="en-US" sz="2900" kern="1200" dirty="0">
            <a:solidFill>
              <a:schemeClr val="tx1"/>
            </a:solidFill>
          </a:endParaRPr>
        </a:p>
      </dsp:txBody>
      <dsp:txXfrm rot="5400000">
        <a:off x="4288742" y="856001"/>
        <a:ext cx="1994406" cy="2568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type="leftBrace" r:blip="" rot="180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type="flowChartManualOperation" r:blip="" rot="-90">
              <dgm:adjLst/>
            </dgm:shape>
          </dgm:if>
          <dgm:else name="Name6">
            <dgm:shape xmlns:r="http://schemas.openxmlformats.org/officeDocument/2006/relationships" type="flowChartManualOperation" r:blip="" rot="90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201A4-F241-4355-A4D6-FFE5B10D6BA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81850-F6E8-4779-9B15-75BA0DC8465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Carilah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interpretasikan</a:t>
            </a:r>
            <a:r>
              <a:rPr lang="en-US" dirty="0"/>
              <a:t> </a:t>
            </a:r>
            <a:r>
              <a:rPr lang="en-US" dirty="0" err="1"/>
              <a:t>informasinya</a:t>
            </a:r>
            <a:r>
              <a:rPr lang="en-US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Carilah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interpretasikan</a:t>
            </a:r>
            <a:r>
              <a:rPr lang="en-US" dirty="0"/>
              <a:t> </a:t>
            </a:r>
            <a:r>
              <a:rPr lang="en-US" dirty="0" err="1"/>
              <a:t>informasinya</a:t>
            </a:r>
            <a:r>
              <a:rPr lang="en-US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Carilah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interpretasikan</a:t>
            </a:r>
            <a:r>
              <a:rPr lang="en-US" dirty="0"/>
              <a:t> </a:t>
            </a:r>
            <a:r>
              <a:rPr lang="en-US" dirty="0" err="1"/>
              <a:t>informasinya</a:t>
            </a:r>
            <a:r>
              <a:rPr lang="en-US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Carilah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interpretasikan</a:t>
            </a:r>
            <a:r>
              <a:rPr lang="en-US" dirty="0"/>
              <a:t> </a:t>
            </a:r>
            <a:r>
              <a:rPr lang="en-US" dirty="0" err="1"/>
              <a:t>informasinya</a:t>
            </a:r>
            <a:r>
              <a:rPr lang="en-US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5598" y="2503487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2EF3-3C4F-43EE-ACEE-D4B806740EA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pic>
        <p:nvPicPr>
          <p:cNvPr id="7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86BE5-D2A3-4BF0-8B30-D7403E61B3DC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</a:fld>
            <a:endParaRPr lang="en-US" dirty="0"/>
          </a:p>
        </p:txBody>
      </p:sp>
      <p:pic>
        <p:nvPicPr>
          <p:cNvPr id="8" name="Picture 16" descr="SUB#LIST cop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hdphoto1.wdp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hdphoto2.wdp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hdphoto3.wdp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hdphoto4.wdp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5"/>
          <p:cNvGrpSpPr/>
          <p:nvPr/>
        </p:nvGrpSpPr>
        <p:grpSpPr>
          <a:xfrm flipH="1">
            <a:off x="4163174" y="4492354"/>
            <a:ext cx="4385471" cy="939678"/>
            <a:chOff x="636172" y="2088964"/>
            <a:chExt cx="4743672" cy="1252904"/>
          </a:xfrm>
        </p:grpSpPr>
        <p:cxnSp>
          <p:nvCxnSpPr>
            <p:cNvPr id="22" name="직선 연결선 6"/>
            <p:cNvCxnSpPr/>
            <p:nvPr/>
          </p:nvCxnSpPr>
          <p:spPr>
            <a:xfrm>
              <a:off x="636172" y="2942225"/>
              <a:ext cx="4743672" cy="0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95000"/>
                </a:sysClr>
              </a:solidFill>
              <a:prstDash val="solid"/>
              <a:headEnd type="oval"/>
            </a:ln>
            <a:effectLst/>
          </p:spPr>
        </p:cxnSp>
        <p:cxnSp>
          <p:nvCxnSpPr>
            <p:cNvPr id="23" name="직선 연결선 7"/>
            <p:cNvCxnSpPr/>
            <p:nvPr/>
          </p:nvCxnSpPr>
          <p:spPr>
            <a:xfrm>
              <a:off x="948780" y="2088964"/>
              <a:ext cx="0" cy="1252904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95000"/>
                </a:sysClr>
              </a:solidFill>
              <a:prstDash val="solid"/>
              <a:headEnd type="oval"/>
            </a:ln>
            <a:effectLst/>
          </p:spPr>
        </p:cxnSp>
      </p:grpSp>
      <p:sp>
        <p:nvSpPr>
          <p:cNvPr id="24" name="텍스트 개체 틀 2"/>
          <p:cNvSpPr txBox="1"/>
          <p:nvPr/>
        </p:nvSpPr>
        <p:spPr>
          <a:xfrm>
            <a:off x="4247425" y="4492354"/>
            <a:ext cx="4719567" cy="5183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4800" b="1" kern="1200" baseline="0">
                <a:ln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26543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3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45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025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7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1CADE4"/>
              </a:buClr>
            </a:pPr>
            <a:r>
              <a:rPr lang="en-US" altLang="ko-KR" sz="4000" dirty="0" err="1">
                <a:ln>
                  <a:solidFill>
                    <a:sysClr val="window" lastClr="FFFFFF"/>
                  </a:solidFill>
                </a:ln>
              </a:rPr>
              <a:t>Penyajian</a:t>
            </a:r>
            <a:r>
              <a:rPr lang="en-US" altLang="ko-KR" sz="4000" dirty="0">
                <a:ln>
                  <a:solidFill>
                    <a:sysClr val="window" lastClr="FFFFFF"/>
                  </a:solidFill>
                </a:ln>
              </a:rPr>
              <a:t> Data</a:t>
            </a:r>
            <a:endParaRPr lang="en-US" altLang="ko-KR" sz="4000" dirty="0">
              <a:ln>
                <a:solidFill>
                  <a:sysClr val="window" lastClr="FFFFFF"/>
                </a:solidFill>
              </a:ln>
            </a:endParaRPr>
          </a:p>
        </p:txBody>
      </p:sp>
      <p:sp>
        <p:nvSpPr>
          <p:cNvPr id="17" name="텍스트 개체 틀 3"/>
          <p:cNvSpPr txBox="1"/>
          <p:nvPr/>
        </p:nvSpPr>
        <p:spPr>
          <a:xfrm>
            <a:off x="7811205" y="922381"/>
            <a:ext cx="1115757" cy="497978"/>
          </a:xfrm>
          <a:prstGeom prst="rect">
            <a:avLst/>
          </a:prstGeom>
          <a:ln>
            <a:noFill/>
          </a:ln>
          <a:effectLst/>
        </p:spPr>
        <p:txBody>
          <a:bodyPr vert="horz" lIns="0" tIns="0" rIns="0" bIns="0" rtlCol="0">
            <a:normAutofit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1CADE4"/>
              </a:buClr>
              <a:defRPr/>
            </a:pPr>
            <a:r>
              <a:rPr lang="en-US" altLang="ko-KR" sz="3300" dirty="0" smtClean="0">
                <a:ln w="3175">
                  <a:noFill/>
                </a:ln>
                <a:solidFill>
                  <a:sysClr val="window" lastClr="FFFFFF">
                    <a:lumMod val="85000"/>
                  </a:sysClr>
                </a:solidFill>
              </a:rPr>
              <a:t>03</a:t>
            </a:r>
            <a:endParaRPr lang="ko-KR" altLang="en-US" sz="3300" dirty="0">
              <a:ln w="3175">
                <a:noFill/>
              </a:ln>
              <a:solidFill>
                <a:sysClr val="window" lastClr="FFFFFF">
                  <a:lumMod val="85000"/>
                </a:sysClr>
              </a:solidFill>
            </a:endParaRPr>
          </a:p>
        </p:txBody>
      </p:sp>
      <p:sp>
        <p:nvSpPr>
          <p:cNvPr id="18" name="도넛 1"/>
          <p:cNvSpPr/>
          <p:nvPr/>
        </p:nvSpPr>
        <p:spPr>
          <a:xfrm>
            <a:off x="7808830" y="528502"/>
            <a:ext cx="1120508" cy="1120508"/>
          </a:xfrm>
          <a:prstGeom prst="donut">
            <a:avLst>
              <a:gd name="adj" fmla="val 9696"/>
            </a:avLst>
          </a:prstGeom>
          <a:blipFill>
            <a:blip r:embed="rId2"/>
            <a:stretch>
              <a:fillRect/>
            </a:stretch>
          </a:blipFill>
          <a:ln w="1587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latinLnBrk="1">
              <a:defRPr/>
            </a:pPr>
            <a:endParaRPr lang="ko-KR" altLang="en-US" sz="1350" kern="0">
              <a:solidFill>
                <a:prstClr val="white"/>
              </a:solidFill>
              <a:latin typeface="Tw Cen MT" panose="020B0602020104020603"/>
            </a:endParaRPr>
          </a:p>
        </p:txBody>
      </p:sp>
      <p:grpSp>
        <p:nvGrpSpPr>
          <p:cNvPr id="19" name="그룹 66"/>
          <p:cNvGrpSpPr/>
          <p:nvPr/>
        </p:nvGrpSpPr>
        <p:grpSpPr>
          <a:xfrm>
            <a:off x="8254132" y="707521"/>
            <a:ext cx="247678" cy="220823"/>
            <a:chOff x="4446588" y="1416050"/>
            <a:chExt cx="527050" cy="469900"/>
          </a:xfrm>
          <a:solidFill>
            <a:sysClr val="window" lastClr="FFFFFF">
              <a:lumMod val="75000"/>
            </a:sysClr>
          </a:solidFill>
        </p:grpSpPr>
        <p:sp>
          <p:nvSpPr>
            <p:cNvPr id="20" name="Freeform 19"/>
            <p:cNvSpPr/>
            <p:nvPr/>
          </p:nvSpPr>
          <p:spPr bwMode="auto">
            <a:xfrm>
              <a:off x="4570413" y="1590675"/>
              <a:ext cx="155575" cy="155575"/>
            </a:xfrm>
            <a:custGeom>
              <a:avLst/>
              <a:gdLst>
                <a:gd name="T0" fmla="*/ 98 w 98"/>
                <a:gd name="T1" fmla="*/ 40 h 98"/>
                <a:gd name="T2" fmla="*/ 94 w 98"/>
                <a:gd name="T3" fmla="*/ 40 h 98"/>
                <a:gd name="T4" fmla="*/ 94 w 98"/>
                <a:gd name="T5" fmla="*/ 40 h 98"/>
                <a:gd name="T6" fmla="*/ 92 w 98"/>
                <a:gd name="T7" fmla="*/ 40 h 98"/>
                <a:gd name="T8" fmla="*/ 92 w 98"/>
                <a:gd name="T9" fmla="*/ 40 h 98"/>
                <a:gd name="T10" fmla="*/ 86 w 98"/>
                <a:gd name="T11" fmla="*/ 40 h 98"/>
                <a:gd name="T12" fmla="*/ 80 w 98"/>
                <a:gd name="T13" fmla="*/ 44 h 98"/>
                <a:gd name="T14" fmla="*/ 76 w 98"/>
                <a:gd name="T15" fmla="*/ 48 h 98"/>
                <a:gd name="T16" fmla="*/ 74 w 98"/>
                <a:gd name="T17" fmla="*/ 54 h 98"/>
                <a:gd name="T18" fmla="*/ 74 w 98"/>
                <a:gd name="T19" fmla="*/ 58 h 98"/>
                <a:gd name="T20" fmla="*/ 74 w 98"/>
                <a:gd name="T21" fmla="*/ 58 h 98"/>
                <a:gd name="T22" fmla="*/ 74 w 98"/>
                <a:gd name="T23" fmla="*/ 64 h 98"/>
                <a:gd name="T24" fmla="*/ 78 w 98"/>
                <a:gd name="T25" fmla="*/ 70 h 98"/>
                <a:gd name="T26" fmla="*/ 78 w 98"/>
                <a:gd name="T27" fmla="*/ 70 h 98"/>
                <a:gd name="T28" fmla="*/ 82 w 98"/>
                <a:gd name="T29" fmla="*/ 74 h 98"/>
                <a:gd name="T30" fmla="*/ 88 w 98"/>
                <a:gd name="T31" fmla="*/ 78 h 98"/>
                <a:gd name="T32" fmla="*/ 90 w 98"/>
                <a:gd name="T33" fmla="*/ 78 h 98"/>
                <a:gd name="T34" fmla="*/ 90 w 98"/>
                <a:gd name="T35" fmla="*/ 78 h 98"/>
                <a:gd name="T36" fmla="*/ 82 w 98"/>
                <a:gd name="T37" fmla="*/ 86 h 98"/>
                <a:gd name="T38" fmla="*/ 72 w 98"/>
                <a:gd name="T39" fmla="*/ 92 h 98"/>
                <a:gd name="T40" fmla="*/ 62 w 98"/>
                <a:gd name="T41" fmla="*/ 96 h 98"/>
                <a:gd name="T42" fmla="*/ 50 w 98"/>
                <a:gd name="T43" fmla="*/ 98 h 98"/>
                <a:gd name="T44" fmla="*/ 50 w 98"/>
                <a:gd name="T45" fmla="*/ 98 h 98"/>
                <a:gd name="T46" fmla="*/ 40 w 98"/>
                <a:gd name="T47" fmla="*/ 98 h 98"/>
                <a:gd name="T48" fmla="*/ 30 w 98"/>
                <a:gd name="T49" fmla="*/ 94 h 98"/>
                <a:gd name="T50" fmla="*/ 22 w 98"/>
                <a:gd name="T51" fmla="*/ 90 h 98"/>
                <a:gd name="T52" fmla="*/ 14 w 98"/>
                <a:gd name="T53" fmla="*/ 84 h 98"/>
                <a:gd name="T54" fmla="*/ 8 w 98"/>
                <a:gd name="T55" fmla="*/ 76 h 98"/>
                <a:gd name="T56" fmla="*/ 4 w 98"/>
                <a:gd name="T57" fmla="*/ 68 h 98"/>
                <a:gd name="T58" fmla="*/ 2 w 98"/>
                <a:gd name="T59" fmla="*/ 58 h 98"/>
                <a:gd name="T60" fmla="*/ 0 w 98"/>
                <a:gd name="T61" fmla="*/ 48 h 98"/>
                <a:gd name="T62" fmla="*/ 0 w 98"/>
                <a:gd name="T63" fmla="*/ 48 h 98"/>
                <a:gd name="T64" fmla="*/ 2 w 98"/>
                <a:gd name="T65" fmla="*/ 36 h 98"/>
                <a:gd name="T66" fmla="*/ 8 w 98"/>
                <a:gd name="T67" fmla="*/ 24 h 98"/>
                <a:gd name="T68" fmla="*/ 10 w 98"/>
                <a:gd name="T69" fmla="*/ 28 h 98"/>
                <a:gd name="T70" fmla="*/ 10 w 98"/>
                <a:gd name="T71" fmla="*/ 28 h 98"/>
                <a:gd name="T72" fmla="*/ 16 w 98"/>
                <a:gd name="T73" fmla="*/ 34 h 98"/>
                <a:gd name="T74" fmla="*/ 24 w 98"/>
                <a:gd name="T75" fmla="*/ 36 h 98"/>
                <a:gd name="T76" fmla="*/ 24 w 98"/>
                <a:gd name="T77" fmla="*/ 36 h 98"/>
                <a:gd name="T78" fmla="*/ 30 w 98"/>
                <a:gd name="T79" fmla="*/ 34 h 98"/>
                <a:gd name="T80" fmla="*/ 34 w 98"/>
                <a:gd name="T81" fmla="*/ 32 h 98"/>
                <a:gd name="T82" fmla="*/ 36 w 98"/>
                <a:gd name="T83" fmla="*/ 30 h 98"/>
                <a:gd name="T84" fmla="*/ 36 w 98"/>
                <a:gd name="T85" fmla="*/ 30 h 98"/>
                <a:gd name="T86" fmla="*/ 42 w 98"/>
                <a:gd name="T87" fmla="*/ 26 h 98"/>
                <a:gd name="T88" fmla="*/ 44 w 98"/>
                <a:gd name="T89" fmla="*/ 18 h 98"/>
                <a:gd name="T90" fmla="*/ 44 w 98"/>
                <a:gd name="T91" fmla="*/ 18 h 98"/>
                <a:gd name="T92" fmla="*/ 44 w 98"/>
                <a:gd name="T93" fmla="*/ 12 h 98"/>
                <a:gd name="T94" fmla="*/ 40 w 98"/>
                <a:gd name="T95" fmla="*/ 6 h 98"/>
                <a:gd name="T96" fmla="*/ 36 w 98"/>
                <a:gd name="T97" fmla="*/ 2 h 98"/>
                <a:gd name="T98" fmla="*/ 36 w 98"/>
                <a:gd name="T99" fmla="*/ 2 h 98"/>
                <a:gd name="T100" fmla="*/ 50 w 98"/>
                <a:gd name="T101" fmla="*/ 0 h 98"/>
                <a:gd name="T102" fmla="*/ 50 w 98"/>
                <a:gd name="T103" fmla="*/ 0 h 98"/>
                <a:gd name="T104" fmla="*/ 58 w 98"/>
                <a:gd name="T105" fmla="*/ 0 h 98"/>
                <a:gd name="T106" fmla="*/ 68 w 98"/>
                <a:gd name="T107" fmla="*/ 2 h 98"/>
                <a:gd name="T108" fmla="*/ 76 w 98"/>
                <a:gd name="T109" fmla="*/ 6 h 98"/>
                <a:gd name="T110" fmla="*/ 82 w 98"/>
                <a:gd name="T111" fmla="*/ 12 h 98"/>
                <a:gd name="T112" fmla="*/ 88 w 98"/>
                <a:gd name="T113" fmla="*/ 18 h 98"/>
                <a:gd name="T114" fmla="*/ 92 w 98"/>
                <a:gd name="T115" fmla="*/ 24 h 98"/>
                <a:gd name="T116" fmla="*/ 96 w 98"/>
                <a:gd name="T117" fmla="*/ 32 h 98"/>
                <a:gd name="T118" fmla="*/ 98 w 98"/>
                <a:gd name="T119" fmla="*/ 40 h 98"/>
                <a:gd name="T120" fmla="*/ 98 w 98"/>
                <a:gd name="T121" fmla="*/ 4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" h="98">
                  <a:moveTo>
                    <a:pt x="98" y="40"/>
                  </a:moveTo>
                  <a:lnTo>
                    <a:pt x="94" y="40"/>
                  </a:lnTo>
                  <a:lnTo>
                    <a:pt x="94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86" y="40"/>
                  </a:lnTo>
                  <a:lnTo>
                    <a:pt x="80" y="44"/>
                  </a:lnTo>
                  <a:lnTo>
                    <a:pt x="76" y="48"/>
                  </a:lnTo>
                  <a:lnTo>
                    <a:pt x="74" y="54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4" y="64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82" y="74"/>
                  </a:lnTo>
                  <a:lnTo>
                    <a:pt x="88" y="78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82" y="86"/>
                  </a:lnTo>
                  <a:lnTo>
                    <a:pt x="72" y="92"/>
                  </a:lnTo>
                  <a:lnTo>
                    <a:pt x="62" y="96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40" y="98"/>
                  </a:lnTo>
                  <a:lnTo>
                    <a:pt x="30" y="94"/>
                  </a:lnTo>
                  <a:lnTo>
                    <a:pt x="22" y="90"/>
                  </a:lnTo>
                  <a:lnTo>
                    <a:pt x="14" y="84"/>
                  </a:lnTo>
                  <a:lnTo>
                    <a:pt x="8" y="76"/>
                  </a:lnTo>
                  <a:lnTo>
                    <a:pt x="4" y="68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36"/>
                  </a:lnTo>
                  <a:lnTo>
                    <a:pt x="8" y="2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6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2" y="26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2"/>
                  </a:lnTo>
                  <a:lnTo>
                    <a:pt x="40" y="6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8" y="2"/>
                  </a:lnTo>
                  <a:lnTo>
                    <a:pt x="76" y="6"/>
                  </a:lnTo>
                  <a:lnTo>
                    <a:pt x="82" y="12"/>
                  </a:lnTo>
                  <a:lnTo>
                    <a:pt x="88" y="18"/>
                  </a:lnTo>
                  <a:lnTo>
                    <a:pt x="92" y="24"/>
                  </a:lnTo>
                  <a:lnTo>
                    <a:pt x="96" y="32"/>
                  </a:lnTo>
                  <a:lnTo>
                    <a:pt x="98" y="40"/>
                  </a:lnTo>
                  <a:lnTo>
                    <a:pt x="98" y="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4554538" y="1730375"/>
              <a:ext cx="60325" cy="66675"/>
            </a:xfrm>
            <a:custGeom>
              <a:avLst/>
              <a:gdLst>
                <a:gd name="T0" fmla="*/ 20 w 38"/>
                <a:gd name="T1" fmla="*/ 0 h 42"/>
                <a:gd name="T2" fmla="*/ 20 w 38"/>
                <a:gd name="T3" fmla="*/ 0 h 42"/>
                <a:gd name="T4" fmla="*/ 28 w 38"/>
                <a:gd name="T5" fmla="*/ 8 h 42"/>
                <a:gd name="T6" fmla="*/ 38 w 38"/>
                <a:gd name="T7" fmla="*/ 12 h 42"/>
                <a:gd name="T8" fmla="*/ 20 w 38"/>
                <a:gd name="T9" fmla="*/ 38 h 42"/>
                <a:gd name="T10" fmla="*/ 20 w 38"/>
                <a:gd name="T11" fmla="*/ 38 h 42"/>
                <a:gd name="T12" fmla="*/ 18 w 38"/>
                <a:gd name="T13" fmla="*/ 40 h 42"/>
                <a:gd name="T14" fmla="*/ 14 w 38"/>
                <a:gd name="T15" fmla="*/ 42 h 42"/>
                <a:gd name="T16" fmla="*/ 10 w 38"/>
                <a:gd name="T17" fmla="*/ 42 h 42"/>
                <a:gd name="T18" fmla="*/ 6 w 38"/>
                <a:gd name="T19" fmla="*/ 40 h 42"/>
                <a:gd name="T20" fmla="*/ 4 w 38"/>
                <a:gd name="T21" fmla="*/ 38 h 42"/>
                <a:gd name="T22" fmla="*/ 4 w 38"/>
                <a:gd name="T23" fmla="*/ 38 h 42"/>
                <a:gd name="T24" fmla="*/ 0 w 38"/>
                <a:gd name="T25" fmla="*/ 36 h 42"/>
                <a:gd name="T26" fmla="*/ 0 w 38"/>
                <a:gd name="T27" fmla="*/ 32 h 42"/>
                <a:gd name="T28" fmla="*/ 0 w 38"/>
                <a:gd name="T29" fmla="*/ 28 h 42"/>
                <a:gd name="T30" fmla="*/ 2 w 38"/>
                <a:gd name="T31" fmla="*/ 24 h 42"/>
                <a:gd name="T32" fmla="*/ 20 w 38"/>
                <a:gd name="T3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42">
                  <a:moveTo>
                    <a:pt x="20" y="0"/>
                  </a:moveTo>
                  <a:lnTo>
                    <a:pt x="20" y="0"/>
                  </a:lnTo>
                  <a:lnTo>
                    <a:pt x="28" y="8"/>
                  </a:lnTo>
                  <a:lnTo>
                    <a:pt x="38" y="12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18" y="40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4548188" y="1543050"/>
              <a:ext cx="79375" cy="92075"/>
            </a:xfrm>
            <a:custGeom>
              <a:avLst/>
              <a:gdLst>
                <a:gd name="T0" fmla="*/ 48 w 50"/>
                <a:gd name="T1" fmla="*/ 40 h 58"/>
                <a:gd name="T2" fmla="*/ 48 w 50"/>
                <a:gd name="T3" fmla="*/ 40 h 58"/>
                <a:gd name="T4" fmla="*/ 50 w 50"/>
                <a:gd name="T5" fmla="*/ 44 h 58"/>
                <a:gd name="T6" fmla="*/ 50 w 50"/>
                <a:gd name="T7" fmla="*/ 48 h 58"/>
                <a:gd name="T8" fmla="*/ 50 w 50"/>
                <a:gd name="T9" fmla="*/ 52 h 58"/>
                <a:gd name="T10" fmla="*/ 46 w 50"/>
                <a:gd name="T11" fmla="*/ 54 h 58"/>
                <a:gd name="T12" fmla="*/ 44 w 50"/>
                <a:gd name="T13" fmla="*/ 56 h 58"/>
                <a:gd name="T14" fmla="*/ 44 w 50"/>
                <a:gd name="T15" fmla="*/ 56 h 58"/>
                <a:gd name="T16" fmla="*/ 40 w 50"/>
                <a:gd name="T17" fmla="*/ 58 h 58"/>
                <a:gd name="T18" fmla="*/ 36 w 50"/>
                <a:gd name="T19" fmla="*/ 58 h 58"/>
                <a:gd name="T20" fmla="*/ 34 w 50"/>
                <a:gd name="T21" fmla="*/ 56 h 58"/>
                <a:gd name="T22" fmla="*/ 30 w 50"/>
                <a:gd name="T23" fmla="*/ 54 h 58"/>
                <a:gd name="T24" fmla="*/ 0 w 50"/>
                <a:gd name="T25" fmla="*/ 14 h 58"/>
                <a:gd name="T26" fmla="*/ 0 w 50"/>
                <a:gd name="T27" fmla="*/ 14 h 58"/>
                <a:gd name="T28" fmla="*/ 12 w 50"/>
                <a:gd name="T29" fmla="*/ 8 h 58"/>
                <a:gd name="T30" fmla="*/ 20 w 50"/>
                <a:gd name="T31" fmla="*/ 0 h 58"/>
                <a:gd name="T32" fmla="*/ 48 w 50"/>
                <a:gd name="T33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8">
                  <a:moveTo>
                    <a:pt x="48" y="40"/>
                  </a:moveTo>
                  <a:lnTo>
                    <a:pt x="48" y="40"/>
                  </a:lnTo>
                  <a:lnTo>
                    <a:pt x="50" y="44"/>
                  </a:lnTo>
                  <a:lnTo>
                    <a:pt x="50" y="48"/>
                  </a:lnTo>
                  <a:lnTo>
                    <a:pt x="50" y="52"/>
                  </a:lnTo>
                  <a:lnTo>
                    <a:pt x="46" y="54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58"/>
                  </a:lnTo>
                  <a:lnTo>
                    <a:pt x="34" y="56"/>
                  </a:lnTo>
                  <a:lnTo>
                    <a:pt x="30" y="5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2" y="8"/>
                  </a:lnTo>
                  <a:lnTo>
                    <a:pt x="20" y="0"/>
                  </a:lnTo>
                  <a:lnTo>
                    <a:pt x="48" y="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4697413" y="1663700"/>
              <a:ext cx="101600" cy="50800"/>
            </a:xfrm>
            <a:custGeom>
              <a:avLst/>
              <a:gdLst>
                <a:gd name="T0" fmla="*/ 64 w 64"/>
                <a:gd name="T1" fmla="*/ 8 h 32"/>
                <a:gd name="T2" fmla="*/ 64 w 64"/>
                <a:gd name="T3" fmla="*/ 8 h 32"/>
                <a:gd name="T4" fmla="*/ 60 w 64"/>
                <a:gd name="T5" fmla="*/ 18 h 32"/>
                <a:gd name="T6" fmla="*/ 60 w 64"/>
                <a:gd name="T7" fmla="*/ 28 h 32"/>
                <a:gd name="T8" fmla="*/ 60 w 64"/>
                <a:gd name="T9" fmla="*/ 28 h 32"/>
                <a:gd name="T10" fmla="*/ 60 w 64"/>
                <a:gd name="T11" fmla="*/ 32 h 32"/>
                <a:gd name="T12" fmla="*/ 10 w 64"/>
                <a:gd name="T13" fmla="*/ 24 h 32"/>
                <a:gd name="T14" fmla="*/ 10 w 64"/>
                <a:gd name="T15" fmla="*/ 24 h 32"/>
                <a:gd name="T16" fmla="*/ 6 w 64"/>
                <a:gd name="T17" fmla="*/ 22 h 32"/>
                <a:gd name="T18" fmla="*/ 2 w 64"/>
                <a:gd name="T19" fmla="*/ 20 h 32"/>
                <a:gd name="T20" fmla="*/ 2 w 64"/>
                <a:gd name="T21" fmla="*/ 16 h 32"/>
                <a:gd name="T22" fmla="*/ 0 w 64"/>
                <a:gd name="T23" fmla="*/ 12 h 32"/>
                <a:gd name="T24" fmla="*/ 2 w 64"/>
                <a:gd name="T25" fmla="*/ 10 h 32"/>
                <a:gd name="T26" fmla="*/ 2 w 64"/>
                <a:gd name="T27" fmla="*/ 10 h 32"/>
                <a:gd name="T28" fmla="*/ 2 w 64"/>
                <a:gd name="T29" fmla="*/ 6 h 32"/>
                <a:gd name="T30" fmla="*/ 6 w 64"/>
                <a:gd name="T31" fmla="*/ 2 h 32"/>
                <a:gd name="T32" fmla="*/ 8 w 64"/>
                <a:gd name="T33" fmla="*/ 2 h 32"/>
                <a:gd name="T34" fmla="*/ 14 w 64"/>
                <a:gd name="T35" fmla="*/ 0 h 32"/>
                <a:gd name="T36" fmla="*/ 64 w 64"/>
                <a:gd name="T37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2">
                  <a:moveTo>
                    <a:pt x="64" y="8"/>
                  </a:moveTo>
                  <a:lnTo>
                    <a:pt x="64" y="8"/>
                  </a:lnTo>
                  <a:lnTo>
                    <a:pt x="60" y="1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3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64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4481513" y="1758950"/>
              <a:ext cx="130175" cy="127000"/>
            </a:xfrm>
            <a:custGeom>
              <a:avLst/>
              <a:gdLst>
                <a:gd name="T0" fmla="*/ 72 w 82"/>
                <a:gd name="T1" fmla="*/ 24 h 80"/>
                <a:gd name="T2" fmla="*/ 72 w 82"/>
                <a:gd name="T3" fmla="*/ 24 h 80"/>
                <a:gd name="T4" fmla="*/ 66 w 82"/>
                <a:gd name="T5" fmla="*/ 30 h 80"/>
                <a:gd name="T6" fmla="*/ 58 w 82"/>
                <a:gd name="T7" fmla="*/ 32 h 80"/>
                <a:gd name="T8" fmla="*/ 58 w 82"/>
                <a:gd name="T9" fmla="*/ 32 h 80"/>
                <a:gd name="T10" fmla="*/ 52 w 82"/>
                <a:gd name="T11" fmla="*/ 30 h 80"/>
                <a:gd name="T12" fmla="*/ 48 w 82"/>
                <a:gd name="T13" fmla="*/ 28 h 80"/>
                <a:gd name="T14" fmla="*/ 46 w 82"/>
                <a:gd name="T15" fmla="*/ 26 h 80"/>
                <a:gd name="T16" fmla="*/ 46 w 82"/>
                <a:gd name="T17" fmla="*/ 26 h 80"/>
                <a:gd name="T18" fmla="*/ 40 w 82"/>
                <a:gd name="T19" fmla="*/ 22 h 80"/>
                <a:gd name="T20" fmla="*/ 38 w 82"/>
                <a:gd name="T21" fmla="*/ 14 h 80"/>
                <a:gd name="T22" fmla="*/ 38 w 82"/>
                <a:gd name="T23" fmla="*/ 8 h 80"/>
                <a:gd name="T24" fmla="*/ 42 w 82"/>
                <a:gd name="T25" fmla="*/ 2 h 80"/>
                <a:gd name="T26" fmla="*/ 44 w 82"/>
                <a:gd name="T27" fmla="*/ 0 h 80"/>
                <a:gd name="T28" fmla="*/ 44 w 82"/>
                <a:gd name="T29" fmla="*/ 0 h 80"/>
                <a:gd name="T30" fmla="*/ 40 w 82"/>
                <a:gd name="T31" fmla="*/ 0 h 80"/>
                <a:gd name="T32" fmla="*/ 40 w 82"/>
                <a:gd name="T33" fmla="*/ 0 h 80"/>
                <a:gd name="T34" fmla="*/ 32 w 82"/>
                <a:gd name="T35" fmla="*/ 0 h 80"/>
                <a:gd name="T36" fmla="*/ 24 w 82"/>
                <a:gd name="T37" fmla="*/ 2 h 80"/>
                <a:gd name="T38" fmla="*/ 18 w 82"/>
                <a:gd name="T39" fmla="*/ 6 h 80"/>
                <a:gd name="T40" fmla="*/ 12 w 82"/>
                <a:gd name="T41" fmla="*/ 12 h 80"/>
                <a:gd name="T42" fmla="*/ 8 w 82"/>
                <a:gd name="T43" fmla="*/ 18 h 80"/>
                <a:gd name="T44" fmla="*/ 4 w 82"/>
                <a:gd name="T45" fmla="*/ 24 h 80"/>
                <a:gd name="T46" fmla="*/ 2 w 82"/>
                <a:gd name="T47" fmla="*/ 32 h 80"/>
                <a:gd name="T48" fmla="*/ 0 w 82"/>
                <a:gd name="T49" fmla="*/ 40 h 80"/>
                <a:gd name="T50" fmla="*/ 0 w 82"/>
                <a:gd name="T51" fmla="*/ 40 h 80"/>
                <a:gd name="T52" fmla="*/ 2 w 82"/>
                <a:gd name="T53" fmla="*/ 48 h 80"/>
                <a:gd name="T54" fmla="*/ 4 w 82"/>
                <a:gd name="T55" fmla="*/ 56 h 80"/>
                <a:gd name="T56" fmla="*/ 8 w 82"/>
                <a:gd name="T57" fmla="*/ 62 h 80"/>
                <a:gd name="T58" fmla="*/ 12 w 82"/>
                <a:gd name="T59" fmla="*/ 68 h 80"/>
                <a:gd name="T60" fmla="*/ 18 w 82"/>
                <a:gd name="T61" fmla="*/ 74 h 80"/>
                <a:gd name="T62" fmla="*/ 24 w 82"/>
                <a:gd name="T63" fmla="*/ 76 h 80"/>
                <a:gd name="T64" fmla="*/ 32 w 82"/>
                <a:gd name="T65" fmla="*/ 80 h 80"/>
                <a:gd name="T66" fmla="*/ 40 w 82"/>
                <a:gd name="T67" fmla="*/ 80 h 80"/>
                <a:gd name="T68" fmla="*/ 40 w 82"/>
                <a:gd name="T69" fmla="*/ 80 h 80"/>
                <a:gd name="T70" fmla="*/ 48 w 82"/>
                <a:gd name="T71" fmla="*/ 80 h 80"/>
                <a:gd name="T72" fmla="*/ 56 w 82"/>
                <a:gd name="T73" fmla="*/ 76 h 80"/>
                <a:gd name="T74" fmla="*/ 64 w 82"/>
                <a:gd name="T75" fmla="*/ 74 h 80"/>
                <a:gd name="T76" fmla="*/ 70 w 82"/>
                <a:gd name="T77" fmla="*/ 68 h 80"/>
                <a:gd name="T78" fmla="*/ 74 w 82"/>
                <a:gd name="T79" fmla="*/ 62 h 80"/>
                <a:gd name="T80" fmla="*/ 78 w 82"/>
                <a:gd name="T81" fmla="*/ 56 h 80"/>
                <a:gd name="T82" fmla="*/ 80 w 82"/>
                <a:gd name="T83" fmla="*/ 48 h 80"/>
                <a:gd name="T84" fmla="*/ 82 w 82"/>
                <a:gd name="T85" fmla="*/ 40 h 80"/>
                <a:gd name="T86" fmla="*/ 82 w 82"/>
                <a:gd name="T87" fmla="*/ 40 h 80"/>
                <a:gd name="T88" fmla="*/ 80 w 82"/>
                <a:gd name="T89" fmla="*/ 28 h 80"/>
                <a:gd name="T90" fmla="*/ 76 w 82"/>
                <a:gd name="T91" fmla="*/ 20 h 80"/>
                <a:gd name="T92" fmla="*/ 72 w 82"/>
                <a:gd name="T93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80">
                  <a:moveTo>
                    <a:pt x="72" y="24"/>
                  </a:moveTo>
                  <a:lnTo>
                    <a:pt x="72" y="24"/>
                  </a:lnTo>
                  <a:lnTo>
                    <a:pt x="66" y="30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2" y="30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0" y="22"/>
                  </a:lnTo>
                  <a:lnTo>
                    <a:pt x="38" y="14"/>
                  </a:lnTo>
                  <a:lnTo>
                    <a:pt x="38" y="8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4" y="56"/>
                  </a:lnTo>
                  <a:lnTo>
                    <a:pt x="8" y="62"/>
                  </a:lnTo>
                  <a:lnTo>
                    <a:pt x="12" y="68"/>
                  </a:lnTo>
                  <a:lnTo>
                    <a:pt x="18" y="74"/>
                  </a:lnTo>
                  <a:lnTo>
                    <a:pt x="24" y="76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8" y="80"/>
                  </a:lnTo>
                  <a:lnTo>
                    <a:pt x="56" y="76"/>
                  </a:lnTo>
                  <a:lnTo>
                    <a:pt x="64" y="74"/>
                  </a:lnTo>
                  <a:lnTo>
                    <a:pt x="70" y="68"/>
                  </a:lnTo>
                  <a:lnTo>
                    <a:pt x="74" y="62"/>
                  </a:lnTo>
                  <a:lnTo>
                    <a:pt x="78" y="56"/>
                  </a:lnTo>
                  <a:lnTo>
                    <a:pt x="80" y="48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0" y="28"/>
                  </a:lnTo>
                  <a:lnTo>
                    <a:pt x="76" y="20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446588" y="1416050"/>
              <a:ext cx="142875" cy="146050"/>
            </a:xfrm>
            <a:custGeom>
              <a:avLst/>
              <a:gdLst>
                <a:gd name="T0" fmla="*/ 44 w 90"/>
                <a:gd name="T1" fmla="*/ 0 h 92"/>
                <a:gd name="T2" fmla="*/ 44 w 90"/>
                <a:gd name="T3" fmla="*/ 0 h 92"/>
                <a:gd name="T4" fmla="*/ 36 w 90"/>
                <a:gd name="T5" fmla="*/ 2 h 92"/>
                <a:gd name="T6" fmla="*/ 26 w 90"/>
                <a:gd name="T7" fmla="*/ 4 h 92"/>
                <a:gd name="T8" fmla="*/ 20 w 90"/>
                <a:gd name="T9" fmla="*/ 8 h 92"/>
                <a:gd name="T10" fmla="*/ 12 w 90"/>
                <a:gd name="T11" fmla="*/ 14 h 92"/>
                <a:gd name="T12" fmla="*/ 6 w 90"/>
                <a:gd name="T13" fmla="*/ 20 h 92"/>
                <a:gd name="T14" fmla="*/ 2 w 90"/>
                <a:gd name="T15" fmla="*/ 28 h 92"/>
                <a:gd name="T16" fmla="*/ 0 w 90"/>
                <a:gd name="T17" fmla="*/ 38 h 92"/>
                <a:gd name="T18" fmla="*/ 0 w 90"/>
                <a:gd name="T19" fmla="*/ 46 h 92"/>
                <a:gd name="T20" fmla="*/ 0 w 90"/>
                <a:gd name="T21" fmla="*/ 46 h 92"/>
                <a:gd name="T22" fmla="*/ 0 w 90"/>
                <a:gd name="T23" fmla="*/ 56 h 92"/>
                <a:gd name="T24" fmla="*/ 2 w 90"/>
                <a:gd name="T25" fmla="*/ 64 h 92"/>
                <a:gd name="T26" fmla="*/ 6 w 90"/>
                <a:gd name="T27" fmla="*/ 72 h 92"/>
                <a:gd name="T28" fmla="*/ 12 w 90"/>
                <a:gd name="T29" fmla="*/ 78 h 92"/>
                <a:gd name="T30" fmla="*/ 20 w 90"/>
                <a:gd name="T31" fmla="*/ 84 h 92"/>
                <a:gd name="T32" fmla="*/ 26 w 90"/>
                <a:gd name="T33" fmla="*/ 88 h 92"/>
                <a:gd name="T34" fmla="*/ 36 w 90"/>
                <a:gd name="T35" fmla="*/ 90 h 92"/>
                <a:gd name="T36" fmla="*/ 44 w 90"/>
                <a:gd name="T37" fmla="*/ 92 h 92"/>
                <a:gd name="T38" fmla="*/ 44 w 90"/>
                <a:gd name="T39" fmla="*/ 92 h 92"/>
                <a:gd name="T40" fmla="*/ 54 w 90"/>
                <a:gd name="T41" fmla="*/ 90 h 92"/>
                <a:gd name="T42" fmla="*/ 62 w 90"/>
                <a:gd name="T43" fmla="*/ 88 h 92"/>
                <a:gd name="T44" fmla="*/ 70 w 90"/>
                <a:gd name="T45" fmla="*/ 84 h 92"/>
                <a:gd name="T46" fmla="*/ 76 w 90"/>
                <a:gd name="T47" fmla="*/ 78 h 92"/>
                <a:gd name="T48" fmla="*/ 82 w 90"/>
                <a:gd name="T49" fmla="*/ 72 h 92"/>
                <a:gd name="T50" fmla="*/ 86 w 90"/>
                <a:gd name="T51" fmla="*/ 64 h 92"/>
                <a:gd name="T52" fmla="*/ 90 w 90"/>
                <a:gd name="T53" fmla="*/ 56 h 92"/>
                <a:gd name="T54" fmla="*/ 90 w 90"/>
                <a:gd name="T55" fmla="*/ 46 h 92"/>
                <a:gd name="T56" fmla="*/ 90 w 90"/>
                <a:gd name="T57" fmla="*/ 46 h 92"/>
                <a:gd name="T58" fmla="*/ 90 w 90"/>
                <a:gd name="T59" fmla="*/ 38 h 92"/>
                <a:gd name="T60" fmla="*/ 86 w 90"/>
                <a:gd name="T61" fmla="*/ 28 h 92"/>
                <a:gd name="T62" fmla="*/ 82 w 90"/>
                <a:gd name="T63" fmla="*/ 20 h 92"/>
                <a:gd name="T64" fmla="*/ 76 w 90"/>
                <a:gd name="T65" fmla="*/ 14 h 92"/>
                <a:gd name="T66" fmla="*/ 70 w 90"/>
                <a:gd name="T67" fmla="*/ 8 h 92"/>
                <a:gd name="T68" fmla="*/ 62 w 90"/>
                <a:gd name="T69" fmla="*/ 4 h 92"/>
                <a:gd name="T70" fmla="*/ 54 w 90"/>
                <a:gd name="T71" fmla="*/ 2 h 92"/>
                <a:gd name="T72" fmla="*/ 44 w 90"/>
                <a:gd name="T73" fmla="*/ 0 h 92"/>
                <a:gd name="T74" fmla="*/ 44 w 90"/>
                <a:gd name="T7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92">
                  <a:moveTo>
                    <a:pt x="44" y="0"/>
                  </a:moveTo>
                  <a:lnTo>
                    <a:pt x="44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20" y="8"/>
                  </a:lnTo>
                  <a:lnTo>
                    <a:pt x="12" y="14"/>
                  </a:lnTo>
                  <a:lnTo>
                    <a:pt x="6" y="20"/>
                  </a:lnTo>
                  <a:lnTo>
                    <a:pt x="2" y="28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6" y="72"/>
                  </a:lnTo>
                  <a:lnTo>
                    <a:pt x="12" y="78"/>
                  </a:lnTo>
                  <a:lnTo>
                    <a:pt x="20" y="84"/>
                  </a:lnTo>
                  <a:lnTo>
                    <a:pt x="26" y="88"/>
                  </a:lnTo>
                  <a:lnTo>
                    <a:pt x="36" y="9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54" y="90"/>
                  </a:lnTo>
                  <a:lnTo>
                    <a:pt x="62" y="88"/>
                  </a:lnTo>
                  <a:lnTo>
                    <a:pt x="70" y="84"/>
                  </a:lnTo>
                  <a:lnTo>
                    <a:pt x="76" y="78"/>
                  </a:lnTo>
                  <a:lnTo>
                    <a:pt x="82" y="72"/>
                  </a:lnTo>
                  <a:lnTo>
                    <a:pt x="86" y="64"/>
                  </a:lnTo>
                  <a:lnTo>
                    <a:pt x="90" y="56"/>
                  </a:lnTo>
                  <a:lnTo>
                    <a:pt x="90" y="46"/>
                  </a:lnTo>
                  <a:lnTo>
                    <a:pt x="90" y="46"/>
                  </a:lnTo>
                  <a:lnTo>
                    <a:pt x="90" y="38"/>
                  </a:lnTo>
                  <a:lnTo>
                    <a:pt x="86" y="28"/>
                  </a:lnTo>
                  <a:lnTo>
                    <a:pt x="82" y="20"/>
                  </a:lnTo>
                  <a:lnTo>
                    <a:pt x="76" y="14"/>
                  </a:lnTo>
                  <a:lnTo>
                    <a:pt x="70" y="8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4802188" y="1631950"/>
              <a:ext cx="171450" cy="168275"/>
            </a:xfrm>
            <a:custGeom>
              <a:avLst/>
              <a:gdLst>
                <a:gd name="T0" fmla="*/ 58 w 108"/>
                <a:gd name="T1" fmla="*/ 0 h 106"/>
                <a:gd name="T2" fmla="*/ 58 w 108"/>
                <a:gd name="T3" fmla="*/ 0 h 106"/>
                <a:gd name="T4" fmla="*/ 48 w 108"/>
                <a:gd name="T5" fmla="*/ 0 h 106"/>
                <a:gd name="T6" fmla="*/ 36 w 108"/>
                <a:gd name="T7" fmla="*/ 2 h 106"/>
                <a:gd name="T8" fmla="*/ 28 w 108"/>
                <a:gd name="T9" fmla="*/ 6 h 106"/>
                <a:gd name="T10" fmla="*/ 18 w 108"/>
                <a:gd name="T11" fmla="*/ 12 h 106"/>
                <a:gd name="T12" fmla="*/ 12 w 108"/>
                <a:gd name="T13" fmla="*/ 20 h 106"/>
                <a:gd name="T14" fmla="*/ 6 w 108"/>
                <a:gd name="T15" fmla="*/ 28 h 106"/>
                <a:gd name="T16" fmla="*/ 2 w 108"/>
                <a:gd name="T17" fmla="*/ 38 h 106"/>
                <a:gd name="T18" fmla="*/ 0 w 108"/>
                <a:gd name="T19" fmla="*/ 48 h 106"/>
                <a:gd name="T20" fmla="*/ 0 w 108"/>
                <a:gd name="T21" fmla="*/ 48 h 106"/>
                <a:gd name="T22" fmla="*/ 0 w 108"/>
                <a:gd name="T23" fmla="*/ 60 h 106"/>
                <a:gd name="T24" fmla="*/ 2 w 108"/>
                <a:gd name="T25" fmla="*/ 70 h 106"/>
                <a:gd name="T26" fmla="*/ 8 w 108"/>
                <a:gd name="T27" fmla="*/ 80 h 106"/>
                <a:gd name="T28" fmla="*/ 14 w 108"/>
                <a:gd name="T29" fmla="*/ 88 h 106"/>
                <a:gd name="T30" fmla="*/ 20 w 108"/>
                <a:gd name="T31" fmla="*/ 96 h 106"/>
                <a:gd name="T32" fmla="*/ 30 w 108"/>
                <a:gd name="T33" fmla="*/ 102 h 106"/>
                <a:gd name="T34" fmla="*/ 40 w 108"/>
                <a:gd name="T35" fmla="*/ 104 h 106"/>
                <a:gd name="T36" fmla="*/ 50 w 108"/>
                <a:gd name="T37" fmla="*/ 106 h 106"/>
                <a:gd name="T38" fmla="*/ 50 w 108"/>
                <a:gd name="T39" fmla="*/ 106 h 106"/>
                <a:gd name="T40" fmla="*/ 62 w 108"/>
                <a:gd name="T41" fmla="*/ 106 h 106"/>
                <a:gd name="T42" fmla="*/ 72 w 108"/>
                <a:gd name="T43" fmla="*/ 104 h 106"/>
                <a:gd name="T44" fmla="*/ 80 w 108"/>
                <a:gd name="T45" fmla="*/ 100 h 106"/>
                <a:gd name="T46" fmla="*/ 90 w 108"/>
                <a:gd name="T47" fmla="*/ 94 h 106"/>
                <a:gd name="T48" fmla="*/ 96 w 108"/>
                <a:gd name="T49" fmla="*/ 86 h 106"/>
                <a:gd name="T50" fmla="*/ 102 w 108"/>
                <a:gd name="T51" fmla="*/ 78 h 106"/>
                <a:gd name="T52" fmla="*/ 106 w 108"/>
                <a:gd name="T53" fmla="*/ 68 h 106"/>
                <a:gd name="T54" fmla="*/ 108 w 108"/>
                <a:gd name="T55" fmla="*/ 56 h 106"/>
                <a:gd name="T56" fmla="*/ 108 w 108"/>
                <a:gd name="T57" fmla="*/ 56 h 106"/>
                <a:gd name="T58" fmla="*/ 108 w 108"/>
                <a:gd name="T59" fmla="*/ 46 h 106"/>
                <a:gd name="T60" fmla="*/ 106 w 108"/>
                <a:gd name="T61" fmla="*/ 36 h 106"/>
                <a:gd name="T62" fmla="*/ 102 w 108"/>
                <a:gd name="T63" fmla="*/ 26 h 106"/>
                <a:gd name="T64" fmla="*/ 96 w 108"/>
                <a:gd name="T65" fmla="*/ 18 h 106"/>
                <a:gd name="T66" fmla="*/ 88 w 108"/>
                <a:gd name="T67" fmla="*/ 10 h 106"/>
                <a:gd name="T68" fmla="*/ 78 w 108"/>
                <a:gd name="T69" fmla="*/ 4 h 106"/>
                <a:gd name="T70" fmla="*/ 70 w 108"/>
                <a:gd name="T71" fmla="*/ 0 h 106"/>
                <a:gd name="T72" fmla="*/ 58 w 108"/>
                <a:gd name="T73" fmla="*/ 0 h 106"/>
                <a:gd name="T74" fmla="*/ 58 w 108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106">
                  <a:moveTo>
                    <a:pt x="58" y="0"/>
                  </a:moveTo>
                  <a:lnTo>
                    <a:pt x="58" y="0"/>
                  </a:lnTo>
                  <a:lnTo>
                    <a:pt x="48" y="0"/>
                  </a:lnTo>
                  <a:lnTo>
                    <a:pt x="36" y="2"/>
                  </a:lnTo>
                  <a:lnTo>
                    <a:pt x="28" y="6"/>
                  </a:lnTo>
                  <a:lnTo>
                    <a:pt x="18" y="12"/>
                  </a:lnTo>
                  <a:lnTo>
                    <a:pt x="12" y="20"/>
                  </a:lnTo>
                  <a:lnTo>
                    <a:pt x="6" y="28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2" y="70"/>
                  </a:lnTo>
                  <a:lnTo>
                    <a:pt x="8" y="80"/>
                  </a:lnTo>
                  <a:lnTo>
                    <a:pt x="14" y="88"/>
                  </a:lnTo>
                  <a:lnTo>
                    <a:pt x="20" y="96"/>
                  </a:lnTo>
                  <a:lnTo>
                    <a:pt x="30" y="102"/>
                  </a:lnTo>
                  <a:lnTo>
                    <a:pt x="40" y="104"/>
                  </a:lnTo>
                  <a:lnTo>
                    <a:pt x="50" y="106"/>
                  </a:lnTo>
                  <a:lnTo>
                    <a:pt x="50" y="106"/>
                  </a:lnTo>
                  <a:lnTo>
                    <a:pt x="62" y="106"/>
                  </a:lnTo>
                  <a:lnTo>
                    <a:pt x="72" y="104"/>
                  </a:lnTo>
                  <a:lnTo>
                    <a:pt x="80" y="100"/>
                  </a:lnTo>
                  <a:lnTo>
                    <a:pt x="90" y="94"/>
                  </a:lnTo>
                  <a:lnTo>
                    <a:pt x="96" y="86"/>
                  </a:lnTo>
                  <a:lnTo>
                    <a:pt x="102" y="78"/>
                  </a:lnTo>
                  <a:lnTo>
                    <a:pt x="106" y="68"/>
                  </a:lnTo>
                  <a:lnTo>
                    <a:pt x="108" y="56"/>
                  </a:lnTo>
                  <a:lnTo>
                    <a:pt x="108" y="56"/>
                  </a:lnTo>
                  <a:lnTo>
                    <a:pt x="108" y="46"/>
                  </a:lnTo>
                  <a:lnTo>
                    <a:pt x="106" y="36"/>
                  </a:lnTo>
                  <a:lnTo>
                    <a:pt x="102" y="26"/>
                  </a:lnTo>
                  <a:lnTo>
                    <a:pt x="96" y="18"/>
                  </a:lnTo>
                  <a:lnTo>
                    <a:pt x="88" y="10"/>
                  </a:lnTo>
                  <a:lnTo>
                    <a:pt x="78" y="4"/>
                  </a:lnTo>
                  <a:lnTo>
                    <a:pt x="70" y="0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Form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70861" y="1690689"/>
          <a:ext cx="7244489" cy="4386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Form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107769" y="1379349"/>
          <a:ext cx="6809783" cy="4867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Form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31434" y="1690689"/>
          <a:ext cx="6283916" cy="4280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POKOK </a:t>
            </a:r>
            <a:r>
              <a:rPr lang="en-US" dirty="0" smtClean="0"/>
              <a:t>BAHASAN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650427" y="1549401"/>
          <a:ext cx="5191716" cy="4401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3226" y="1366274"/>
            <a:ext cx="6717547" cy="4975961"/>
          </a:xfrm>
          <a:prstGeom prst="rect">
            <a:avLst/>
          </a:prstGeom>
        </p:spPr>
      </p:pic>
      <p:sp>
        <p:nvSpPr>
          <p:cNvPr id="16" name="Title 3"/>
          <p:cNvSpPr txBox="1"/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Cross Section Data with Table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670" y="1690689"/>
            <a:ext cx="8542715" cy="3982386"/>
          </a:xfrm>
          <a:prstGeom prst="rect">
            <a:avLst/>
          </a:prstGeom>
        </p:spPr>
      </p:pic>
      <p:sp>
        <p:nvSpPr>
          <p:cNvPr id="5" name="Title 3"/>
          <p:cNvSpPr txBox="1"/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Cross Section Data with Table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616" y="1379349"/>
            <a:ext cx="7738683" cy="4587498"/>
          </a:xfrm>
          <a:prstGeom prst="rect">
            <a:avLst/>
          </a:prstGeom>
        </p:spPr>
      </p:pic>
      <p:sp>
        <p:nvSpPr>
          <p:cNvPr id="4" name="Title 3"/>
          <p:cNvSpPr txBox="1"/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Cross Section Data with </a:t>
            </a:r>
            <a:r>
              <a:rPr lang="en-US" dirty="0" smtClean="0"/>
              <a:t>Graphic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1" y="853214"/>
            <a:ext cx="6643606" cy="532399"/>
          </a:xfrm>
        </p:spPr>
        <p:txBody>
          <a:bodyPr>
            <a:noAutofit/>
          </a:bodyPr>
          <a:lstStyle/>
          <a:p>
            <a:r>
              <a:rPr lang="en-US" dirty="0"/>
              <a:t>Data Series with Table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5547" y="1581917"/>
            <a:ext cx="7465016" cy="45101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8367" y="792512"/>
            <a:ext cx="7307903" cy="532399"/>
          </a:xfrm>
        </p:spPr>
        <p:txBody>
          <a:bodyPr>
            <a:noAutofit/>
          </a:bodyPr>
          <a:lstStyle/>
          <a:p>
            <a:r>
              <a:rPr lang="en-US" dirty="0"/>
              <a:t>Data Series with Graphic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384" y="1324911"/>
            <a:ext cx="7253206" cy="49010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0963" y="1158875"/>
            <a:ext cx="8958020" cy="532399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Data Series and Cross Section in one Graphic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1770" y="2081158"/>
            <a:ext cx="6887348" cy="41095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442617"/>
            <a:ext cx="7886700" cy="1325563"/>
          </a:xfrm>
        </p:spPr>
        <p:txBody>
          <a:bodyPr/>
          <a:lstStyle/>
          <a:p>
            <a:r>
              <a:rPr lang="en-US" dirty="0"/>
              <a:t>Table Form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48352" y="1317357"/>
          <a:ext cx="7501179" cy="4726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254</Words>
  <Application>WPS Presentation</Application>
  <PresentationFormat>On-screen Show (4:3)</PresentationFormat>
  <Paragraphs>26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SimSun</vt:lpstr>
      <vt:lpstr>Wingdings</vt:lpstr>
      <vt:lpstr>Tw Cen MT</vt:lpstr>
      <vt:lpstr>Tahoma</vt:lpstr>
      <vt:lpstr>Wingdings 3</vt:lpstr>
      <vt:lpstr>Tw Cen MT</vt:lpstr>
      <vt:lpstr>Calibri</vt:lpstr>
      <vt:lpstr>Microsoft YaHei</vt:lpstr>
      <vt:lpstr/>
      <vt:lpstr>Arial Unicode MS</vt:lpstr>
      <vt:lpstr>Calibri Light</vt:lpstr>
      <vt:lpstr>Presentation1</vt:lpstr>
      <vt:lpstr>PowerPoint 演示文稿</vt:lpstr>
      <vt:lpstr>POKOK BAHASAN</vt:lpstr>
      <vt:lpstr>PowerPoint 演示文稿</vt:lpstr>
      <vt:lpstr>PowerPoint 演示文稿</vt:lpstr>
      <vt:lpstr>PowerPoint 演示文稿</vt:lpstr>
      <vt:lpstr>Data Series with Table</vt:lpstr>
      <vt:lpstr>Data Series with Graphic</vt:lpstr>
      <vt:lpstr>Data Series and Cross Section in one Graphic</vt:lpstr>
      <vt:lpstr>Table Form</vt:lpstr>
      <vt:lpstr>Graphic Form</vt:lpstr>
      <vt:lpstr>Graphic Form</vt:lpstr>
      <vt:lpstr>Graphic Form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Gilang Pratama</dc:creator>
  <cp:lastModifiedBy>User</cp:lastModifiedBy>
  <cp:revision>225</cp:revision>
  <dcterms:created xsi:type="dcterms:W3CDTF">2016-09-16T10:19:00Z</dcterms:created>
  <dcterms:modified xsi:type="dcterms:W3CDTF">2017-09-14T00:02:51Z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