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6"/>
  </p:notesMasterIdLst>
  <p:sldIdLst>
    <p:sldId id="481" r:id="rId2"/>
    <p:sldId id="426" r:id="rId3"/>
    <p:sldId id="532" r:id="rId4"/>
    <p:sldId id="577" r:id="rId5"/>
    <p:sldId id="574" r:id="rId6"/>
    <p:sldId id="578" r:id="rId7"/>
    <p:sldId id="527" r:id="rId8"/>
    <p:sldId id="573" r:id="rId9"/>
    <p:sldId id="580" r:id="rId10"/>
    <p:sldId id="579" r:id="rId11"/>
    <p:sldId id="529" r:id="rId12"/>
    <p:sldId id="530" r:id="rId13"/>
    <p:sldId id="581" r:id="rId14"/>
    <p:sldId id="533" r:id="rId15"/>
    <p:sldId id="534" r:id="rId16"/>
    <p:sldId id="582" r:id="rId17"/>
    <p:sldId id="535" r:id="rId18"/>
    <p:sldId id="583" r:id="rId19"/>
    <p:sldId id="537" r:id="rId20"/>
    <p:sldId id="585" r:id="rId21"/>
    <p:sldId id="584" r:id="rId22"/>
    <p:sldId id="586" r:id="rId23"/>
    <p:sldId id="536" r:id="rId24"/>
    <p:sldId id="587" r:id="rId25"/>
    <p:sldId id="588" r:id="rId26"/>
    <p:sldId id="538" r:id="rId27"/>
    <p:sldId id="589" r:id="rId28"/>
    <p:sldId id="593" r:id="rId29"/>
    <p:sldId id="590" r:id="rId30"/>
    <p:sldId id="594" r:id="rId31"/>
    <p:sldId id="591" r:id="rId32"/>
    <p:sldId id="595" r:id="rId33"/>
    <p:sldId id="596" r:id="rId34"/>
    <p:sldId id="597" r:id="rId35"/>
    <p:sldId id="598" r:id="rId36"/>
    <p:sldId id="592" r:id="rId37"/>
    <p:sldId id="599" r:id="rId38"/>
    <p:sldId id="600" r:id="rId39"/>
    <p:sldId id="601" r:id="rId40"/>
    <p:sldId id="604" r:id="rId41"/>
    <p:sldId id="605" r:id="rId42"/>
    <p:sldId id="603" r:id="rId43"/>
    <p:sldId id="602" r:id="rId44"/>
    <p:sldId id="606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A2C4-04B7-4799-AEA5-65693D48E85F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9E0D7-F375-4983-9D5B-BB7AA593F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36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9E0D7-F375-4983-9D5B-BB7AA593FED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13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1820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3003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76096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8330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114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4354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02555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41653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48574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5543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104389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2277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06675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48846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06380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21433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512310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12733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93427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77689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9585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38513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43199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80263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3625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18224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90607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60605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70215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070536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32225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9321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26566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597672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164474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9803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884671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1705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679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5344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012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9636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765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2229B1-43EA-401B-AB32-91C299671F4F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C1CC22-8BE3-4A23-87E0-A9905F1998DF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0EBFF8-660F-404A-AB25-9E99AA105B28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069CF-A975-490D-AC3D-CC50650FC86B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4899-16FD-43A9-A70C-887193224FEF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938A1F-D01B-49FB-AA35-82DCAC3D18CC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3CFDD-1CCE-460C-85B7-5CFAE8FD088F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8AD85-2DE9-45E9-8451-8DA3D247AD2D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FDF37-ABF1-4048-AE07-60A440D83959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F74D28-E904-4F65-B37A-2AC793EE0465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280CF-7A9A-4117-9232-FFD6CE985731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0FA2AC-7F1E-4C96-9F80-8152577170B3}" type="datetime1">
              <a:rPr lang="en-US" smtClean="0"/>
              <a:pPr/>
              <a:t>6/20/2019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S1 MANAJEMEN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UNIVERSITAS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524000"/>
            <a:ext cx="5791200" cy="2209800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7300" b="1" kern="1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</a:t>
            </a:r>
            <a:r>
              <a:rPr lang="en-US" sz="7300" b="1" kern="1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13</a:t>
            </a:r>
            <a:endParaRPr lang="en-US" sz="6500" b="1" dirty="0" smtClean="0">
              <a:solidFill>
                <a:schemeClr val="bg1"/>
              </a:solidFill>
            </a:endParaRP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Klinik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Pratama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Tempat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Praktik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Mandiri</a:t>
            </a:r>
            <a:endParaRPr lang="en-US" sz="4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252E-AF45-4AEC-B615-DBFD8748CE48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914400" y="762000"/>
            <a:ext cx="74676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SURVEIOR AKREDITASI</a:t>
            </a:r>
            <a:endParaRPr lang="en-US" sz="36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43000" y="1752600"/>
            <a:ext cx="71628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Surveior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Pratama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mandiri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dokter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mandiri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dokter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gigi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terdiri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surveior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administrasi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manajemen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upaya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perseorangan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219200" y="914400"/>
            <a:ext cx="67818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SURVEIOR AKREDITASI</a:t>
            </a:r>
            <a:endParaRPr lang="en-US" sz="40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1676400"/>
            <a:ext cx="75438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aministrasi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manajemen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Tenaga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pendidikan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paling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rendah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Strata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(S1)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pengalaman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bekerja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Puskesmas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mengelola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program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mengelola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program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mutu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paling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singkat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 (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tiga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pelatihan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surveior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diterbitkan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lembaga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independen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penyelenggara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219200" y="762000"/>
            <a:ext cx="67818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SURVEIOR AKREDITASI </a:t>
            </a:r>
            <a:endParaRPr lang="en-US" sz="44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1524000"/>
            <a:ext cx="78486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masyarakat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Tenaga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pendidikan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paling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rendah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Strata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(S1)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pengalaman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bekerja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Puskesmas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mengelola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program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paling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singkat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 (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tiga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pelatihan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surveior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diterbitkan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lembaga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independen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penyelenggara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219200" y="762000"/>
            <a:ext cx="67818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SURVEIOR AKREDITASI </a:t>
            </a:r>
            <a:endParaRPr lang="en-US" sz="44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1752600"/>
            <a:ext cx="70866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perseorangan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Tenaga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Pernah bekerja di Puskesmas dan/atau Klinik paling singkat 1 (satu) tahun; dan 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sertifikat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pelatihan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surveior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diterbitkan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lembaga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independen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penyelenggara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828800"/>
          <a:ext cx="8077201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259"/>
                <a:gridCol w="5298141"/>
                <a:gridCol w="18288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BAB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SINGKATAN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Kepemimpinan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KMK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II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Layanan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Berorientasi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LKBP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III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Penunjang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Layanan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MPLK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IV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Peningkatan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Mutu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Keselamatan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SG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PMKP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5"/>
          <p:cNvSpPr txBox="1">
            <a:spLocks/>
          </p:cNvSpPr>
          <p:nvPr/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STANDAR AKREDITASI KLINIK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90600"/>
          </a:xfrm>
          <a:solidFill>
            <a:schemeClr val="bg2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SG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BAB I </a:t>
            </a:r>
            <a:r>
              <a:rPr lang="en-SG" sz="32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Kepemimpinan</a:t>
            </a:r>
            <a:r>
              <a:rPr lang="en-SG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Manajemen</a:t>
            </a:r>
            <a:r>
              <a:rPr lang="en-SG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Fasilitas</a:t>
            </a:r>
            <a:r>
              <a:rPr lang="en-SG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(KMFK) 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1847195"/>
            <a:ext cx="8153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Umum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1.1.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Pendirian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Perijinan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memenuhi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lokasi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prasarana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peralatan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ketenagaan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Lokasi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1.1.1.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Lokasi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pendirian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tata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daerah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828800"/>
          <a:ext cx="7848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16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analisis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pendirian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mempertimbangkan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tata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daerah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rasio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jumlah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penduduk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ketersediaan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Pendirian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mempertimbangkan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tata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daerah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Pendirian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mempertimbangkan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rasio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jumlah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penduduk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ketersediaan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memiliki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perijinan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berlaku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5"/>
          <p:cNvSpPr txBox="1">
            <a:spLocks/>
          </p:cNvSpPr>
          <p:nvPr/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ELEMEN PENILAIAN 1.1.1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1447800"/>
            <a:ext cx="7696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</a:t>
            </a:r>
            <a:r>
              <a:rPr lang="en-SG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SG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SG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1.1.2.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bersifat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permanen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bergabung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tinggal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lain.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memenuhi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lingkungan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sehat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828800"/>
          <a:ext cx="78486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16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diselenggarakan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bangunan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permanen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bergabung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tempat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tinggal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unit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kerja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lain. 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Bangunan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memenuhi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persyaratan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lingkungan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sehat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5"/>
          <p:cNvSpPr txBox="1">
            <a:spLocks/>
          </p:cNvSpPr>
          <p:nvPr/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ELEMEN PENILAIAN 1.1.2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914400"/>
            <a:ext cx="8382000" cy="76200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PENGELOLAAN DATA DAN INFORMASI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226945"/>
            <a:ext cx="7543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1.3.17.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tersedia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pengambilan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keputusan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peningkatan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maupun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pelaporan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pemilik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regulator (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Dinas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Kabupaten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/Kota).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SG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36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191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ClrTx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 </a:t>
            </a:r>
          </a:p>
          <a:p>
            <a:pPr eaLnBrk="1" hangingPunct="1">
              <a:buClrTx/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	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menerapkan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instrumen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menilai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kelengkapan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terkait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manajemen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medis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klinik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pratama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praktik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mandiri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eaLnBrk="1" hangingPunct="1">
              <a:buClrTx/>
              <a:buNone/>
            </a:pPr>
            <a:endParaRPr lang="en-US" sz="36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buClrTx/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MIRM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klinik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pratama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praktik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mandiri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Cara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melakukan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penilaian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standar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272838"/>
            <a:ext cx="78486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Pengambilan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keputusan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meningkatkan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didukung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ketersediaan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Data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pengambilan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keputusan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peningkatan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maupun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pelaporan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dipersyaratkan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regulator. </a:t>
            </a:r>
          </a:p>
          <a:p>
            <a:endParaRPr lang="en-SG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045488"/>
            <a:ext cx="7848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meliputi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minimal data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wilayah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tanggung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jawab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demografi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budaya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kebiasaan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masyarakat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penyakit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terbanyak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surveilans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epidemiologi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evaluasi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pencapaian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kinerja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evaluasi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pencapaian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kinerja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program,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ditetapkan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regulator.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990600"/>
          <a:ext cx="84582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1.3.17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identifikasi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endParaRPr kumimoji="0" lang="en-SG" sz="24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pengumpulan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retriving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pencarian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kembali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data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 prosedur analisis data untuk diproses menjadi informasi </a:t>
                      </a:r>
                      <a:endParaRPr kumimoji="0" lang="en-SG" sz="24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pelaporan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distribusi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kepada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pihak-pihak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membutuhkan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berhak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memperoleh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endParaRPr kumimoji="0" lang="en-SG" sz="24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evaluasi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lanjut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906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HAK DAN KEWAJIBAN PENGGUNA PELAYANAN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772483"/>
            <a:ext cx="8077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1.4.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Pengguna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Adanya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kejelasan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pengguna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1.4.1.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pengguna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ditetapkan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disosialisasikan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masyarakat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semua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terkait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tercermin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kebijakan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endParaRPr lang="en-SG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906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HAK DAN KEWAJIBAN PENGGUNA PELAYANAN</a:t>
            </a:r>
            <a:endParaRPr lang="en-US" sz="28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772483"/>
            <a:ext cx="8077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SG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Keberadaan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mengemban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misi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menyediakan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klinis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berfokus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pelanggan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Pengelola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pelaksana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memahami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memperhatikan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pengguna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penyelenggaraan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143000"/>
          <a:ext cx="7848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16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1.4.1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kejelasan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kewajiban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sosialisasi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kepada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masyarakat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pihak-pihak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tentang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kewajiban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kebijakan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penyelenggaraan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mencerminkan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pemenuhan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kewajiban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914400"/>
            <a:ext cx="8382000" cy="76200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PROSES PENDAFTARAN PASIEN</a:t>
            </a:r>
            <a:endParaRPr lang="en-US" sz="40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720840"/>
            <a:ext cx="7696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dirancang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dilaksanakan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pelanggan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didukung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sarana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lingkungan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memadai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2.1.1.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dilaksanakan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efektif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memperhatikan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pelanggan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3716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memperhatikan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menyesuaikannya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sumber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tersedia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Keterangan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didapat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diperoleh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Jika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memenuhi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merujuk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fasilitas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tinggi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sudah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diperhatikan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pertama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kontak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demikian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sudah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mencerminkan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penerapan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terutama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identifikasi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457200" y="762000"/>
            <a:ext cx="8382000" cy="5334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PROSES PENDAFTARAN PASIEN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234440"/>
          <a:ext cx="84582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2.1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.1 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endParaRPr kumimoji="0" lang="en-SG" sz="24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mengetahui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mengikuti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tersebut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Pelanggan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mengetahui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mengikuti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ditetapkan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mengetahui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pelanggan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puas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lanjut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jika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pelanggan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puas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fi-FI" sz="24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Keselamatan pelanggan terjamin di tempat pendaftaran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838200"/>
            <a:ext cx="8077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2.1.2.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tersedia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terdapat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dokumentasi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membutuhkan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jelas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tersedia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jelas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mudah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diakses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dipahami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Penyediaan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memperhatikan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latar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belakang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budaya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bahasa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dimiliki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685800"/>
            <a:ext cx="7491412" cy="10667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400" b="1" dirty="0" smtClean="0">
                <a:latin typeface="Tahoma" pitchFamily="34" charset="0"/>
                <a:ea typeface="+mj-ea"/>
                <a:cs typeface="Tahoma" pitchFamily="34" charset="0"/>
              </a:rPr>
              <a:t>PERMENKES RI NO. 46/2015</a:t>
            </a:r>
          </a:p>
          <a:p>
            <a:pPr algn="ctr">
              <a:defRPr/>
            </a:pPr>
            <a:r>
              <a:rPr lang="en-US" sz="2400" b="1" dirty="0" smtClean="0">
                <a:latin typeface="Tahoma" pitchFamily="34" charset="0"/>
                <a:ea typeface="+mj-ea"/>
                <a:cs typeface="Tahoma" pitchFamily="34" charset="0"/>
              </a:rPr>
              <a:t>AKREDITASI PUSKESMAS, KLINIK</a:t>
            </a:r>
            <a:endParaRPr lang="en-US" sz="2400" b="1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33400" y="1905000"/>
            <a:ext cx="8077200" cy="457200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Pengakuan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terhadap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ctr">
              <a:defRPr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Puskesmas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diberikan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oleh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lembaga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independen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penyelenggara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setelah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dinilai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bahwa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Puskesmas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itu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memenuhi</a:t>
            </a:r>
            <a:r>
              <a:rPr lang="en-US" sz="2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standar</a:t>
            </a:r>
            <a:r>
              <a:rPr lang="en-US" sz="2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Puskesmas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berlaku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2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mutu</a:t>
            </a:r>
            <a:r>
              <a:rPr lang="en-US" sz="2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Puskesmas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berkesinambungan</a:t>
            </a:r>
            <a:endParaRPr lang="en-US" sz="28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85800"/>
          <a:ext cx="84582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2.1.2  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 media informasi ttg pendaftaran di tempat pendaftaran </a:t>
                      </a:r>
                      <a:endParaRPr kumimoji="0" lang="en-SG" sz="24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Semua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pihak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membutuhkan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memperoleh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dibutuhkan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Pelanggan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dpt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memperoleh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sarana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antara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tarif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jenis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rujukan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ketersediaan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tempat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perawatan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inap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dibutuhkan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Pelanggan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mendapat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tanggapan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dibutuhkan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ketika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meminta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kepada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kerjasama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fasilitas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rujukan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bentuk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kerja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sama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fasilitas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rujukan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endParaRPr kumimoji="0" lang="fi-FI" sz="24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533400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2.1.3.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keluarga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dipertimbangkan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diinformasikan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endParaRPr lang="en-SG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Pimpinan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bertanggung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jawab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kebijakan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pemberian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Pimpinan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mengetahui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mengerti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keluarganya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serta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tanggung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jwb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UU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peraturan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berlaku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Pimpinan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wajib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mengarahkan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memastikan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agar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seluruh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bertanggung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jawab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melindungi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838200"/>
            <a:ext cx="81534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melindungi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efektif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mengedepankan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pimpinan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bekerja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berusaha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memahami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jawab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mereka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hubungannya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komunitas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dilayani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sedangkan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melayani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dijamin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melaksanakan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kewajibannya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sbgm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ditetapkan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keluarga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salah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elemen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melibatkan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keluarga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7620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endParaRPr lang="en-SG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kebijakan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ditetapkan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dilaksanakan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menjamin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terkait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respon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keluarga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ketika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mereka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melayani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dipahami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mendapatkan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ttg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jawab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mereka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hubungannya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komunitas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dilayani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sedangkan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melayani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dijamin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memperoleh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melaksanakan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kewajibannya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sebagaimana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ditetapkan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85800"/>
          <a:ext cx="84582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2.1.3  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kewajiban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diinformasikan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cara dan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bahasa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dipahami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dan/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kewajiban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diperhatikan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upaya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agar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memahami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kewajiban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s-ES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masing-masing</a:t>
                      </a:r>
                      <a:r>
                        <a:rPr kumimoji="0" lang="es-ES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kumimoji="0" lang="en-SG" sz="24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terlatih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memperhatikan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hak-hak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kriteria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menjadi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persyaratan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bagi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85800"/>
          <a:ext cx="84582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2.1.2  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tersebut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efisien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ramah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responsif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pelanggan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mekanisme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koordinasi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pendaftaran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unit lain/unit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agar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terjamin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kesinambungan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upaya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memenuhi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kewajiban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pemberian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457200"/>
            <a:ext cx="8763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2.1.4.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diinformasikan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menjamin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kesinambungan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utk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memperoleh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ttg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dilalui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mulai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kajian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sampai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pemulangan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ttg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diinformasikan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kpd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menjamin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kesinambungan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termasuk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apabila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dirujuk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fasilitas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tinggi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menjamin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kesinambungan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mendaftar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diperiksa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smp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meninggalkan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lanjut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rumah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jika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diperlukan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85800"/>
          <a:ext cx="84582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2.1.4 </a:t>
                      </a:r>
                      <a:endParaRPr lang="en-SG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tahapan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dipahami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kumimoji="0" lang="es-ES" sz="28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Sejak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awal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memperoleh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paham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tahapan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jenis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berserta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jadual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kerjasama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sarana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kelangsungan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rujukan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rujukan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diagnostik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rujuakn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konsultatif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692289"/>
            <a:ext cx="822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2.1.5.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Kendala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fisik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bahasa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budaya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penghalang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diusahakan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dikurangi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endParaRPr lang="en-SG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sering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melayani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berbagai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populasi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masyarakat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 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antara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lain: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lanjut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usia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cacat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fisik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bicara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berbagai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bahasa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dialek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budaya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berbeda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penghalang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lainnya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asesmen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penerimaan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asuhan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sangat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sulit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Kesulitan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hambatan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tsb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diantisipasi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utk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mengurangi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menghilangkan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kesulitan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hambatan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pada saat pendaftaran.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Dampak dari rintangan tsb perlu diminimalkan dalam memberikan pelayanan.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325880"/>
          <a:ext cx="84582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2.1.5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Pimpinan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hambatan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bahasa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budaya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kebiasaan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penghalang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paling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sering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terjadi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masyarakat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dilayani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es-ES" sz="28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upaya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lanjut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mengatasi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membatasi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hambatan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membutuhkan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Upaya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tersebut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telah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dilaksanakan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685800"/>
            <a:ext cx="7491412" cy="10667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400" b="1" dirty="0" smtClean="0">
                <a:latin typeface="Tahoma" pitchFamily="34" charset="0"/>
                <a:ea typeface="+mj-ea"/>
                <a:cs typeface="Tahoma" pitchFamily="34" charset="0"/>
              </a:rPr>
              <a:t>PERMENKES RI NO. 46/2015</a:t>
            </a:r>
          </a:p>
          <a:p>
            <a:pPr algn="ctr">
              <a:defRPr/>
            </a:pPr>
            <a:r>
              <a:rPr lang="en-US" sz="2400" b="1" dirty="0" smtClean="0">
                <a:latin typeface="Tahoma" pitchFamily="34" charset="0"/>
                <a:ea typeface="+mj-ea"/>
                <a:cs typeface="Tahoma" pitchFamily="34" charset="0"/>
              </a:rPr>
              <a:t>AKREDITASI PUSKESMAS, KLINIK</a:t>
            </a:r>
            <a:endParaRPr lang="en-US" sz="2400" b="1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33400" y="1905000"/>
            <a:ext cx="8077200" cy="45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Puskesmas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algn="ctr"/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Pratama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Mandiri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Dokter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Dokter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Gigi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selanjutnya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disebut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pengakuan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diberikan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lembaga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independen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penyelenggara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ditetapkan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Menteri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setelah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memenuhi</a:t>
            </a:r>
            <a:r>
              <a:rPr lang="en-SG" sz="2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SG" sz="2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600200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SG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3.4.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asuhan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pengelola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sarana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terkait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luar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organisasi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dipenuhi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melalui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baku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endParaRPr lang="en-SG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SG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nb-NO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3.4.1. Ada pembakuan kode klasifikasi diagnosis, kode prosedur, simbol, dan istilah yang dipakai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762000"/>
            <a:ext cx="6809878" cy="461665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MANAJEMEN INFORMASI – REKAM MEDIS </a:t>
            </a:r>
            <a:endParaRPr lang="en-SG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325880"/>
          <a:ext cx="84582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3.4.1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standardisasi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kode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klasifikasi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diagnosis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terminologi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yang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konsisten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sistematis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Terdapat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standarisasi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kode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klasifikasi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diagnosis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terminologi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disusun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(minimal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10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besar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penyakit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pembakuan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singkatan-singkatan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nasional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2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lokal</a:t>
                      </a:r>
                      <a:r>
                        <a:rPr lang="en-SG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en-SG" sz="2800" kern="1200" baseline="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20013572">
            <a:off x="-168125" y="293701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" y="6096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3.4.2.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akses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tanggungjawab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81000" y="1905000"/>
          <a:ext cx="8458200" cy="424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1546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3.4.2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9464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Ditetapkan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kebijakan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9464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dilaksanakan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tg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9464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dilaksanakan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kebijakan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9464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mengakses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tsb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mempertimbangkan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tingkat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keamanan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6096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3.4.3.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Adanya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memandu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penyimpanan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pemrosesan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905000"/>
          <a:ext cx="84582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3.4.3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bagi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metoda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identifikasi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baku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mencegah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terjadinya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salah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identifikasi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Sistem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pengkodean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dokumentasi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memudahkan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menemukan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maupun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mencatat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diberikan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kepada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kebijakan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kejelasan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masa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retensi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4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berlaku</a:t>
                      </a:r>
                      <a:r>
                        <a:rPr kumimoji="0" lang="en-SG" sz="24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2727960"/>
          <a:ext cx="84582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66"/>
                <a:gridCol w="7719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 3.4.4</a:t>
                      </a:r>
                      <a:endParaRPr lang="en-SG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mencakup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diagnosis,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hasil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kontinuitas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diberikan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penilaian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lanjut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kelengkapan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ketepatan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SG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menjaga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SG" sz="2800" kern="1200" baseline="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kumimoji="0" lang="en-SG" sz="28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7200" y="439341"/>
            <a:ext cx="8382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en-SG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Kriteria</a:t>
            </a:r>
            <a:r>
              <a:rPr lang="en-SG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3.4.4 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berisi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memadai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dijaga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kerahasiaan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identifikasi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dokumentasi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kajian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kemajuan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asuhan</a:t>
            </a:r>
            <a:r>
              <a:rPr lang="en-SG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848600" cy="609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PENETAPAN STATUS AKREDITASI  PUSKESMAS </a:t>
            </a:r>
            <a:endParaRPr lang="en-US" sz="2800" b="0" dirty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PUSKESMAS DAN KLINIK PRATAMA</a:t>
            </a:r>
          </a:p>
          <a:p>
            <a:pPr lvl="2"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terakeditasi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terakreditasi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dasar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terakreditasi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madya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lvl="2"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terakreditasi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utama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terakreditasi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paripurna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TEMPAT PRAKTIK MANDIRI DOKTER/DRG</a:t>
            </a:r>
          </a:p>
          <a:p>
            <a:pPr lvl="2"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terakreditasi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terakreditasi</a:t>
            </a:r>
            <a:endParaRPr lang="en-US" sz="2200" dirty="0" smtClean="0">
              <a:latin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KLINIK PRATAMA</a:t>
            </a:r>
            <a:endParaRPr lang="en-US" sz="44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1676400"/>
            <a:ext cx="7391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Pratama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fasilitas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menyelenggarakan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perseorangan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menyediakan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umum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maupun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khusus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43000" y="2385298"/>
            <a:ext cx="6858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sv-S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 tempat praktik mandiri dokter dan tempat praktik mandiri dokter gigi dilakukan setiap 5 (lima) tahun. 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609600" y="914400"/>
            <a:ext cx="8001000" cy="12954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 TEMPAT PRAKTIK MANDIRI</a:t>
            </a:r>
            <a:endParaRPr lang="en-US" sz="44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914400" y="762000"/>
            <a:ext cx="74676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PENYELENGGARAAN AKREDITASI</a:t>
            </a:r>
            <a:endParaRPr lang="en-US" sz="36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1600200"/>
            <a:ext cx="7391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Penyelenggaraan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Puskesmas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Klinik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Pratama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mandiri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dokter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mandiri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dokter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gigi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melalui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penetapan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4676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 AKREDITASI</a:t>
            </a:r>
            <a:endParaRPr lang="en-US" sz="36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0" y="2057400"/>
            <a:ext cx="6324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dirty="0" smtClean="0"/>
          </a:p>
          <a:p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penilaian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mengukur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tingkat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kesesuaian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2357</Words>
  <Application>Microsoft Office PowerPoint</Application>
  <PresentationFormat>On-screen Show (4:3)</PresentationFormat>
  <Paragraphs>453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4" baseType="lpstr">
      <vt:lpstr>Arial</vt:lpstr>
      <vt:lpstr>Calibri</vt:lpstr>
      <vt:lpstr>Century Gothic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PowerPoint Presentation</vt:lpstr>
      <vt:lpstr>KEMAMPUAN YANG DIHARAPKAN</vt:lpstr>
      <vt:lpstr>PowerPoint Presentation</vt:lpstr>
      <vt:lpstr>PowerPoint Presentation</vt:lpstr>
      <vt:lpstr>PENETAPAN STATUS AKREDITASI  PUSKESMAS </vt:lpstr>
      <vt:lpstr>KLINIK PRATAMA</vt:lpstr>
      <vt:lpstr>AKREDITASI TEMPAT PRAKTIK MANDIRI</vt:lpstr>
      <vt:lpstr>PENYELENGGARAAN AKREDITASI</vt:lpstr>
      <vt:lpstr>SURVEI AKREDITASI</vt:lpstr>
      <vt:lpstr>SURVEIOR AKREDITASI</vt:lpstr>
      <vt:lpstr>SURVEIOR AKREDITASI</vt:lpstr>
      <vt:lpstr>SURVEIOR AKREDITASI </vt:lpstr>
      <vt:lpstr>SURVEIOR AKREDITASI </vt:lpstr>
      <vt:lpstr>PowerPoint Presentation</vt:lpstr>
      <vt:lpstr>BAB I Kepemimpinan dan Manajemen Fasilitas Pelayanan Kesehatan (KMFK) </vt:lpstr>
      <vt:lpstr>PowerPoint Presentation</vt:lpstr>
      <vt:lpstr>PowerPoint Presentation</vt:lpstr>
      <vt:lpstr>PowerPoint Presentation</vt:lpstr>
      <vt:lpstr>PENGELOLAAN DATA DAN INFORMASI</vt:lpstr>
      <vt:lpstr>PowerPoint Presentation</vt:lpstr>
      <vt:lpstr>PowerPoint Presentation</vt:lpstr>
      <vt:lpstr>PowerPoint Presentation</vt:lpstr>
      <vt:lpstr>STANDAR HAK DAN KEWAJIBAN PENGGUNA PELAYANAN</vt:lpstr>
      <vt:lpstr>STANDAR HAK DAN KEWAJIBAN PENGGUNA PELAYANAN</vt:lpstr>
      <vt:lpstr>PowerPoint Presentation</vt:lpstr>
      <vt:lpstr>PROSES PENDAFTARAN PASIEN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akreditasi</dc:title>
  <dc:creator>Akreditasi</dc:creator>
  <cp:lastModifiedBy>Zoe</cp:lastModifiedBy>
  <cp:revision>201</cp:revision>
  <dcterms:created xsi:type="dcterms:W3CDTF">2017-04-07T05:25:29Z</dcterms:created>
  <dcterms:modified xsi:type="dcterms:W3CDTF">2019-06-20T05:06:27Z</dcterms:modified>
</cp:coreProperties>
</file>