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16" r:id="rId3"/>
    <p:sldId id="377" r:id="rId4"/>
    <p:sldId id="379" r:id="rId5"/>
    <p:sldId id="380" r:id="rId6"/>
    <p:sldId id="381" r:id="rId7"/>
    <p:sldId id="257" r:id="rId8"/>
    <p:sldId id="364" r:id="rId9"/>
    <p:sldId id="335" r:id="rId10"/>
    <p:sldId id="385" r:id="rId11"/>
    <p:sldId id="386" r:id="rId12"/>
    <p:sldId id="387" r:id="rId13"/>
    <p:sldId id="388" r:id="rId14"/>
    <p:sldId id="389" r:id="rId15"/>
    <p:sldId id="390" r:id="rId16"/>
    <p:sldId id="396" r:id="rId17"/>
    <p:sldId id="384" r:id="rId18"/>
    <p:sldId id="393" r:id="rId19"/>
    <p:sldId id="395" r:id="rId20"/>
    <p:sldId id="391" r:id="rId21"/>
    <p:sldId id="392" r:id="rId22"/>
    <p:sldId id="383" r:id="rId23"/>
    <p:sldId id="399" r:id="rId24"/>
    <p:sldId id="39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showGuides="1">
      <p:cViewPr>
        <p:scale>
          <a:sx n="60" d="100"/>
          <a:sy n="60" d="100"/>
        </p:scale>
        <p:origin x="-136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F783745-51AE-48AA-BD36-3E568A77F6BE}" type="datetimeFigureOut">
              <a:rPr lang="id-ID"/>
              <a:pPr>
                <a:defRPr/>
              </a:pPr>
              <a:t>13/10/2019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EF8945-6764-4D48-BEBF-62DDFA48A20F}" type="slidenum">
              <a:rPr lang="id-ID"/>
              <a:pPr>
                <a:defRPr/>
              </a:pPr>
              <a:t>‹#›</a:t>
            </a:fld>
            <a:endParaRPr lang="id-ID"/>
          </a:p>
        </p:txBody>
      </p:sp>
    </p:spTree>
    <p:extLst>
      <p:ext uri="{BB962C8B-B14F-4D97-AF65-F5344CB8AC3E}">
        <p14:creationId xmlns:p14="http://schemas.microsoft.com/office/powerpoint/2010/main" val="455061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43ECA36-D60C-4DC0-AE55-8F92DABFE26D}"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7108"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92F73E7A-2CAD-4E6F-9320-326367D819D6}" type="slidenum">
              <a:rPr lang="id-ID" altLang="en-US" smtClean="0">
                <a:latin typeface="Calibri" pitchFamily="34" charset="0"/>
              </a:rPr>
              <a:pPr eaLnBrk="1" fontAlgn="base" hangingPunct="1">
                <a:spcBef>
                  <a:spcPct val="0"/>
                </a:spcBef>
                <a:spcAft>
                  <a:spcPct val="0"/>
                </a:spcAft>
                <a:defRPr/>
              </a:pPr>
              <a:t>11</a:t>
            </a:fld>
            <a:endParaRPr lang="id-ID"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8132"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2D137F8D-80A3-45D7-B70F-DAB236281790}" type="slidenum">
              <a:rPr lang="id-ID" altLang="en-US" smtClean="0">
                <a:latin typeface="Calibri" pitchFamily="34" charset="0"/>
              </a:rPr>
              <a:pPr eaLnBrk="1" fontAlgn="base" hangingPunct="1">
                <a:spcBef>
                  <a:spcPct val="0"/>
                </a:spcBef>
                <a:spcAft>
                  <a:spcPct val="0"/>
                </a:spcAft>
                <a:defRPr/>
              </a:pPr>
              <a:t>12</a:t>
            </a:fld>
            <a:endParaRPr lang="id-ID"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9156"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14F27085-0E9F-4943-A7D7-EC3CFDECA583}" type="slidenum">
              <a:rPr lang="id-ID" altLang="en-US" smtClean="0">
                <a:latin typeface="Calibri" pitchFamily="34" charset="0"/>
              </a:rPr>
              <a:pPr eaLnBrk="1" fontAlgn="base" hangingPunct="1">
                <a:spcBef>
                  <a:spcPct val="0"/>
                </a:spcBef>
                <a:spcAft>
                  <a:spcPct val="0"/>
                </a:spcAft>
                <a:defRPr/>
              </a:pPr>
              <a:t>13</a:t>
            </a:fld>
            <a:endParaRPr lang="id-ID"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0180"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27F409FC-AAA6-4D5B-B5F2-68DE12A3CD21}" type="slidenum">
              <a:rPr lang="id-ID" altLang="en-US" smtClean="0">
                <a:latin typeface="Calibri" pitchFamily="34" charset="0"/>
              </a:rPr>
              <a:pPr eaLnBrk="1" fontAlgn="base" hangingPunct="1">
                <a:spcBef>
                  <a:spcPct val="0"/>
                </a:spcBef>
                <a:spcAft>
                  <a:spcPct val="0"/>
                </a:spcAft>
                <a:defRPr/>
              </a:pPr>
              <a:t>14</a:t>
            </a:fld>
            <a:endParaRPr lang="id-ID"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1204"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2F3E96D0-602F-4269-9F0A-EC97F9547CC7}" type="slidenum">
              <a:rPr lang="id-ID" altLang="en-US" smtClean="0">
                <a:latin typeface="Calibri" pitchFamily="34" charset="0"/>
              </a:rPr>
              <a:pPr eaLnBrk="1" fontAlgn="base" hangingPunct="1">
                <a:spcBef>
                  <a:spcPct val="0"/>
                </a:spcBef>
                <a:spcAft>
                  <a:spcPct val="0"/>
                </a:spcAft>
                <a:defRPr/>
              </a:pPr>
              <a:t>15</a:t>
            </a:fld>
            <a:endParaRPr lang="id-ID"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EBC734F-380F-4262-8E13-2DD1DF3EC0F0}"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3252"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EE3074C-4014-472A-9DD0-41B854A2FFEB}" type="slidenum">
              <a:rPr lang="id-ID" altLang="en-US" smtClean="0">
                <a:latin typeface="Calibri" pitchFamily="34" charset="0"/>
              </a:rPr>
              <a:pPr eaLnBrk="1" fontAlgn="base" hangingPunct="1">
                <a:spcBef>
                  <a:spcPct val="0"/>
                </a:spcBef>
                <a:spcAft>
                  <a:spcPct val="0"/>
                </a:spcAft>
                <a:defRPr/>
              </a:pPr>
              <a:t>17</a:t>
            </a:fld>
            <a:endParaRPr lang="id-ID"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4276"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064BD6EF-C217-41A0-87D8-F8CD489C5384}" type="slidenum">
              <a:rPr lang="id-ID" altLang="en-US" smtClean="0">
                <a:latin typeface="Calibri" pitchFamily="34" charset="0"/>
              </a:rPr>
              <a:pPr eaLnBrk="1" fontAlgn="base" hangingPunct="1">
                <a:spcBef>
                  <a:spcPct val="0"/>
                </a:spcBef>
                <a:spcAft>
                  <a:spcPct val="0"/>
                </a:spcAft>
                <a:defRPr/>
              </a:pPr>
              <a:t>18</a:t>
            </a:fld>
            <a:endParaRPr lang="id-ID"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5300"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D73BC015-C9B5-43BD-A1A4-A240267721A3}" type="slidenum">
              <a:rPr lang="id-ID" altLang="en-US" smtClean="0">
                <a:latin typeface="Calibri" pitchFamily="34" charset="0"/>
              </a:rPr>
              <a:pPr eaLnBrk="1" fontAlgn="base" hangingPunct="1">
                <a:spcBef>
                  <a:spcPct val="0"/>
                </a:spcBef>
                <a:spcAft>
                  <a:spcPct val="0"/>
                </a:spcAft>
                <a:defRPr/>
              </a:pPr>
              <a:t>19</a:t>
            </a:fld>
            <a:endParaRPr lang="id-ID" alt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56324"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87BC8F28-A9E0-4DCA-A199-FB46D78DB045}" type="slidenum">
              <a:rPr lang="id-ID" altLang="en-US" smtClean="0">
                <a:latin typeface="Calibri" pitchFamily="34" charset="0"/>
              </a:rPr>
              <a:pPr eaLnBrk="1" fontAlgn="base" hangingPunct="1">
                <a:spcBef>
                  <a:spcPct val="0"/>
                </a:spcBef>
                <a:spcAft>
                  <a:spcPct val="0"/>
                </a:spcAft>
                <a:defRPr/>
              </a:pPr>
              <a:t>20</a:t>
            </a:fld>
            <a:endParaRPr lang="id-ID"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38916"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7198FFA8-8778-407A-9202-D097E1308716}" type="slidenum">
              <a:rPr lang="id-ID" altLang="en-US" smtClean="0">
                <a:latin typeface="Calibri" pitchFamily="34" charset="0"/>
              </a:rPr>
              <a:pPr eaLnBrk="1" fontAlgn="base" hangingPunct="1">
                <a:spcBef>
                  <a:spcPct val="0"/>
                </a:spcBef>
                <a:spcAft>
                  <a:spcPct val="0"/>
                </a:spcAft>
                <a:defRPr/>
              </a:pPr>
              <a:t>3</a:t>
            </a:fld>
            <a:endParaRPr lang="id-ID"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6D74820-708D-41ED-B8F1-32CCE9987CF7}"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647FA34-F966-4A20-95A7-281E07550208}" type="slidenum">
              <a:rPr lang="id-ID" smtClean="0"/>
              <a:pPr>
                <a:defRPr/>
              </a:pPr>
              <a:t>22</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6681B6D-F623-4774-A53E-043E26A285A4}" type="slidenum">
              <a:rPr lang="id-ID" smtClean="0"/>
              <a:pPr>
                <a:defRPr/>
              </a:pPr>
              <a:t>23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39940"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F65427AF-FCDB-4899-9459-2B69A926D69C}" type="slidenum">
              <a:rPr lang="id-ID" altLang="en-US" smtClean="0">
                <a:latin typeface="Calibri" pitchFamily="34" charset="0"/>
              </a:rPr>
              <a:pPr eaLnBrk="1" fontAlgn="base" hangingPunct="1">
                <a:spcBef>
                  <a:spcPct val="0"/>
                </a:spcBef>
                <a:spcAft>
                  <a:spcPct val="0"/>
                </a:spcAft>
                <a:defRPr/>
              </a:pPr>
              <a:t>4</a:t>
            </a:fld>
            <a:endParaRPr lang="id-ID"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0964"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4F9C3443-5162-4A9F-911B-9970AAAE3ADF}" type="slidenum">
              <a:rPr lang="id-ID" altLang="en-US" smtClean="0">
                <a:latin typeface="Calibri" pitchFamily="34" charset="0"/>
              </a:rPr>
              <a:pPr eaLnBrk="1" fontAlgn="base" hangingPunct="1">
                <a:spcBef>
                  <a:spcPct val="0"/>
                </a:spcBef>
                <a:spcAft>
                  <a:spcPct val="0"/>
                </a:spcAft>
                <a:defRPr/>
              </a:pPr>
              <a:t>5</a:t>
            </a:fld>
            <a:endParaRPr lang="id-ID"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63567-90D9-4848-965B-1B54784B1B76}" type="slidenum">
              <a:rPr lang="id-ID" smtClean="0"/>
              <a:pPr fontAlgn="base">
                <a:spcBef>
                  <a:spcPct val="0"/>
                </a:spcBef>
                <a:spcAft>
                  <a:spcPct val="0"/>
                </a:spcAft>
                <a:defRPr/>
              </a:pPr>
              <a:t>6</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46089-B1B6-477B-915C-72A90442EF85}" type="slidenum">
              <a:rPr lang="id-ID" smtClean="0"/>
              <a:pPr fontAlgn="base">
                <a:spcBef>
                  <a:spcPct val="0"/>
                </a:spcBef>
                <a:spcAft>
                  <a:spcPct val="0"/>
                </a:spcAft>
                <a:defRPr/>
              </a:pPr>
              <a:t>7</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3556B1F-7C3B-4E53-BB91-A0668ED9ECEF}"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5060"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59955D55-330E-4888-A679-16CE1A85A3E6}" type="slidenum">
              <a:rPr lang="id-ID" altLang="en-US" smtClean="0">
                <a:latin typeface="Calibri" pitchFamily="34" charset="0"/>
              </a:rPr>
              <a:pPr eaLnBrk="1" fontAlgn="base" hangingPunct="1">
                <a:spcBef>
                  <a:spcPct val="0"/>
                </a:spcBef>
                <a:spcAft>
                  <a:spcPct val="0"/>
                </a:spcAft>
                <a:defRPr/>
              </a:pPr>
              <a:t>9</a:t>
            </a:fld>
            <a:endParaRPr lang="id-ID"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6084"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8305C8EE-F159-4E65-9522-6751265FCD2F}" type="slidenum">
              <a:rPr lang="id-ID" altLang="en-US" smtClean="0">
                <a:latin typeface="Calibri" pitchFamily="34" charset="0"/>
              </a:rPr>
              <a:pPr eaLnBrk="1" fontAlgn="base" hangingPunct="1">
                <a:spcBef>
                  <a:spcPct val="0"/>
                </a:spcBef>
                <a:spcAft>
                  <a:spcPct val="0"/>
                </a:spcAft>
                <a:defRPr/>
              </a:pPr>
              <a:t>10</a:t>
            </a:fld>
            <a:endParaRPr lang="id-ID"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ADB271-897A-4D4B-92A0-A944ECD0BEB6}"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87EA8-07D4-4683-9EC6-124694DFC7B9}" type="slidenum">
              <a:rPr lang="en-US"/>
              <a:pPr>
                <a:defRPr/>
              </a:pPr>
              <a:t>‹#›</a:t>
            </a:fld>
            <a:endParaRPr lang="en-US"/>
          </a:p>
        </p:txBody>
      </p:sp>
    </p:spTree>
    <p:extLst>
      <p:ext uri="{BB962C8B-B14F-4D97-AF65-F5344CB8AC3E}">
        <p14:creationId xmlns:p14="http://schemas.microsoft.com/office/powerpoint/2010/main" val="19352145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1A0957-B6C2-4864-AF5A-84B98C60D993}"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0CF03-E1B4-4DAE-B365-F4A7C4B0E49A}" type="slidenum">
              <a:rPr lang="en-US"/>
              <a:pPr>
                <a:defRPr/>
              </a:pPr>
              <a:t>‹#›</a:t>
            </a:fld>
            <a:endParaRPr lang="en-US"/>
          </a:p>
        </p:txBody>
      </p:sp>
    </p:spTree>
    <p:extLst>
      <p:ext uri="{BB962C8B-B14F-4D97-AF65-F5344CB8AC3E}">
        <p14:creationId xmlns:p14="http://schemas.microsoft.com/office/powerpoint/2010/main" val="43615148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8381AA-0FAF-4E90-96FC-DD896DD6C1F4}"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2F6C22-A04F-4BBE-B383-E8C39A72B556}" type="slidenum">
              <a:rPr lang="en-US"/>
              <a:pPr>
                <a:defRPr/>
              </a:pPr>
              <a:t>‹#›</a:t>
            </a:fld>
            <a:endParaRPr lang="en-US"/>
          </a:p>
        </p:txBody>
      </p:sp>
    </p:spTree>
    <p:extLst>
      <p:ext uri="{BB962C8B-B14F-4D97-AF65-F5344CB8AC3E}">
        <p14:creationId xmlns:p14="http://schemas.microsoft.com/office/powerpoint/2010/main" val="308204455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
        <p:nvSpPr>
          <p:cNvPr id="5" name="Date Placeholder 3"/>
          <p:cNvSpPr>
            <a:spLocks noGrp="1"/>
          </p:cNvSpPr>
          <p:nvPr>
            <p:ph type="dt" sz="half" idx="10"/>
          </p:nvPr>
        </p:nvSpPr>
        <p:spPr>
          <a:xfrm>
            <a:off x="152400" y="5029200"/>
            <a:ext cx="2590800" cy="1692275"/>
          </a:xfrm>
          <a:prstGeom prst="rect">
            <a:avLst/>
          </a:prstGeom>
        </p:spPr>
        <p:txBody>
          <a:bodyPr anchor="b"/>
          <a:lstStyle>
            <a:lvl1pPr algn="ctr">
              <a:defRPr sz="2000" b="1">
                <a:solidFill>
                  <a:schemeClr val="tx1"/>
                </a:solidFill>
                <a:effectLst>
                  <a:outerShdw blurRad="38100" dist="38100" dir="2700000" algn="tl">
                    <a:srgbClr val="000000">
                      <a:alpha val="43137"/>
                    </a:srgbClr>
                  </a:outerShdw>
                </a:effectLst>
                <a:cs typeface="+mn-cs"/>
              </a:defRPr>
            </a:lvl1pPr>
          </a:lstStyle>
          <a:p>
            <a:pPr>
              <a:defRPr/>
            </a:pPr>
            <a:fld id="{01F56DBD-8673-41FF-B69B-55A3E8B9BF76}" type="datetime1">
              <a:rPr lang="en-US"/>
              <a:pPr>
                <a:defRPr/>
              </a:pPr>
              <a:t>10/13/2019</a:t>
            </a:fld>
            <a:endParaRPr lang="en-US"/>
          </a:p>
        </p:txBody>
      </p:sp>
    </p:spTree>
    <p:extLst>
      <p:ext uri="{BB962C8B-B14F-4D97-AF65-F5344CB8AC3E}">
        <p14:creationId xmlns:p14="http://schemas.microsoft.com/office/powerpoint/2010/main" val="31498680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D647ADD-0DA8-4C69-BBE9-1CE5CED30B4D}"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93A5C-79D8-43B9-8084-2AF172A1B552}" type="slidenum">
              <a:rPr lang="en-US"/>
              <a:pPr>
                <a:defRPr/>
              </a:pPr>
              <a:t>‹#›</a:t>
            </a:fld>
            <a:endParaRPr lang="en-US"/>
          </a:p>
        </p:txBody>
      </p:sp>
    </p:spTree>
    <p:extLst>
      <p:ext uri="{BB962C8B-B14F-4D97-AF65-F5344CB8AC3E}">
        <p14:creationId xmlns:p14="http://schemas.microsoft.com/office/powerpoint/2010/main" val="48733050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6B283F4A-CE65-48D9-829D-32DCAB012CDD}"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E0E6B-2F29-4BAE-97D7-013122C7120A}" type="slidenum">
              <a:rPr lang="en-US"/>
              <a:pPr>
                <a:defRPr/>
              </a:pPr>
              <a:t>‹#›</a:t>
            </a:fld>
            <a:endParaRPr lang="en-US"/>
          </a:p>
        </p:txBody>
      </p:sp>
    </p:spTree>
    <p:extLst>
      <p:ext uri="{BB962C8B-B14F-4D97-AF65-F5344CB8AC3E}">
        <p14:creationId xmlns:p14="http://schemas.microsoft.com/office/powerpoint/2010/main" val="84101477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1EA45101-655C-4460-BBB4-FB1EE745AC62}"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05A156-DF41-4804-9099-97AD6C5D59C6}" type="slidenum">
              <a:rPr lang="en-US"/>
              <a:pPr>
                <a:defRPr/>
              </a:pPr>
              <a:t>‹#›</a:t>
            </a:fld>
            <a:endParaRPr lang="en-US"/>
          </a:p>
        </p:txBody>
      </p:sp>
    </p:spTree>
    <p:extLst>
      <p:ext uri="{BB962C8B-B14F-4D97-AF65-F5344CB8AC3E}">
        <p14:creationId xmlns:p14="http://schemas.microsoft.com/office/powerpoint/2010/main" val="331197154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807CEB68-8CC6-4103-B522-BC617CF4B881}" type="datetime1">
              <a:rPr lang="en-US"/>
              <a:pPr>
                <a:defRPr/>
              </a:pPr>
              <a:t>10/13/2019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F54541-B3C1-4616-A62B-F30A5DA1D341}" type="slidenum">
              <a:rPr lang="en-US"/>
              <a:pPr>
                <a:defRPr/>
              </a:pPr>
              <a:t>‹#›</a:t>
            </a:fld>
            <a:endParaRPr lang="en-US"/>
          </a:p>
        </p:txBody>
      </p:sp>
    </p:spTree>
    <p:extLst>
      <p:ext uri="{BB962C8B-B14F-4D97-AF65-F5344CB8AC3E}">
        <p14:creationId xmlns:p14="http://schemas.microsoft.com/office/powerpoint/2010/main" val="125448563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DDF3A774-7FB0-4621-8573-57D3EA86B091}" type="datetime1">
              <a:rPr lang="en-US"/>
              <a:pPr>
                <a:defRPr/>
              </a:pPr>
              <a:t>10/13/2019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32E51A-B42D-41BE-9BA4-3BD4EF24F02A}" type="slidenum">
              <a:rPr lang="en-US"/>
              <a:pPr>
                <a:defRPr/>
              </a:pPr>
              <a:t>‹#›</a:t>
            </a:fld>
            <a:endParaRPr lang="en-US"/>
          </a:p>
        </p:txBody>
      </p:sp>
    </p:spTree>
    <p:extLst>
      <p:ext uri="{BB962C8B-B14F-4D97-AF65-F5344CB8AC3E}">
        <p14:creationId xmlns:p14="http://schemas.microsoft.com/office/powerpoint/2010/main" val="25379290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07EB0F28-68EC-48A7-A643-47B621DC8EA3}" type="datetime1">
              <a:rPr lang="en-US"/>
              <a:pPr>
                <a:defRPr/>
              </a:pPr>
              <a:t>10/13/2019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1FA2D9-D4BA-4AEA-B211-F3FC6814A14E}" type="slidenum">
              <a:rPr lang="en-US"/>
              <a:pPr>
                <a:defRPr/>
              </a:pPr>
              <a:t>‹#›</a:t>
            </a:fld>
            <a:endParaRPr lang="en-US"/>
          </a:p>
        </p:txBody>
      </p:sp>
    </p:spTree>
    <p:extLst>
      <p:ext uri="{BB962C8B-B14F-4D97-AF65-F5344CB8AC3E}">
        <p14:creationId xmlns:p14="http://schemas.microsoft.com/office/powerpoint/2010/main" val="27949572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9464CC6-C0FD-4AD7-9639-2718FC4EF9E9}"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FD71A9-B3BD-4444-830F-5A7D319EF9A1}" type="slidenum">
              <a:rPr lang="en-US"/>
              <a:pPr>
                <a:defRPr/>
              </a:pPr>
              <a:t>‹#›</a:t>
            </a:fld>
            <a:endParaRPr lang="en-US"/>
          </a:p>
        </p:txBody>
      </p:sp>
    </p:spTree>
    <p:extLst>
      <p:ext uri="{BB962C8B-B14F-4D97-AF65-F5344CB8AC3E}">
        <p14:creationId xmlns:p14="http://schemas.microsoft.com/office/powerpoint/2010/main" val="2908111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934B92-0288-459E-B258-EB6FCC0DF741}"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A18BD-E36B-4B7F-BBB2-E0388D05FAB3}" type="slidenum">
              <a:rPr lang="en-US"/>
              <a:pPr>
                <a:defRPr/>
              </a:pPr>
              <a:t>‹#›</a:t>
            </a:fld>
            <a:endParaRPr lang="en-US"/>
          </a:p>
        </p:txBody>
      </p:sp>
    </p:spTree>
    <p:extLst>
      <p:ext uri="{BB962C8B-B14F-4D97-AF65-F5344CB8AC3E}">
        <p14:creationId xmlns:p14="http://schemas.microsoft.com/office/powerpoint/2010/main" val="400911756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FB9EAB29-145E-467F-9EC5-4C041B8B9D26}"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B4F43-5589-45F0-B17A-6F1433D38DD9}" type="slidenum">
              <a:rPr lang="en-US"/>
              <a:pPr>
                <a:defRPr/>
              </a:pPr>
              <a:t>‹#›</a:t>
            </a:fld>
            <a:endParaRPr lang="en-US"/>
          </a:p>
        </p:txBody>
      </p:sp>
    </p:spTree>
    <p:extLst>
      <p:ext uri="{BB962C8B-B14F-4D97-AF65-F5344CB8AC3E}">
        <p14:creationId xmlns:p14="http://schemas.microsoft.com/office/powerpoint/2010/main" val="313627227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3693DE43-1DE9-40BC-BE77-985079C737B1}"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F1CB5-7F54-4F18-90EF-D75358E003F7}" type="slidenum">
              <a:rPr lang="en-US"/>
              <a:pPr>
                <a:defRPr/>
              </a:pPr>
              <a:t>‹#›</a:t>
            </a:fld>
            <a:endParaRPr lang="en-US"/>
          </a:p>
        </p:txBody>
      </p:sp>
    </p:spTree>
    <p:extLst>
      <p:ext uri="{BB962C8B-B14F-4D97-AF65-F5344CB8AC3E}">
        <p14:creationId xmlns:p14="http://schemas.microsoft.com/office/powerpoint/2010/main" val="30773503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528625AE-88B4-47B6-B28D-4020CEA65192}"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46006-7AD6-46BD-A8A1-9E3A88C4BF67}" type="slidenum">
              <a:rPr lang="en-US"/>
              <a:pPr>
                <a:defRPr/>
              </a:pPr>
              <a:t>‹#›</a:t>
            </a:fld>
            <a:endParaRPr lang="en-US"/>
          </a:p>
        </p:txBody>
      </p:sp>
    </p:spTree>
    <p:extLst>
      <p:ext uri="{BB962C8B-B14F-4D97-AF65-F5344CB8AC3E}">
        <p14:creationId xmlns:p14="http://schemas.microsoft.com/office/powerpoint/2010/main" val="247265242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DF294C-B889-410F-A4F9-46A6F0D78AC0}" type="datetime1">
              <a:rPr lang="en-US"/>
              <a:pPr>
                <a:defRPr/>
              </a:pPr>
              <a:t>10/13/2019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C9B79B-3612-43D9-91B8-2B61CCA234C9}" type="slidenum">
              <a:rPr lang="en-US"/>
              <a:pPr>
                <a:defRPr/>
              </a:pPr>
              <a:t>‹#›</a:t>
            </a:fld>
            <a:endParaRPr lang="en-US"/>
          </a:p>
        </p:txBody>
      </p:sp>
    </p:spTree>
    <p:extLst>
      <p:ext uri="{BB962C8B-B14F-4D97-AF65-F5344CB8AC3E}">
        <p14:creationId xmlns:p14="http://schemas.microsoft.com/office/powerpoint/2010/main" val="717312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01D887-9F39-4C19-8E34-744D7258A8AA}"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E47AA-414D-4376-9211-1B8EF63F5B2D}" type="slidenum">
              <a:rPr lang="en-US"/>
              <a:pPr>
                <a:defRPr/>
              </a:pPr>
              <a:t>‹#›</a:t>
            </a:fld>
            <a:endParaRPr lang="en-US"/>
          </a:p>
        </p:txBody>
      </p:sp>
    </p:spTree>
    <p:extLst>
      <p:ext uri="{BB962C8B-B14F-4D97-AF65-F5344CB8AC3E}">
        <p14:creationId xmlns:p14="http://schemas.microsoft.com/office/powerpoint/2010/main" val="40071152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6F7395-9BDB-48A4-A5DC-1B8E947F78D3}" type="datetime1">
              <a:rPr lang="en-US"/>
              <a:pPr>
                <a:defRPr/>
              </a:pPr>
              <a:t>10/13/2019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3E1FA3-F7BA-4573-9C68-8DE3DC33A8BF}" type="slidenum">
              <a:rPr lang="en-US"/>
              <a:pPr>
                <a:defRPr/>
              </a:pPr>
              <a:t>‹#›</a:t>
            </a:fld>
            <a:endParaRPr lang="en-US"/>
          </a:p>
        </p:txBody>
      </p:sp>
    </p:spTree>
    <p:extLst>
      <p:ext uri="{BB962C8B-B14F-4D97-AF65-F5344CB8AC3E}">
        <p14:creationId xmlns:p14="http://schemas.microsoft.com/office/powerpoint/2010/main" val="318804101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F97D49-16EF-4F25-98C4-4EAC81102EA2}" type="datetime1">
              <a:rPr lang="en-US"/>
              <a:pPr>
                <a:defRPr/>
              </a:pPr>
              <a:t>10/13/2019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605DB2-BDD5-4D62-924A-6691BF84886E}" type="slidenum">
              <a:rPr lang="en-US"/>
              <a:pPr>
                <a:defRPr/>
              </a:pPr>
              <a:t>‹#›</a:t>
            </a:fld>
            <a:endParaRPr lang="en-US"/>
          </a:p>
        </p:txBody>
      </p:sp>
    </p:spTree>
    <p:extLst>
      <p:ext uri="{BB962C8B-B14F-4D97-AF65-F5344CB8AC3E}">
        <p14:creationId xmlns:p14="http://schemas.microsoft.com/office/powerpoint/2010/main" val="26888431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DE745-3D29-4BDD-AA95-9DB59E4D10E2}" type="datetime1">
              <a:rPr lang="en-US"/>
              <a:pPr>
                <a:defRPr/>
              </a:pPr>
              <a:t>10/13/2019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9DF8AC-4C02-42BF-BAFA-2F60C9905607}" type="slidenum">
              <a:rPr lang="en-US"/>
              <a:pPr>
                <a:defRPr/>
              </a:pPr>
              <a:t>‹#›</a:t>
            </a:fld>
            <a:endParaRPr lang="en-US"/>
          </a:p>
        </p:txBody>
      </p:sp>
    </p:spTree>
    <p:extLst>
      <p:ext uri="{BB962C8B-B14F-4D97-AF65-F5344CB8AC3E}">
        <p14:creationId xmlns:p14="http://schemas.microsoft.com/office/powerpoint/2010/main" val="10163538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DD738E-BAD8-4D33-B1ED-5B9382C3AF62}"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8AF781-16B4-4300-AB80-887589F94D90}" type="slidenum">
              <a:rPr lang="en-US"/>
              <a:pPr>
                <a:defRPr/>
              </a:pPr>
              <a:t>‹#›</a:t>
            </a:fld>
            <a:endParaRPr lang="en-US"/>
          </a:p>
        </p:txBody>
      </p:sp>
    </p:spTree>
    <p:extLst>
      <p:ext uri="{BB962C8B-B14F-4D97-AF65-F5344CB8AC3E}">
        <p14:creationId xmlns:p14="http://schemas.microsoft.com/office/powerpoint/2010/main" val="127619979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D1B720-4A14-4905-8B7A-4661DE26A338}" type="datetime1">
              <a:rPr lang="en-US"/>
              <a:pPr>
                <a:defRPr/>
              </a:pPr>
              <a:t>10/13/2019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454F05-9242-48FB-A30A-49835885A682}" type="slidenum">
              <a:rPr lang="en-US"/>
              <a:pPr>
                <a:defRPr/>
              </a:pPr>
              <a:t>‹#›</a:t>
            </a:fld>
            <a:endParaRPr lang="en-US"/>
          </a:p>
        </p:txBody>
      </p:sp>
    </p:spTree>
    <p:extLst>
      <p:ext uri="{BB962C8B-B14F-4D97-AF65-F5344CB8AC3E}">
        <p14:creationId xmlns:p14="http://schemas.microsoft.com/office/powerpoint/2010/main" val="35800859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A3A835-94C2-437A-A367-B96E95B4F3B7}" type="datetime1">
              <a:rPr lang="en-US"/>
              <a:pPr>
                <a:defRPr/>
              </a:pPr>
              <a:t>10/13/2019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416E386B-B95F-4AD4-AD25-B08BE907EB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E3B973A0-D64A-4C9E-A7DF-347D92134D5A}" type="slidenum">
              <a:rPr lang="en-US"/>
              <a:pPr>
                <a:defRPr/>
              </a:pPr>
              <a:t>‹#›</a:t>
            </a:fld>
            <a:endParaRPr lang="en-US"/>
          </a:p>
        </p:txBody>
      </p:sp>
      <p:pic>
        <p:nvPicPr>
          <p:cNvPr id="2054"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oflyndaharlinda@gmai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rive.google.com/drive/folders/1e30NlfRJo9Tz7_TogCjBW3Ixo5Dt9RF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3200400" y="3725863"/>
            <a:ext cx="56388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b="1">
                <a:solidFill>
                  <a:schemeClr val="bg1"/>
                </a:solidFill>
              </a:rPr>
              <a:t>PSD 314 PENGE</a:t>
            </a:r>
            <a:r>
              <a:rPr lang="en-US" b="1">
                <a:solidFill>
                  <a:schemeClr val="bg1"/>
                </a:solidFill>
              </a:rPr>
              <a:t>M</a:t>
            </a:r>
            <a:r>
              <a:rPr lang="id-ID" b="1">
                <a:solidFill>
                  <a:schemeClr val="bg1"/>
                </a:solidFill>
              </a:rPr>
              <a:t>BANGAN </a:t>
            </a:r>
            <a:r>
              <a:rPr lang="en-US" b="1">
                <a:solidFill>
                  <a:schemeClr val="bg1"/>
                </a:solidFill>
              </a:rPr>
              <a:t>M</a:t>
            </a:r>
            <a:r>
              <a:rPr lang="id-ID" b="1">
                <a:solidFill>
                  <a:schemeClr val="bg1"/>
                </a:solidFill>
              </a:rPr>
              <a:t>EDIA BELAJA</a:t>
            </a:r>
            <a:r>
              <a:rPr lang="en-US" b="1">
                <a:solidFill>
                  <a:schemeClr val="bg1"/>
                </a:solidFill>
              </a:rPr>
              <a:t>R</a:t>
            </a:r>
            <a:endParaRPr lang="id-ID" b="1">
              <a:solidFill>
                <a:schemeClr val="bg1"/>
              </a:solidFill>
            </a:endParaRPr>
          </a:p>
          <a:p>
            <a:pPr algn="ctr" eaLnBrk="1" hangingPunct="1"/>
            <a:r>
              <a:rPr lang="en-US" b="1">
                <a:solidFill>
                  <a:schemeClr val="bg1"/>
                </a:solidFill>
              </a:rPr>
              <a:t>PERTEMUAN </a:t>
            </a:r>
            <a:r>
              <a:rPr lang="id-ID" b="1">
                <a:solidFill>
                  <a:schemeClr val="bg1"/>
                </a:solidFill>
              </a:rPr>
              <a:t>1</a:t>
            </a:r>
          </a:p>
          <a:p>
            <a:pPr algn="ctr" eaLnBrk="1" hangingPunct="1"/>
            <a:r>
              <a:rPr lang="id-ID" b="1">
                <a:solidFill>
                  <a:schemeClr val="bg1"/>
                </a:solidFill>
              </a:rPr>
              <a:t>PENGANTAR (KONTRAK KULIAH)</a:t>
            </a:r>
          </a:p>
          <a:p>
            <a:pPr algn="ctr" eaLnBrk="1" hangingPunct="1"/>
            <a:r>
              <a:rPr lang="id-ID" sz="1400" b="1">
                <a:solidFill>
                  <a:schemeClr val="bg1"/>
                </a:solidFill>
              </a:rPr>
              <a:t>Dr. HARLINDA SYOFYAN,S.Si., M.Pd</a:t>
            </a:r>
            <a:endParaRPr lang="en-US" sz="1400" b="1">
              <a:solidFill>
                <a:schemeClr val="bg1"/>
              </a:solidFill>
            </a:endParaRPr>
          </a:p>
          <a:p>
            <a:pPr algn="ctr" eaLnBrk="1" hangingPunct="1"/>
            <a:r>
              <a:rPr lang="en-US" sz="1400" b="1">
                <a:solidFill>
                  <a:schemeClr val="bg1"/>
                </a:solidFill>
              </a:rPr>
              <a:t>P</a:t>
            </a:r>
            <a:r>
              <a:rPr lang="id-ID" sz="1400" b="1">
                <a:solidFill>
                  <a:schemeClr val="bg1"/>
                </a:solidFill>
              </a:rPr>
              <a:t>GS</a:t>
            </a:r>
            <a:r>
              <a:rPr lang="en-US" sz="1400" b="1">
                <a:solidFill>
                  <a:schemeClr val="bg1"/>
                </a:solidFill>
              </a:rPr>
              <a:t>D</a:t>
            </a:r>
            <a:r>
              <a:rPr lang="id-ID" sz="1400" b="1">
                <a:solidFill>
                  <a:schemeClr val="bg1"/>
                </a:solidFill>
              </a:rPr>
              <a:t> FKIP</a:t>
            </a:r>
            <a:endParaRPr lang="en-US" sz="1400" b="1">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5"/>
          <p:cNvSpPr>
            <a:spLocks noGrp="1"/>
          </p:cNvSpPr>
          <p:nvPr>
            <p:ph type="title"/>
          </p:nvPr>
        </p:nvSpPr>
        <p:spPr>
          <a:xfrm>
            <a:off x="533400" y="685800"/>
            <a:ext cx="8229600" cy="685800"/>
          </a:xfrm>
        </p:spPr>
        <p:txBody>
          <a:bodyPr/>
          <a:lstStyle/>
          <a:p>
            <a:pPr>
              <a:spcBef>
                <a:spcPct val="50000"/>
              </a:spcBef>
            </a:pPr>
            <a:r>
              <a:rPr lang="id-ID" altLang="en-US" sz="2800" b="1" smtClean="0">
                <a:latin typeface="Arial" charset="0"/>
                <a:cs typeface="Arial" charset="0"/>
              </a:rPr>
              <a:t>DESKRIPSI MATA KULIAH</a:t>
            </a:r>
          </a:p>
        </p:txBody>
      </p:sp>
      <p:sp>
        <p:nvSpPr>
          <p:cNvPr id="14340" name="Content Placeholder 5"/>
          <p:cNvSpPr>
            <a:spLocks noGrp="1"/>
          </p:cNvSpPr>
          <p:nvPr>
            <p:ph idx="1"/>
          </p:nvPr>
        </p:nvSpPr>
        <p:spPr>
          <a:xfrm>
            <a:off x="457200" y="1600200"/>
            <a:ext cx="8229600" cy="4449763"/>
          </a:xfrm>
        </p:spPr>
        <p:txBody>
          <a:bodyPr/>
          <a:lstStyle/>
          <a:p>
            <a:pPr algn="just" defTabSz="222250">
              <a:spcBef>
                <a:spcPts val="400"/>
              </a:spcBef>
              <a:spcAft>
                <a:spcPts val="400"/>
              </a:spcAft>
              <a:buFont typeface="Courier New" pitchFamily="49" charset="0"/>
              <a:buChar char="o"/>
              <a:defRPr/>
            </a:pPr>
            <a:r>
              <a:rPr lang="id-ID" altLang="en-US" sz="2000" dirty="0" smtClean="0">
                <a:latin typeface="+mj-lt"/>
                <a:cs typeface="Arial" charset="0"/>
              </a:rPr>
              <a:t>Mata kuliah ini membahas mengenai konsep-konsep media, jenis, penggunaan, dan manfaatnya serta pengembangannya dalam pembelajaran di sekolah.</a:t>
            </a:r>
          </a:p>
          <a:p>
            <a:pPr algn="just" defTabSz="222250">
              <a:spcBef>
                <a:spcPts val="400"/>
              </a:spcBef>
              <a:spcAft>
                <a:spcPts val="400"/>
              </a:spcAft>
              <a:buFont typeface="Courier New" pitchFamily="49" charset="0"/>
              <a:buChar char="o"/>
              <a:defRPr/>
            </a:pPr>
            <a:r>
              <a:rPr lang="id-ID" altLang="en-US" sz="2000" dirty="0" smtClean="0">
                <a:latin typeface="+mj-lt"/>
                <a:cs typeface="Arial" charset="0"/>
              </a:rPr>
              <a:t>Secara  garis  besar,  lingkup bahasan pada mata kuliah ini mencakup pengenalan mengenai (1) peran dan Fungsi Media Belajar, (2) Jenis, Klasifikasi dan Karakteristik Media Belajar, (3) Perencanaan dan Pemilihan Media Belajar, (4) Penggunaan, Evaluasi &amp; Pengembangan Media, (5) Media &amp; Multimedia, (6) Penyusunan dan Produksi Media, (7)  Pemanfaatan &amp; Pembuatan Media.</a:t>
            </a:r>
          </a:p>
          <a:p>
            <a:pPr algn="just" defTabSz="222250">
              <a:spcBef>
                <a:spcPts val="400"/>
              </a:spcBef>
              <a:spcAft>
                <a:spcPts val="400"/>
              </a:spcAft>
              <a:buFont typeface="Courier New" pitchFamily="49" charset="0"/>
              <a:buChar char="o"/>
              <a:defRPr/>
            </a:pPr>
            <a:r>
              <a:rPr lang="id-ID" altLang="en-US" sz="2000" dirty="0" smtClean="0">
                <a:latin typeface="+mj-lt"/>
                <a:cs typeface="Arial" charset="0"/>
              </a:rPr>
              <a:t>Dengan mempelajari mata kuliah ini diharapkan mahasiswa mampu memahami konsep-konsep pengembangan media serta dapat mengaplikasikan dalam pembelajarannya di sekolah dasar.</a:t>
            </a:r>
            <a:endParaRPr lang="en-US" altLang="en-US" sz="2000" dirty="0" smtClean="0">
              <a:latin typeface="+mj-lt"/>
              <a:cs typeface="Arial"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E94E1E4E-8F76-425C-8AE2-3018AC9230D0}" type="datetime1">
              <a:rPr lang="en-US"/>
              <a:pPr>
                <a:defRPr/>
              </a:pPr>
              <a:t>10/13/2019</a:t>
            </a:fld>
            <a:endParaRPr lang="en-US"/>
          </a:p>
        </p:txBody>
      </p:sp>
      <p:sp>
        <p:nvSpPr>
          <p:cNvPr id="23558"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4076F067-53B4-4503-BEE7-5C6E3CA3F2CD}" type="slidenum">
              <a:rPr lang="en-US" altLang="en-US" smtClean="0">
                <a:latin typeface="Calibri" pitchFamily="34" charset="0"/>
              </a:rPr>
              <a:pPr eaLnBrk="1" fontAlgn="base" hangingPunct="1">
                <a:spcBef>
                  <a:spcPct val="0"/>
                </a:spcBef>
                <a:spcAft>
                  <a:spcPct val="0"/>
                </a:spcAft>
                <a:defRPr/>
              </a:pPr>
              <a:t>10</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p:cNvSpPr>
            <a:spLocks noGrp="1"/>
          </p:cNvSpPr>
          <p:nvPr>
            <p:ph type="title"/>
          </p:nvPr>
        </p:nvSpPr>
        <p:spPr>
          <a:xfrm>
            <a:off x="533400" y="685800"/>
            <a:ext cx="8229600" cy="685800"/>
          </a:xfrm>
        </p:spPr>
        <p:txBody>
          <a:bodyPr/>
          <a:lstStyle/>
          <a:p>
            <a:pPr>
              <a:spcBef>
                <a:spcPct val="50000"/>
              </a:spcBef>
            </a:pPr>
            <a:r>
              <a:rPr lang="id-ID" altLang="en-US" sz="2800" b="1" smtClean="0">
                <a:latin typeface="Arial" charset="0"/>
                <a:cs typeface="Arial" charset="0"/>
              </a:rPr>
              <a:t>STRATEGI DAN METODE PERKULIAHAN</a:t>
            </a:r>
          </a:p>
        </p:txBody>
      </p:sp>
      <p:sp>
        <p:nvSpPr>
          <p:cNvPr id="16388" name="Content Placeholder 5"/>
          <p:cNvSpPr>
            <a:spLocks noGrp="1"/>
          </p:cNvSpPr>
          <p:nvPr>
            <p:ph idx="1"/>
          </p:nvPr>
        </p:nvSpPr>
        <p:spPr>
          <a:xfrm>
            <a:off x="457200" y="1524000"/>
            <a:ext cx="8229600" cy="4602163"/>
          </a:xfrm>
        </p:spPr>
        <p:txBody>
          <a:bodyPr/>
          <a:lstStyle/>
          <a:p>
            <a:pPr algn="just" eaLnBrk="1" hangingPunct="1">
              <a:buFont typeface="Courier New" pitchFamily="49" charset="0"/>
              <a:buChar char="o"/>
              <a:defRPr/>
            </a:pPr>
            <a:r>
              <a:rPr lang="en-US" altLang="en-US" sz="2000" dirty="0" err="1" smtClean="0">
                <a:latin typeface="+mj-lt"/>
              </a:rPr>
              <a:t>Perkuliahan</a:t>
            </a:r>
            <a:r>
              <a:rPr lang="en-US" altLang="en-US" sz="2000" dirty="0" smtClean="0">
                <a:latin typeface="+mj-lt"/>
              </a:rPr>
              <a:t> </a:t>
            </a:r>
            <a:r>
              <a:rPr lang="en-US" altLang="en-US" sz="2000" dirty="0" err="1" smtClean="0">
                <a:latin typeface="+mj-lt"/>
              </a:rPr>
              <a:t>dilaksanakan</a:t>
            </a:r>
            <a:r>
              <a:rPr lang="en-US" altLang="en-US" sz="2000" dirty="0" smtClean="0">
                <a:latin typeface="+mj-lt"/>
              </a:rPr>
              <a:t> </a:t>
            </a:r>
            <a:r>
              <a:rPr lang="en-US" altLang="en-US" sz="2000" dirty="0" err="1" smtClean="0">
                <a:latin typeface="+mj-lt"/>
              </a:rPr>
              <a:t>melalui</a:t>
            </a:r>
            <a:r>
              <a:rPr lang="en-US" altLang="en-US" sz="2000" dirty="0" smtClean="0">
                <a:latin typeface="+mj-lt"/>
              </a:rPr>
              <a:t> </a:t>
            </a:r>
            <a:r>
              <a:rPr lang="en-US" altLang="en-US" sz="2000" dirty="0" err="1" smtClean="0">
                <a:latin typeface="+mj-lt"/>
              </a:rPr>
              <a:t>pembelajaran</a:t>
            </a:r>
            <a:r>
              <a:rPr lang="en-US" altLang="en-US" sz="2000" dirty="0" smtClean="0">
                <a:latin typeface="+mj-lt"/>
              </a:rPr>
              <a:t> </a:t>
            </a:r>
            <a:r>
              <a:rPr lang="en-US" altLang="en-US" sz="2000" dirty="0" err="1" smtClean="0">
                <a:latin typeface="+mj-lt"/>
              </a:rPr>
              <a:t>tatap</a:t>
            </a:r>
            <a:r>
              <a:rPr lang="en-US" altLang="en-US" sz="2000" dirty="0" smtClean="0">
                <a:latin typeface="+mj-lt"/>
              </a:rPr>
              <a:t> </a:t>
            </a:r>
            <a:r>
              <a:rPr lang="en-US" altLang="en-US" sz="2000" dirty="0" err="1" smtClean="0">
                <a:latin typeface="+mj-lt"/>
              </a:rPr>
              <a:t>muka</a:t>
            </a:r>
            <a:r>
              <a:rPr lang="en-US" altLang="en-US" sz="2000" dirty="0" smtClean="0">
                <a:latin typeface="+mj-lt"/>
              </a:rPr>
              <a:t>, </a:t>
            </a:r>
            <a:r>
              <a:rPr lang="en-US" altLang="en-US" sz="2000" dirty="0" err="1" smtClean="0">
                <a:latin typeface="+mj-lt"/>
              </a:rPr>
              <a:t>studi</a:t>
            </a:r>
            <a:r>
              <a:rPr lang="en-US" altLang="en-US" sz="2000" dirty="0" smtClean="0">
                <a:latin typeface="+mj-lt"/>
              </a:rPr>
              <a:t> </a:t>
            </a:r>
            <a:r>
              <a:rPr lang="en-US" altLang="en-US" sz="2000" dirty="0" err="1" smtClean="0">
                <a:latin typeface="+mj-lt"/>
              </a:rPr>
              <a:t>pustaka</a:t>
            </a:r>
            <a:r>
              <a:rPr lang="en-US" altLang="en-US" sz="2000" dirty="0" smtClean="0">
                <a:latin typeface="+mj-lt"/>
              </a:rPr>
              <a:t>, </a:t>
            </a:r>
            <a:r>
              <a:rPr lang="en-US" altLang="en-US" sz="2000" dirty="0" err="1" smtClean="0">
                <a:latin typeface="+mj-lt"/>
              </a:rPr>
              <a:t>presentasi</a:t>
            </a:r>
            <a:r>
              <a:rPr lang="en-US" altLang="en-US" sz="2000" dirty="0" smtClean="0">
                <a:latin typeface="+mj-lt"/>
              </a:rPr>
              <a:t>, </a:t>
            </a:r>
            <a:r>
              <a:rPr lang="en-US" altLang="en-US" sz="2000" dirty="0" err="1" smtClean="0">
                <a:latin typeface="+mj-lt"/>
              </a:rPr>
              <a:t>dan</a:t>
            </a:r>
            <a:r>
              <a:rPr lang="en-US" altLang="en-US" sz="2000" dirty="0" smtClean="0">
                <a:latin typeface="+mj-lt"/>
              </a:rPr>
              <a:t> </a:t>
            </a:r>
            <a:r>
              <a:rPr lang="en-US" altLang="en-US" sz="2000" dirty="0" err="1" smtClean="0">
                <a:latin typeface="+mj-lt"/>
              </a:rPr>
              <a:t>diskusi</a:t>
            </a:r>
            <a:r>
              <a:rPr lang="en-US" altLang="en-US" sz="2000" dirty="0" smtClean="0">
                <a:latin typeface="+mj-lt"/>
              </a:rPr>
              <a:t> </a:t>
            </a:r>
            <a:r>
              <a:rPr lang="en-US" altLang="en-US" sz="2000" dirty="0" err="1" smtClean="0">
                <a:latin typeface="+mj-lt"/>
              </a:rPr>
              <a:t>materi</a:t>
            </a:r>
            <a:r>
              <a:rPr lang="en-US" altLang="en-US" sz="2000" dirty="0" smtClean="0">
                <a:latin typeface="+mj-lt"/>
              </a:rPr>
              <a:t> </a:t>
            </a:r>
            <a:r>
              <a:rPr lang="en-US" altLang="en-US" sz="2000" dirty="0" err="1" smtClean="0">
                <a:latin typeface="+mj-lt"/>
              </a:rPr>
              <a:t>perkuliahan</a:t>
            </a:r>
            <a:r>
              <a:rPr lang="en-US" altLang="en-US" sz="2000" dirty="0" smtClean="0">
                <a:latin typeface="+mj-lt"/>
              </a:rPr>
              <a:t>, </a:t>
            </a:r>
            <a:r>
              <a:rPr lang="id-ID" altLang="en-US" sz="2000" i="1" dirty="0" smtClean="0">
                <a:latin typeface="+mj-lt"/>
              </a:rPr>
              <a:t>mini research</a:t>
            </a:r>
            <a:r>
              <a:rPr lang="id-ID" altLang="en-US" sz="2000" dirty="0" smtClean="0">
                <a:latin typeface="+mj-lt"/>
              </a:rPr>
              <a:t>, </a:t>
            </a:r>
            <a:r>
              <a:rPr lang="en-US" altLang="en-US" sz="2000" dirty="0" err="1" smtClean="0">
                <a:latin typeface="+mj-lt"/>
              </a:rPr>
              <a:t>serta</a:t>
            </a:r>
            <a:r>
              <a:rPr lang="en-US" altLang="en-US" sz="2000" dirty="0" smtClean="0">
                <a:latin typeface="+mj-lt"/>
              </a:rPr>
              <a:t> </a:t>
            </a:r>
            <a:r>
              <a:rPr lang="en-US" altLang="en-US" sz="2000" dirty="0" err="1" smtClean="0">
                <a:latin typeface="+mj-lt"/>
              </a:rPr>
              <a:t>praktik</a:t>
            </a:r>
            <a:r>
              <a:rPr lang="en-US" altLang="en-US" sz="2000" dirty="0" smtClean="0">
                <a:latin typeface="+mj-lt"/>
              </a:rPr>
              <a:t> </a:t>
            </a:r>
            <a:r>
              <a:rPr lang="id-ID" altLang="en-US" sz="2000" dirty="0" smtClean="0">
                <a:latin typeface="+mj-lt"/>
              </a:rPr>
              <a:t>pengembangan media </a:t>
            </a:r>
            <a:r>
              <a:rPr lang="en-US" altLang="en-US" sz="2000" dirty="0" err="1" smtClean="0">
                <a:latin typeface="+mj-lt"/>
              </a:rPr>
              <a:t>pembelajaran</a:t>
            </a:r>
            <a:r>
              <a:rPr lang="en-US" altLang="en-US" sz="2000" dirty="0" smtClean="0">
                <a:latin typeface="+mj-lt"/>
              </a:rPr>
              <a:t>.</a:t>
            </a:r>
            <a:endParaRPr lang="id-ID" altLang="en-US" sz="2000" dirty="0" smtClean="0">
              <a:latin typeface="+mj-lt"/>
            </a:endParaRPr>
          </a:p>
          <a:p>
            <a:pPr algn="just" eaLnBrk="1" hangingPunct="1">
              <a:buFont typeface="Courier New" pitchFamily="49" charset="0"/>
              <a:buChar char="o"/>
              <a:defRPr/>
            </a:pPr>
            <a:endParaRPr lang="id-ID" altLang="en-US" sz="2000" dirty="0" smtClean="0">
              <a:latin typeface="+mj-lt"/>
            </a:endParaRPr>
          </a:p>
          <a:p>
            <a:pPr algn="just" eaLnBrk="1" hangingPunct="1">
              <a:buFont typeface="Courier New" pitchFamily="49" charset="0"/>
              <a:buChar char="o"/>
              <a:defRPr/>
            </a:pPr>
            <a:r>
              <a:rPr lang="en-US" altLang="en-US" sz="2000" dirty="0" smtClean="0">
                <a:latin typeface="+mj-lt"/>
              </a:rPr>
              <a:t>Media yang </a:t>
            </a:r>
            <a:r>
              <a:rPr lang="en-US" altLang="en-US" sz="2000" dirty="0" err="1" smtClean="0">
                <a:latin typeface="+mj-lt"/>
              </a:rPr>
              <a:t>digunakan</a:t>
            </a:r>
            <a:r>
              <a:rPr lang="en-US" altLang="en-US" sz="2000" dirty="0" smtClean="0">
                <a:latin typeface="+mj-lt"/>
              </a:rPr>
              <a:t> </a:t>
            </a:r>
            <a:r>
              <a:rPr lang="en-US" altLang="en-US" sz="2000" dirty="0" err="1" smtClean="0">
                <a:latin typeface="+mj-lt"/>
              </a:rPr>
              <a:t>adalah</a:t>
            </a:r>
            <a:r>
              <a:rPr lang="en-US" altLang="en-US" sz="2000" dirty="0" smtClean="0">
                <a:latin typeface="+mj-lt"/>
              </a:rPr>
              <a:t>, LCD, </a:t>
            </a:r>
            <a:r>
              <a:rPr lang="en-US" altLang="en-US" sz="2000" i="1" dirty="0" smtClean="0">
                <a:latin typeface="+mj-lt"/>
              </a:rPr>
              <a:t>whiteboard, </a:t>
            </a:r>
            <a:r>
              <a:rPr lang="en-US" altLang="en-US" sz="2000" dirty="0" err="1" smtClean="0">
                <a:latin typeface="+mj-lt"/>
              </a:rPr>
              <a:t>dan</a:t>
            </a:r>
            <a:r>
              <a:rPr lang="en-US" altLang="en-US" sz="2000" dirty="0" smtClean="0">
                <a:latin typeface="+mj-lt"/>
              </a:rPr>
              <a:t> </a:t>
            </a:r>
            <a:r>
              <a:rPr lang="en-US" altLang="en-US" sz="2000" i="1" dirty="0" smtClean="0">
                <a:latin typeface="+mj-lt"/>
              </a:rPr>
              <a:t>web </a:t>
            </a:r>
            <a:r>
              <a:rPr lang="en-US" altLang="en-US" sz="2000" dirty="0" err="1" smtClean="0">
                <a:latin typeface="+mj-lt"/>
              </a:rPr>
              <a:t>dan</a:t>
            </a:r>
            <a:r>
              <a:rPr lang="en-US" altLang="en-US" sz="2000" dirty="0" smtClean="0">
                <a:latin typeface="+mj-lt"/>
              </a:rPr>
              <a:t> </a:t>
            </a:r>
            <a:r>
              <a:rPr lang="en-US" altLang="en-US" sz="2000" dirty="0" err="1" smtClean="0">
                <a:latin typeface="+mj-lt"/>
              </a:rPr>
              <a:t>buku-buk</a:t>
            </a:r>
            <a:r>
              <a:rPr lang="id-ID" altLang="en-US" sz="2000" dirty="0" smtClean="0">
                <a:latin typeface="+mj-lt"/>
              </a:rPr>
              <a:t>u </a:t>
            </a:r>
            <a:r>
              <a:rPr lang="en-US" altLang="en-US" sz="2000" dirty="0" err="1" smtClean="0">
                <a:latin typeface="+mj-lt"/>
              </a:rPr>
              <a:t>referensi</a:t>
            </a:r>
            <a:r>
              <a:rPr lang="en-US" altLang="en-US" sz="2000" dirty="0" smtClean="0">
                <a:latin typeface="+mj-lt"/>
              </a:rPr>
              <a:t> </a:t>
            </a:r>
          </a:p>
        </p:txBody>
      </p:sp>
      <p:sp>
        <p:nvSpPr>
          <p:cNvPr id="2" name="Date Placeholder 1">
            <a:extLst>
              <a:ext uri="{FF2B5EF4-FFF2-40B4-BE49-F238E27FC236}"/>
            </a:extLst>
          </p:cNvPr>
          <p:cNvSpPr>
            <a:spLocks noGrp="1"/>
          </p:cNvSpPr>
          <p:nvPr>
            <p:ph type="dt" sz="quarter" idx="10"/>
          </p:nvPr>
        </p:nvSpPr>
        <p:spPr/>
        <p:txBody>
          <a:bodyPr/>
          <a:lstStyle/>
          <a:p>
            <a:pPr>
              <a:defRPr/>
            </a:pPr>
            <a:fld id="{0C4055F5-2BA8-435B-8C6A-47F0D2ACDE15}" type="datetime1">
              <a:rPr lang="en-US"/>
              <a:pPr>
                <a:defRPr/>
              </a:pPr>
              <a:t>10/13/2019</a:t>
            </a:fld>
            <a:endParaRPr lang="en-US"/>
          </a:p>
        </p:txBody>
      </p:sp>
      <p:sp>
        <p:nvSpPr>
          <p:cNvPr id="24582"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738A033F-C41C-494A-BF8C-981FFE94B5CF}" type="slidenum">
              <a:rPr lang="en-US" altLang="en-US" smtClean="0">
                <a:latin typeface="Calibri" pitchFamily="34" charset="0"/>
              </a:rPr>
              <a:pPr eaLnBrk="1" fontAlgn="base" hangingPunct="1">
                <a:spcBef>
                  <a:spcPct val="0"/>
                </a:spcBef>
                <a:spcAft>
                  <a:spcPct val="0"/>
                </a:spcAft>
                <a:defRPr/>
              </a:pPr>
              <a:t>11</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a:xfrm>
            <a:off x="533400" y="685800"/>
            <a:ext cx="8229600" cy="685800"/>
          </a:xfrm>
        </p:spPr>
        <p:txBody>
          <a:bodyPr/>
          <a:lstStyle/>
          <a:p>
            <a:pPr>
              <a:spcBef>
                <a:spcPct val="50000"/>
              </a:spcBef>
            </a:pPr>
            <a:r>
              <a:rPr lang="id-ID" altLang="en-US" sz="2800" b="1" smtClean="0">
                <a:latin typeface="Arial" charset="0"/>
                <a:cs typeface="Arial" charset="0"/>
              </a:rPr>
              <a:t>TUGAS DAN TAGIHAN</a:t>
            </a:r>
          </a:p>
        </p:txBody>
      </p:sp>
      <p:sp>
        <p:nvSpPr>
          <p:cNvPr id="7172" name="Content Placeholder 5">
            <a:extLst>
              <a:ext uri="{FF2B5EF4-FFF2-40B4-BE49-F238E27FC236}"/>
            </a:extLst>
          </p:cNvPr>
          <p:cNvSpPr>
            <a:spLocks noGrp="1"/>
          </p:cNvSpPr>
          <p:nvPr>
            <p:ph idx="1"/>
          </p:nvPr>
        </p:nvSpPr>
        <p:spPr>
          <a:xfrm>
            <a:off x="457200" y="1524000"/>
            <a:ext cx="8229600" cy="4602163"/>
          </a:xfrm>
        </p:spPr>
        <p:txBody>
          <a:bodyPr/>
          <a:lstStyle/>
          <a:p>
            <a:pPr eaLnBrk="1" hangingPunct="1">
              <a:spcAft>
                <a:spcPts val="600"/>
              </a:spcAft>
              <a:buFont typeface="Courier New" pitchFamily="49" charset="0"/>
              <a:buChar char="o"/>
              <a:defRPr/>
            </a:pPr>
            <a:r>
              <a:rPr lang="en-US" sz="2400" dirty="0" err="1">
                <a:latin typeface="+mj-lt"/>
              </a:rPr>
              <a:t>Makalah</a:t>
            </a:r>
            <a:r>
              <a:rPr lang="en-US" sz="2400" dirty="0">
                <a:latin typeface="+mj-lt"/>
              </a:rPr>
              <a:t> </a:t>
            </a:r>
            <a:endParaRPr lang="id-ID" sz="2400" dirty="0" smtClean="0">
              <a:latin typeface="+mj-lt"/>
            </a:endParaRPr>
          </a:p>
          <a:p>
            <a:pPr eaLnBrk="1" hangingPunct="1">
              <a:spcAft>
                <a:spcPts val="600"/>
              </a:spcAft>
              <a:buFont typeface="Courier New" pitchFamily="49" charset="0"/>
              <a:buChar char="o"/>
              <a:defRPr/>
            </a:pPr>
            <a:r>
              <a:rPr lang="en-US" sz="2400" dirty="0" smtClean="0">
                <a:latin typeface="+mj-lt"/>
              </a:rPr>
              <a:t>Power </a:t>
            </a:r>
            <a:r>
              <a:rPr lang="en-US" sz="2400" dirty="0">
                <a:latin typeface="+mj-lt"/>
              </a:rPr>
              <a:t>Point</a:t>
            </a:r>
          </a:p>
          <a:p>
            <a:pPr eaLnBrk="1" hangingPunct="1">
              <a:spcAft>
                <a:spcPts val="600"/>
              </a:spcAft>
              <a:buFont typeface="Courier New" pitchFamily="49" charset="0"/>
              <a:buChar char="o"/>
              <a:defRPr/>
            </a:pPr>
            <a:r>
              <a:rPr lang="en-US" sz="2400" dirty="0" err="1">
                <a:latin typeface="+mj-lt"/>
              </a:rPr>
              <a:t>Quis</a:t>
            </a:r>
            <a:endParaRPr lang="en-US" sz="2400" dirty="0">
              <a:latin typeface="+mj-lt"/>
            </a:endParaRPr>
          </a:p>
          <a:p>
            <a:pPr eaLnBrk="1" hangingPunct="1">
              <a:spcAft>
                <a:spcPts val="600"/>
              </a:spcAft>
              <a:buFont typeface="Courier New" pitchFamily="49" charset="0"/>
              <a:buChar char="o"/>
              <a:defRPr/>
            </a:pPr>
            <a:r>
              <a:rPr lang="id-ID" sz="2400" dirty="0" smtClean="0">
                <a:latin typeface="+mj-lt"/>
              </a:rPr>
              <a:t>Pembuatan </a:t>
            </a:r>
            <a:r>
              <a:rPr lang="en-US" sz="2400" dirty="0" smtClean="0">
                <a:latin typeface="+mj-lt"/>
              </a:rPr>
              <a:t>M</a:t>
            </a:r>
            <a:r>
              <a:rPr lang="id-ID" sz="2400" dirty="0" smtClean="0">
                <a:latin typeface="+mj-lt"/>
              </a:rPr>
              <a:t>edia</a:t>
            </a:r>
            <a:endParaRPr lang="en-US" sz="2400" dirty="0">
              <a:latin typeface="+mj-lt"/>
            </a:endParaRPr>
          </a:p>
          <a:p>
            <a:pPr eaLnBrk="1" hangingPunct="1">
              <a:spcAft>
                <a:spcPts val="600"/>
              </a:spcAft>
              <a:buFont typeface="Courier New" pitchFamily="49" charset="0"/>
              <a:buChar char="o"/>
              <a:defRPr/>
            </a:pPr>
            <a:r>
              <a:rPr lang="en-US" sz="2400" dirty="0" err="1">
                <a:latin typeface="+mj-lt"/>
              </a:rPr>
              <a:t>Tugas</a:t>
            </a:r>
            <a:r>
              <a:rPr lang="en-US" sz="2400" dirty="0">
                <a:latin typeface="+mj-lt"/>
              </a:rPr>
              <a:t> P</a:t>
            </a:r>
            <a:r>
              <a:rPr lang="id-ID" sz="2400" dirty="0">
                <a:latin typeface="+mj-lt"/>
              </a:rPr>
              <a:t>raktek</a:t>
            </a:r>
          </a:p>
          <a:p>
            <a:pPr eaLnBrk="1" hangingPunct="1">
              <a:spcAft>
                <a:spcPts val="600"/>
              </a:spcAft>
              <a:buFont typeface="Courier New" pitchFamily="49" charset="0"/>
              <a:buChar char="o"/>
              <a:defRPr/>
            </a:pPr>
            <a:r>
              <a:rPr lang="id-ID" sz="2400" dirty="0">
                <a:latin typeface="+mj-lt"/>
              </a:rPr>
              <a:t>Observasi ke sekolah</a:t>
            </a:r>
          </a:p>
          <a:p>
            <a:pPr eaLnBrk="1" hangingPunct="1">
              <a:spcAft>
                <a:spcPts val="600"/>
              </a:spcAft>
              <a:buFont typeface="Courier New" pitchFamily="49" charset="0"/>
              <a:buChar char="o"/>
              <a:defRPr/>
            </a:pPr>
            <a:r>
              <a:rPr lang="id-ID" sz="2400" dirty="0">
                <a:latin typeface="+mj-lt"/>
              </a:rPr>
              <a:t>Portofolio</a:t>
            </a:r>
          </a:p>
          <a:p>
            <a:pPr marL="0" indent="0" eaLnBrk="1" hangingPunct="1">
              <a:buFont typeface="Arial" panose="020B0604020202020204" pitchFamily="34" charset="0"/>
              <a:buNone/>
              <a:defRPr/>
            </a:pPr>
            <a:endParaRPr lang="en-US" sz="2400" dirty="0">
              <a:latin typeface="Segoe Print" pitchFamily="2" charset="0"/>
            </a:endParaRPr>
          </a:p>
          <a:p>
            <a:pPr>
              <a:buFont typeface="Wingdings" pitchFamily="2" charset="2"/>
              <a:buChar char="q"/>
              <a:defRPr/>
            </a:pPr>
            <a:endParaRPr lang="id-ID" sz="2200" dirty="0">
              <a:latin typeface="Arial" pitchFamily="34" charset="0"/>
              <a:cs typeface="Arial" pitchFamily="34"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D0FFC25F-C58B-4541-8AB8-F08CB9F6901E}" type="datetime1">
              <a:rPr lang="en-US"/>
              <a:pPr>
                <a:defRPr/>
              </a:pPr>
              <a:t>10/13/2019</a:t>
            </a:fld>
            <a:endParaRPr lang="en-US"/>
          </a:p>
        </p:txBody>
      </p:sp>
      <p:sp>
        <p:nvSpPr>
          <p:cNvPr id="25606"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BBA2244D-71B1-45D2-BB50-7B0AFE48E1F7}" type="slidenum">
              <a:rPr lang="en-US" altLang="en-US" smtClean="0">
                <a:latin typeface="Calibri" pitchFamily="34" charset="0"/>
              </a:rPr>
              <a:pPr eaLnBrk="1" fontAlgn="base" hangingPunct="1">
                <a:spcBef>
                  <a:spcPct val="0"/>
                </a:spcBef>
                <a:spcAft>
                  <a:spcPct val="0"/>
                </a:spcAft>
                <a:defRPr/>
              </a:pPr>
              <a:t>12</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5"/>
          <p:cNvSpPr>
            <a:spLocks noGrp="1"/>
          </p:cNvSpPr>
          <p:nvPr>
            <p:ph type="title"/>
          </p:nvPr>
        </p:nvSpPr>
        <p:spPr>
          <a:xfrm>
            <a:off x="533400" y="685800"/>
            <a:ext cx="8229600" cy="685800"/>
          </a:xfrm>
        </p:spPr>
        <p:txBody>
          <a:bodyPr/>
          <a:lstStyle/>
          <a:p>
            <a:pPr>
              <a:spcBef>
                <a:spcPct val="50000"/>
              </a:spcBef>
            </a:pPr>
            <a:r>
              <a:rPr lang="id-ID" altLang="en-US" sz="2800" b="1" smtClean="0">
                <a:latin typeface="Arial" charset="0"/>
                <a:cs typeface="Arial" charset="0"/>
              </a:rPr>
              <a:t>TUGAS DAN TAGIHAN</a:t>
            </a:r>
          </a:p>
        </p:txBody>
      </p:sp>
      <p:sp>
        <p:nvSpPr>
          <p:cNvPr id="7172" name="Content Placeholder 5">
            <a:extLst>
              <a:ext uri="{FF2B5EF4-FFF2-40B4-BE49-F238E27FC236}"/>
            </a:extLst>
          </p:cNvPr>
          <p:cNvSpPr>
            <a:spLocks noGrp="1"/>
          </p:cNvSpPr>
          <p:nvPr>
            <p:ph idx="1"/>
          </p:nvPr>
        </p:nvSpPr>
        <p:spPr>
          <a:xfrm>
            <a:off x="457200" y="1524000"/>
            <a:ext cx="8229600" cy="4602163"/>
          </a:xfrm>
        </p:spPr>
        <p:txBody>
          <a:bodyPr/>
          <a:lstStyle/>
          <a:p>
            <a:pPr marL="0" indent="0">
              <a:spcAft>
                <a:spcPts val="600"/>
              </a:spcAft>
              <a:buFont typeface="Arial" charset="0"/>
              <a:buNone/>
              <a:defRPr/>
            </a:pPr>
            <a:r>
              <a:rPr lang="en-GB" sz="2000" dirty="0">
                <a:latin typeface="+mj-lt"/>
              </a:rPr>
              <a:t>Ada </a:t>
            </a:r>
            <a:r>
              <a:rPr lang="id-ID" sz="2000" dirty="0">
                <a:latin typeface="+mj-lt"/>
              </a:rPr>
              <a:t>5</a:t>
            </a:r>
            <a:r>
              <a:rPr lang="en-GB" sz="2000" dirty="0">
                <a:latin typeface="+mj-lt"/>
              </a:rPr>
              <a:t> (</a:t>
            </a:r>
            <a:r>
              <a:rPr lang="id-ID" sz="2000" dirty="0">
                <a:latin typeface="+mj-lt"/>
              </a:rPr>
              <a:t>lima</a:t>
            </a:r>
            <a:r>
              <a:rPr lang="en-GB" sz="2000" dirty="0">
                <a:latin typeface="+mj-lt"/>
              </a:rPr>
              <a:t>) </a:t>
            </a:r>
            <a:r>
              <a:rPr lang="en-GB" sz="2000" dirty="0" err="1">
                <a:latin typeface="+mj-lt"/>
              </a:rPr>
              <a:t>tugas</a:t>
            </a:r>
            <a:r>
              <a:rPr lang="en-GB" sz="2000" dirty="0">
                <a:latin typeface="+mj-lt"/>
              </a:rPr>
              <a:t> </a:t>
            </a:r>
            <a:r>
              <a:rPr lang="en-GB" sz="2000" dirty="0" err="1">
                <a:latin typeface="+mj-lt"/>
              </a:rPr>
              <a:t>utama</a:t>
            </a:r>
            <a:r>
              <a:rPr lang="en-GB" sz="2000" dirty="0">
                <a:latin typeface="+mj-lt"/>
              </a:rPr>
              <a:t> yang </a:t>
            </a:r>
            <a:r>
              <a:rPr lang="en-GB" sz="2000" dirty="0" err="1">
                <a:latin typeface="+mj-lt"/>
              </a:rPr>
              <a:t>harus</a:t>
            </a:r>
            <a:r>
              <a:rPr lang="en-GB" sz="2000" dirty="0">
                <a:latin typeface="+mj-lt"/>
              </a:rPr>
              <a:t> </a:t>
            </a:r>
            <a:r>
              <a:rPr lang="en-GB" sz="2000" dirty="0" err="1">
                <a:latin typeface="+mj-lt"/>
              </a:rPr>
              <a:t>dikerjakan</a:t>
            </a:r>
            <a:r>
              <a:rPr lang="en-GB" sz="2000" dirty="0">
                <a:latin typeface="+mj-lt"/>
              </a:rPr>
              <a:t> </a:t>
            </a:r>
            <a:r>
              <a:rPr lang="en-GB" sz="2000" dirty="0" err="1">
                <a:latin typeface="+mj-lt"/>
              </a:rPr>
              <a:t>oleh</a:t>
            </a:r>
            <a:r>
              <a:rPr lang="en-GB" sz="2000" dirty="0">
                <a:latin typeface="+mj-lt"/>
              </a:rPr>
              <a:t> </a:t>
            </a:r>
            <a:r>
              <a:rPr lang="en-GB" sz="2000" dirty="0" err="1">
                <a:latin typeface="+mj-lt"/>
              </a:rPr>
              <a:t>mahasiswa</a:t>
            </a:r>
            <a:r>
              <a:rPr lang="en-GB" sz="2000" dirty="0">
                <a:latin typeface="+mj-lt"/>
              </a:rPr>
              <a:t> </a:t>
            </a:r>
            <a:r>
              <a:rPr lang="en-GB" sz="2000" dirty="0" err="1">
                <a:latin typeface="+mj-lt"/>
              </a:rPr>
              <a:t>selama</a:t>
            </a:r>
            <a:r>
              <a:rPr lang="en-GB" sz="2000" dirty="0">
                <a:latin typeface="+mj-lt"/>
              </a:rPr>
              <a:t> </a:t>
            </a:r>
            <a:r>
              <a:rPr lang="en-GB" sz="2000" dirty="0" err="1">
                <a:latin typeface="+mj-lt"/>
              </a:rPr>
              <a:t>perkuliahan</a:t>
            </a:r>
            <a:r>
              <a:rPr lang="en-GB" sz="2000" dirty="0">
                <a:latin typeface="+mj-lt"/>
              </a:rPr>
              <a:t> (1 semester), </a:t>
            </a:r>
            <a:r>
              <a:rPr lang="en-GB" sz="2000" dirty="0" err="1">
                <a:latin typeface="+mj-lt"/>
              </a:rPr>
              <a:t>yaitu</a:t>
            </a:r>
            <a:r>
              <a:rPr lang="en-GB" sz="2000" dirty="0">
                <a:latin typeface="+mj-lt"/>
              </a:rPr>
              <a:t>:</a:t>
            </a:r>
            <a:endParaRPr lang="id-ID" sz="2000" dirty="0">
              <a:latin typeface="+mj-lt"/>
            </a:endParaRPr>
          </a:p>
          <a:p>
            <a:pPr marL="457200" indent="-457200">
              <a:spcAft>
                <a:spcPts val="600"/>
              </a:spcAft>
              <a:buFont typeface="+mj-lt"/>
              <a:buAutoNum type="arabicPeriod"/>
              <a:defRPr/>
            </a:pPr>
            <a:r>
              <a:rPr lang="en-GB" sz="2000" dirty="0" err="1">
                <a:latin typeface="+mj-lt"/>
              </a:rPr>
              <a:t>Membuat</a:t>
            </a:r>
            <a:r>
              <a:rPr lang="en-GB" sz="2000" dirty="0">
                <a:latin typeface="+mj-lt"/>
              </a:rPr>
              <a:t> </a:t>
            </a:r>
            <a:r>
              <a:rPr lang="en-GB" sz="2000" dirty="0" err="1">
                <a:latin typeface="+mj-lt"/>
              </a:rPr>
              <a:t>makalah</a:t>
            </a:r>
            <a:r>
              <a:rPr lang="en-GB" sz="2000" dirty="0">
                <a:latin typeface="+mj-lt"/>
              </a:rPr>
              <a:t> </a:t>
            </a:r>
            <a:r>
              <a:rPr lang="en-GB" sz="2000" dirty="0" err="1">
                <a:latin typeface="+mj-lt"/>
              </a:rPr>
              <a:t>kelompok</a:t>
            </a:r>
            <a:r>
              <a:rPr lang="en-GB" sz="2000" dirty="0">
                <a:latin typeface="+mj-lt"/>
              </a:rPr>
              <a:t> </a:t>
            </a:r>
            <a:r>
              <a:rPr lang="en-GB" sz="2000" dirty="0" err="1">
                <a:latin typeface="+mj-lt"/>
              </a:rPr>
              <a:t>dan</a:t>
            </a:r>
            <a:r>
              <a:rPr lang="en-GB" sz="2000" dirty="0">
                <a:latin typeface="+mj-lt"/>
              </a:rPr>
              <a:t> </a:t>
            </a:r>
            <a:r>
              <a:rPr lang="en-GB" sz="2000" dirty="0" err="1">
                <a:latin typeface="+mj-lt"/>
              </a:rPr>
              <a:t>mempresentasikan</a:t>
            </a:r>
            <a:r>
              <a:rPr lang="en-GB" sz="2000" dirty="0">
                <a:latin typeface="+mj-lt"/>
              </a:rPr>
              <a:t> </a:t>
            </a:r>
            <a:r>
              <a:rPr lang="en-GB" sz="2000" dirty="0" err="1">
                <a:latin typeface="+mj-lt"/>
              </a:rPr>
              <a:t>dalam</a:t>
            </a:r>
            <a:r>
              <a:rPr lang="en-GB" sz="2000" dirty="0">
                <a:latin typeface="+mj-lt"/>
              </a:rPr>
              <a:t> </a:t>
            </a:r>
            <a:r>
              <a:rPr lang="en-GB" sz="2000" dirty="0" err="1">
                <a:latin typeface="+mj-lt"/>
              </a:rPr>
              <a:t>diskusi</a:t>
            </a:r>
            <a:r>
              <a:rPr lang="en-GB" sz="2000" dirty="0">
                <a:latin typeface="+mj-lt"/>
              </a:rPr>
              <a:t> </a:t>
            </a:r>
            <a:r>
              <a:rPr lang="en-GB" sz="2000" dirty="0" err="1">
                <a:latin typeface="+mj-lt"/>
              </a:rPr>
              <a:t>kelas</a:t>
            </a:r>
            <a:r>
              <a:rPr lang="en-GB" sz="2000" dirty="0">
                <a:latin typeface="+mj-lt"/>
              </a:rPr>
              <a:t>,</a:t>
            </a:r>
            <a:endParaRPr lang="id-ID" sz="2000" dirty="0">
              <a:latin typeface="+mj-lt"/>
            </a:endParaRPr>
          </a:p>
          <a:p>
            <a:pPr marL="457200" indent="-457200">
              <a:spcAft>
                <a:spcPts val="600"/>
              </a:spcAft>
              <a:buFont typeface="+mj-lt"/>
              <a:buAutoNum type="arabicPeriod"/>
              <a:defRPr/>
            </a:pPr>
            <a:r>
              <a:rPr lang="id-ID" sz="2000" dirty="0" smtClean="0">
                <a:latin typeface="+mj-lt"/>
              </a:rPr>
              <a:t>M</a:t>
            </a:r>
            <a:r>
              <a:rPr lang="en-GB" sz="2000" dirty="0" err="1">
                <a:latin typeface="+mj-lt"/>
              </a:rPr>
              <a:t>embuat</a:t>
            </a:r>
            <a:r>
              <a:rPr lang="en-GB" sz="2000" dirty="0">
                <a:latin typeface="+mj-lt"/>
              </a:rPr>
              <a:t> </a:t>
            </a:r>
            <a:r>
              <a:rPr lang="id-ID" sz="2000" dirty="0" smtClean="0">
                <a:latin typeface="+mj-lt"/>
              </a:rPr>
              <a:t>mini research &amp; </a:t>
            </a:r>
            <a:r>
              <a:rPr lang="en-GB" sz="2000" dirty="0" err="1" smtClean="0">
                <a:latin typeface="+mj-lt"/>
              </a:rPr>
              <a:t>laporan</a:t>
            </a:r>
            <a:r>
              <a:rPr lang="en-GB" sz="2000" dirty="0" smtClean="0">
                <a:latin typeface="+mj-lt"/>
              </a:rPr>
              <a:t> </a:t>
            </a:r>
            <a:r>
              <a:rPr lang="id-ID" sz="2000" dirty="0" smtClean="0">
                <a:latin typeface="+mj-lt"/>
              </a:rPr>
              <a:t>tentang media pembelajaran</a:t>
            </a:r>
            <a:endParaRPr lang="id-ID" sz="2000" dirty="0">
              <a:latin typeface="+mj-lt"/>
            </a:endParaRPr>
          </a:p>
          <a:p>
            <a:pPr marL="457200" indent="-457200">
              <a:spcAft>
                <a:spcPts val="600"/>
              </a:spcAft>
              <a:buFont typeface="+mj-lt"/>
              <a:buAutoNum type="arabicPeriod"/>
              <a:defRPr/>
            </a:pPr>
            <a:r>
              <a:rPr lang="id-ID" sz="2000" dirty="0" smtClean="0">
                <a:latin typeface="+mj-lt"/>
              </a:rPr>
              <a:t>Membuat media pembelajaran</a:t>
            </a:r>
            <a:endParaRPr lang="id-ID" sz="2000" dirty="0">
              <a:latin typeface="+mj-lt"/>
            </a:endParaRPr>
          </a:p>
          <a:p>
            <a:pPr marL="0" indent="0" eaLnBrk="1" hangingPunct="1">
              <a:spcAft>
                <a:spcPts val="600"/>
              </a:spcAft>
              <a:buFont typeface="Arial" panose="020B0604020202020204" pitchFamily="34" charset="0"/>
              <a:buNone/>
              <a:defRPr/>
            </a:pPr>
            <a:endParaRPr lang="en-US" sz="2000" dirty="0">
              <a:latin typeface="+mj-lt"/>
            </a:endParaRPr>
          </a:p>
          <a:p>
            <a:pPr marL="0" indent="0" eaLnBrk="1" hangingPunct="1">
              <a:buFont typeface="Arial" panose="020B0604020202020204" pitchFamily="34" charset="0"/>
              <a:buNone/>
              <a:defRPr/>
            </a:pPr>
            <a:endParaRPr lang="en-US" sz="2400" dirty="0">
              <a:latin typeface="Segoe Print" pitchFamily="2" charset="0"/>
            </a:endParaRPr>
          </a:p>
          <a:p>
            <a:pPr>
              <a:buFont typeface="Wingdings" pitchFamily="2" charset="2"/>
              <a:buChar char="q"/>
              <a:defRPr/>
            </a:pPr>
            <a:endParaRPr lang="id-ID" sz="2200" dirty="0">
              <a:latin typeface="Arial" pitchFamily="34" charset="0"/>
              <a:cs typeface="Arial" pitchFamily="34"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D0FFC25F-C58B-4541-8AB8-F08CB9F6901E}" type="datetime1">
              <a:rPr lang="en-US"/>
              <a:pPr>
                <a:defRPr/>
              </a:pPr>
              <a:t>10/13/2019</a:t>
            </a:fld>
            <a:endParaRPr lang="en-US"/>
          </a:p>
        </p:txBody>
      </p:sp>
      <p:sp>
        <p:nvSpPr>
          <p:cNvPr id="26630"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1568CAC7-59B6-4C93-B9D3-3F8A4721BC4E}" type="slidenum">
              <a:rPr lang="en-US" altLang="en-US" smtClean="0">
                <a:latin typeface="Calibri" pitchFamily="34" charset="0"/>
              </a:rPr>
              <a:pPr eaLnBrk="1" fontAlgn="base" hangingPunct="1">
                <a:spcBef>
                  <a:spcPct val="0"/>
                </a:spcBef>
                <a:spcAft>
                  <a:spcPct val="0"/>
                </a:spcAft>
                <a:defRPr/>
              </a:pPr>
              <a:t>13</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5"/>
          <p:cNvSpPr>
            <a:spLocks noGrp="1"/>
          </p:cNvSpPr>
          <p:nvPr>
            <p:ph type="title"/>
          </p:nvPr>
        </p:nvSpPr>
        <p:spPr>
          <a:xfrm>
            <a:off x="533400" y="685800"/>
            <a:ext cx="8229600" cy="685800"/>
          </a:xfrm>
        </p:spPr>
        <p:txBody>
          <a:bodyPr/>
          <a:lstStyle/>
          <a:p>
            <a:pPr>
              <a:spcBef>
                <a:spcPct val="50000"/>
              </a:spcBef>
            </a:pPr>
            <a:r>
              <a:rPr lang="id-ID" altLang="en-US" sz="3200" smtClean="0">
                <a:latin typeface="Arial" charset="0"/>
                <a:cs typeface="Arial" charset="0"/>
              </a:rPr>
              <a:t>KOMPOSISI  &amp; TATA  PENILAIAN</a:t>
            </a:r>
          </a:p>
        </p:txBody>
      </p:sp>
      <p:sp>
        <p:nvSpPr>
          <p:cNvPr id="12292" name="Content Placeholder 5">
            <a:extLst>
              <a:ext uri="{FF2B5EF4-FFF2-40B4-BE49-F238E27FC236}"/>
            </a:extLst>
          </p:cNvPr>
          <p:cNvSpPr>
            <a:spLocks noGrp="1"/>
          </p:cNvSpPr>
          <p:nvPr>
            <p:ph idx="1"/>
          </p:nvPr>
        </p:nvSpPr>
        <p:spPr>
          <a:xfrm>
            <a:off x="471488" y="1524000"/>
            <a:ext cx="8229600" cy="4381500"/>
          </a:xfrm>
        </p:spPr>
        <p:txBody>
          <a:bodyPr/>
          <a:lstStyle/>
          <a:p>
            <a:pPr eaLnBrk="1" hangingPunct="1">
              <a:buFont typeface="Courier New" pitchFamily="49" charset="0"/>
              <a:buChar char="o"/>
              <a:defRPr/>
            </a:pPr>
            <a:r>
              <a:rPr lang="en-US" sz="2000" dirty="0" err="1">
                <a:cs typeface="Arial" pitchFamily="34" charset="0"/>
              </a:rPr>
              <a:t>Evaluasi</a:t>
            </a:r>
            <a:r>
              <a:rPr lang="en-US" sz="2000" dirty="0">
                <a:cs typeface="Arial" pitchFamily="34" charset="0"/>
              </a:rPr>
              <a:t> </a:t>
            </a:r>
            <a:r>
              <a:rPr lang="en-US" sz="2000" dirty="0" err="1">
                <a:cs typeface="Arial" pitchFamily="34" charset="0"/>
              </a:rPr>
              <a:t>kegiatan</a:t>
            </a:r>
            <a:r>
              <a:rPr lang="en-US" sz="2000" dirty="0">
                <a:cs typeface="Arial" pitchFamily="34" charset="0"/>
              </a:rPr>
              <a:t> </a:t>
            </a:r>
            <a:r>
              <a:rPr lang="en-US" sz="2000" dirty="0" err="1">
                <a:cs typeface="Arial" pitchFamily="34" charset="0"/>
              </a:rPr>
              <a:t>perkuliahan</a:t>
            </a:r>
            <a:r>
              <a:rPr lang="en-US" sz="2000" dirty="0">
                <a:cs typeface="Arial" pitchFamily="34" charset="0"/>
              </a:rPr>
              <a:t> </a:t>
            </a:r>
            <a:r>
              <a:rPr lang="en-US" sz="2000" dirty="0" err="1">
                <a:cs typeface="Arial" pitchFamily="34" charset="0"/>
              </a:rPr>
              <a:t>dilaksanakan</a:t>
            </a:r>
            <a:r>
              <a:rPr lang="en-US" sz="2000" dirty="0">
                <a:cs typeface="Arial" pitchFamily="34" charset="0"/>
              </a:rPr>
              <a:t> </a:t>
            </a:r>
            <a:r>
              <a:rPr lang="en-US" sz="2000" dirty="0" err="1">
                <a:cs typeface="Arial" pitchFamily="34" charset="0"/>
              </a:rPr>
              <a:t>melalui</a:t>
            </a:r>
            <a:r>
              <a:rPr lang="en-US" sz="2000" dirty="0">
                <a:cs typeface="Arial" pitchFamily="34" charset="0"/>
              </a:rPr>
              <a:t> </a:t>
            </a:r>
            <a:r>
              <a:rPr lang="en-US" sz="2000" dirty="0" err="1">
                <a:cs typeface="Arial" pitchFamily="34" charset="0"/>
              </a:rPr>
              <a:t>kehadiran</a:t>
            </a:r>
            <a:r>
              <a:rPr lang="en-US" sz="2000" dirty="0">
                <a:cs typeface="Arial" pitchFamily="34" charset="0"/>
              </a:rPr>
              <a:t> </a:t>
            </a:r>
            <a:r>
              <a:rPr lang="en-US" sz="2000" dirty="0" err="1">
                <a:cs typeface="Arial" pitchFamily="34" charset="0"/>
              </a:rPr>
              <a:t>tatap</a:t>
            </a:r>
            <a:r>
              <a:rPr lang="en-US" sz="2000" dirty="0">
                <a:cs typeface="Arial" pitchFamily="34" charset="0"/>
              </a:rPr>
              <a:t> </a:t>
            </a:r>
            <a:r>
              <a:rPr lang="en-US" sz="2000" dirty="0" err="1">
                <a:cs typeface="Arial" pitchFamily="34" charset="0"/>
              </a:rPr>
              <a:t>muka</a:t>
            </a:r>
            <a:r>
              <a:rPr lang="en-US" sz="2000" dirty="0">
                <a:cs typeface="Arial" pitchFamily="34" charset="0"/>
              </a:rPr>
              <a:t> di </a:t>
            </a:r>
            <a:r>
              <a:rPr lang="en-US" sz="2000" dirty="0" err="1">
                <a:cs typeface="Arial" pitchFamily="34" charset="0"/>
              </a:rPr>
              <a:t>kelas</a:t>
            </a:r>
            <a:r>
              <a:rPr lang="en-US" sz="2000" dirty="0">
                <a:cs typeface="Arial" pitchFamily="34" charset="0"/>
              </a:rPr>
              <a:t> (7</a:t>
            </a:r>
            <a:r>
              <a:rPr lang="id-ID" sz="2000" dirty="0">
                <a:cs typeface="Arial" pitchFamily="34" charset="0"/>
              </a:rPr>
              <a:t>5-80</a:t>
            </a:r>
            <a:r>
              <a:rPr lang="en-US" sz="2000" dirty="0">
                <a:cs typeface="Arial" pitchFamily="34" charset="0"/>
              </a:rPr>
              <a:t>%</a:t>
            </a:r>
            <a:r>
              <a:rPr lang="id-ID" sz="2000" dirty="0">
                <a:cs typeface="Arial" pitchFamily="34" charset="0"/>
              </a:rPr>
              <a:t> kehadiran untuk bisa mengikuti UTS &amp; UAS</a:t>
            </a:r>
            <a:r>
              <a:rPr lang="en-US" sz="2000" dirty="0" smtClean="0">
                <a:cs typeface="Arial" pitchFamily="34" charset="0"/>
              </a:rPr>
              <a:t>)</a:t>
            </a:r>
            <a:r>
              <a:rPr lang="id-ID" sz="2000" dirty="0" smtClean="0">
                <a:cs typeface="Arial" pitchFamily="34" charset="0"/>
              </a:rPr>
              <a:t>; </a:t>
            </a:r>
            <a:r>
              <a:rPr lang="en-US" sz="2000" dirty="0" smtClean="0">
                <a:cs typeface="Arial" pitchFamily="34" charset="0"/>
              </a:rPr>
              <a:t>(</a:t>
            </a:r>
            <a:r>
              <a:rPr lang="en-US" sz="2000" dirty="0" err="1">
                <a:cs typeface="Arial" pitchFamily="34" charset="0"/>
              </a:rPr>
              <a:t>Sistem</a:t>
            </a:r>
            <a:r>
              <a:rPr lang="en-US" sz="2000" dirty="0">
                <a:cs typeface="Arial" pitchFamily="34" charset="0"/>
              </a:rPr>
              <a:t> </a:t>
            </a:r>
            <a:r>
              <a:rPr lang="en-US" sz="2000" dirty="0" err="1">
                <a:cs typeface="Arial" pitchFamily="34" charset="0"/>
              </a:rPr>
              <a:t>Siakad</a:t>
            </a:r>
            <a:r>
              <a:rPr lang="en-US" sz="2000" dirty="0">
                <a:cs typeface="Arial" pitchFamily="34" charset="0"/>
              </a:rPr>
              <a:t> </a:t>
            </a:r>
            <a:r>
              <a:rPr lang="en-US" sz="2000" dirty="0" err="1">
                <a:cs typeface="Arial" pitchFamily="34" charset="0"/>
              </a:rPr>
              <a:t>langsung</a:t>
            </a:r>
            <a:r>
              <a:rPr lang="en-US" sz="2000" dirty="0">
                <a:cs typeface="Arial" pitchFamily="34" charset="0"/>
              </a:rPr>
              <a:t> </a:t>
            </a:r>
            <a:r>
              <a:rPr lang="en-US" sz="2000" b="1" i="1" dirty="0">
                <a:cs typeface="Arial" pitchFamily="34" charset="0"/>
              </a:rPr>
              <a:t>blocking</a:t>
            </a:r>
            <a:r>
              <a:rPr lang="en-US" sz="2000" dirty="0">
                <a:cs typeface="Arial" pitchFamily="34" charset="0"/>
              </a:rPr>
              <a:t> </a:t>
            </a:r>
            <a:r>
              <a:rPr lang="en-US" sz="2000" dirty="0" err="1">
                <a:cs typeface="Arial" pitchFamily="34" charset="0"/>
              </a:rPr>
              <a:t>bila</a:t>
            </a:r>
            <a:r>
              <a:rPr lang="en-US" sz="2000" dirty="0">
                <a:cs typeface="Arial" pitchFamily="34" charset="0"/>
              </a:rPr>
              <a:t> </a:t>
            </a:r>
            <a:r>
              <a:rPr lang="en-US" sz="2000" dirty="0" err="1">
                <a:cs typeface="Arial" pitchFamily="34" charset="0"/>
              </a:rPr>
              <a:t>absen</a:t>
            </a:r>
            <a:r>
              <a:rPr lang="en-US" sz="2000" dirty="0">
                <a:cs typeface="Arial" pitchFamily="34" charset="0"/>
              </a:rPr>
              <a:t> </a:t>
            </a:r>
            <a:r>
              <a:rPr lang="en-US" sz="2000" dirty="0" err="1">
                <a:cs typeface="Arial" pitchFamily="34" charset="0"/>
              </a:rPr>
              <a:t>tidak</a:t>
            </a:r>
            <a:r>
              <a:rPr lang="en-US" sz="2000" dirty="0">
                <a:cs typeface="Arial" pitchFamily="34" charset="0"/>
              </a:rPr>
              <a:t> </a:t>
            </a:r>
            <a:r>
              <a:rPr lang="en-US" sz="2000" dirty="0" err="1">
                <a:cs typeface="Arial" pitchFamily="34" charset="0"/>
              </a:rPr>
              <a:t>mencukupi</a:t>
            </a:r>
            <a:r>
              <a:rPr lang="en-US" sz="2000" dirty="0" smtClean="0">
                <a:cs typeface="Arial" pitchFamily="34" charset="0"/>
              </a:rPr>
              <a:t>).</a:t>
            </a:r>
            <a:endParaRPr lang="id-ID" sz="2000" dirty="0" smtClean="0">
              <a:cs typeface="Arial" pitchFamily="34" charset="0"/>
            </a:endParaRPr>
          </a:p>
          <a:p>
            <a:pPr eaLnBrk="1" hangingPunct="1">
              <a:buFont typeface="Courier New" pitchFamily="49" charset="0"/>
              <a:buChar char="o"/>
              <a:defRPr/>
            </a:pPr>
            <a:r>
              <a:rPr lang="id-ID" sz="2000" dirty="0" smtClean="0">
                <a:cs typeface="Arial" pitchFamily="34" charset="0"/>
              </a:rPr>
              <a:t>Absensi  </a:t>
            </a:r>
            <a:r>
              <a:rPr lang="id-ID" sz="2000" b="1" dirty="0" smtClean="0">
                <a:cs typeface="Arial" pitchFamily="34" charset="0"/>
              </a:rPr>
              <a:t>(5%</a:t>
            </a:r>
            <a:r>
              <a:rPr lang="id-ID" sz="2000" dirty="0" smtClean="0">
                <a:cs typeface="Arial" pitchFamily="34" charset="0"/>
              </a:rPr>
              <a:t>)</a:t>
            </a:r>
          </a:p>
          <a:p>
            <a:pPr eaLnBrk="1" hangingPunct="1">
              <a:buFont typeface="Courier New" pitchFamily="49" charset="0"/>
              <a:buChar char="o"/>
              <a:defRPr/>
            </a:pPr>
            <a:r>
              <a:rPr lang="en-US" sz="2000" dirty="0" err="1" smtClean="0">
                <a:cs typeface="Arial" pitchFamily="34" charset="0"/>
              </a:rPr>
              <a:t>Keaktifan</a:t>
            </a:r>
            <a:r>
              <a:rPr lang="en-US" sz="2000" dirty="0" smtClean="0">
                <a:cs typeface="Arial" pitchFamily="34" charset="0"/>
              </a:rPr>
              <a:t> </a:t>
            </a:r>
            <a:r>
              <a:rPr lang="en-US" sz="2000" dirty="0">
                <a:cs typeface="Arial" pitchFamily="34" charset="0"/>
              </a:rPr>
              <a:t>&amp; </a:t>
            </a:r>
            <a:r>
              <a:rPr lang="id-ID" sz="2000" dirty="0" smtClean="0">
                <a:cs typeface="Arial" pitchFamily="34" charset="0"/>
              </a:rPr>
              <a:t>Quis, dll  </a:t>
            </a:r>
            <a:r>
              <a:rPr lang="id-ID" sz="2000" b="1" dirty="0">
                <a:cs typeface="Arial" pitchFamily="34" charset="0"/>
              </a:rPr>
              <a:t>(10%)</a:t>
            </a:r>
          </a:p>
          <a:p>
            <a:pPr eaLnBrk="1" hangingPunct="1">
              <a:buFont typeface="Courier New" pitchFamily="49" charset="0"/>
              <a:buChar char="o"/>
              <a:defRPr/>
            </a:pPr>
            <a:r>
              <a:rPr lang="id-ID" sz="2000" dirty="0">
                <a:cs typeface="Arial" pitchFamily="34" charset="0"/>
              </a:rPr>
              <a:t>T</a:t>
            </a:r>
            <a:r>
              <a:rPr lang="en-US" sz="2000" dirty="0" err="1">
                <a:cs typeface="Arial" pitchFamily="34" charset="0"/>
              </a:rPr>
              <a:t>ugas-tugas</a:t>
            </a:r>
            <a:r>
              <a:rPr lang="en-US" sz="2000" dirty="0">
                <a:cs typeface="Arial" pitchFamily="34" charset="0"/>
              </a:rPr>
              <a:t> </a:t>
            </a:r>
            <a:r>
              <a:rPr lang="en-US" sz="2000" dirty="0" err="1">
                <a:cs typeface="Arial" pitchFamily="34" charset="0"/>
              </a:rPr>
              <a:t>perkuliahan</a:t>
            </a:r>
            <a:r>
              <a:rPr lang="en-US" sz="2000" dirty="0">
                <a:cs typeface="Arial" pitchFamily="34" charset="0"/>
              </a:rPr>
              <a:t> (</a:t>
            </a:r>
            <a:r>
              <a:rPr lang="en-US" sz="2000" b="1" dirty="0" smtClean="0">
                <a:cs typeface="Arial" pitchFamily="34" charset="0"/>
              </a:rPr>
              <a:t>2</a:t>
            </a:r>
            <a:r>
              <a:rPr lang="id-ID" sz="2000" b="1" dirty="0" smtClean="0">
                <a:cs typeface="Arial" pitchFamily="34" charset="0"/>
              </a:rPr>
              <a:t>5</a:t>
            </a:r>
            <a:r>
              <a:rPr lang="en-US" sz="2000" b="1" dirty="0" smtClean="0">
                <a:cs typeface="Arial" pitchFamily="34" charset="0"/>
              </a:rPr>
              <a:t>%</a:t>
            </a:r>
            <a:r>
              <a:rPr lang="en-US" sz="2000" dirty="0" smtClean="0">
                <a:cs typeface="Arial" pitchFamily="34" charset="0"/>
              </a:rPr>
              <a:t>)</a:t>
            </a:r>
            <a:endParaRPr lang="en-US" sz="2000" dirty="0">
              <a:cs typeface="Arial" pitchFamily="34" charset="0"/>
            </a:endParaRPr>
          </a:p>
          <a:p>
            <a:pPr eaLnBrk="1" hangingPunct="1">
              <a:buFont typeface="Courier New" pitchFamily="49" charset="0"/>
              <a:buChar char="o"/>
              <a:defRPr/>
            </a:pPr>
            <a:r>
              <a:rPr lang="en-US" sz="2000" dirty="0">
                <a:cs typeface="Arial" pitchFamily="34" charset="0"/>
              </a:rPr>
              <a:t>UTS (</a:t>
            </a:r>
            <a:r>
              <a:rPr lang="id-ID" sz="2000" b="1" dirty="0" smtClean="0">
                <a:cs typeface="Arial" pitchFamily="34" charset="0"/>
              </a:rPr>
              <a:t>30</a:t>
            </a:r>
            <a:r>
              <a:rPr lang="en-US" sz="2000" b="1" dirty="0" smtClean="0">
                <a:cs typeface="Arial" pitchFamily="34" charset="0"/>
              </a:rPr>
              <a:t>%</a:t>
            </a:r>
            <a:r>
              <a:rPr lang="en-US" sz="2000" dirty="0" smtClean="0">
                <a:cs typeface="Arial" pitchFamily="34" charset="0"/>
              </a:rPr>
              <a:t>)</a:t>
            </a:r>
            <a:endParaRPr lang="en-US" sz="2000" dirty="0">
              <a:cs typeface="Arial" pitchFamily="34" charset="0"/>
            </a:endParaRPr>
          </a:p>
          <a:p>
            <a:pPr eaLnBrk="1" hangingPunct="1">
              <a:buFont typeface="Courier New" pitchFamily="49" charset="0"/>
              <a:buChar char="o"/>
              <a:defRPr/>
            </a:pPr>
            <a:r>
              <a:rPr lang="en-US" sz="2000" dirty="0">
                <a:cs typeface="Arial" pitchFamily="34" charset="0"/>
              </a:rPr>
              <a:t>UAS (</a:t>
            </a:r>
            <a:r>
              <a:rPr lang="en-US" sz="2000" b="1" dirty="0" smtClean="0">
                <a:cs typeface="Arial" pitchFamily="34" charset="0"/>
              </a:rPr>
              <a:t>3</a:t>
            </a:r>
            <a:r>
              <a:rPr lang="id-ID" sz="2000" b="1" dirty="0" smtClean="0">
                <a:cs typeface="Arial" pitchFamily="34" charset="0"/>
              </a:rPr>
              <a:t>0</a:t>
            </a:r>
            <a:r>
              <a:rPr lang="en-US" sz="2000" b="1" dirty="0" smtClean="0">
                <a:cs typeface="Arial" pitchFamily="34" charset="0"/>
              </a:rPr>
              <a:t>%</a:t>
            </a:r>
            <a:r>
              <a:rPr lang="en-US" sz="2000" dirty="0" smtClean="0">
                <a:cs typeface="Arial" pitchFamily="34" charset="0"/>
              </a:rPr>
              <a:t>)</a:t>
            </a:r>
            <a:endParaRPr lang="id-ID" sz="2000" dirty="0">
              <a:cs typeface="Arial" pitchFamily="34" charset="0"/>
            </a:endParaRPr>
          </a:p>
          <a:p>
            <a:pPr eaLnBrk="1" hangingPunct="1">
              <a:buFont typeface="Courier New" pitchFamily="49" charset="0"/>
              <a:buChar char="o"/>
              <a:defRPr/>
            </a:pPr>
            <a:r>
              <a:rPr lang="id-ID" sz="2000" b="1" dirty="0">
                <a:cs typeface="Arial" pitchFamily="34" charset="0"/>
              </a:rPr>
              <a:t>Penilaian meliputi pengetahuan (kognitif), sikap (afektif), dan keterampilan (psikomotorik) secara terintegrasi</a:t>
            </a:r>
            <a:r>
              <a:rPr lang="id-ID" sz="2000" dirty="0" smtClean="0"/>
              <a:t>.</a:t>
            </a:r>
          </a:p>
          <a:p>
            <a:pPr eaLnBrk="1" hangingPunct="1">
              <a:buFont typeface="Courier New" pitchFamily="49" charset="0"/>
              <a:buChar char="o"/>
              <a:defRPr/>
            </a:pPr>
            <a:r>
              <a:rPr lang="id-ID" sz="2000" dirty="0" smtClean="0"/>
              <a:t>UTS </a:t>
            </a:r>
            <a:r>
              <a:rPr lang="id-ID" sz="2000" dirty="0"/>
              <a:t>dan UAS dapat dilakukan secara </a:t>
            </a:r>
            <a:r>
              <a:rPr lang="id-ID" sz="2000" i="1" dirty="0"/>
              <a:t>open</a:t>
            </a:r>
            <a:r>
              <a:rPr lang="id-ID" sz="2000" dirty="0"/>
              <a:t>/</a:t>
            </a:r>
            <a:r>
              <a:rPr lang="id-ID" sz="2000" i="1" dirty="0"/>
              <a:t>close</a:t>
            </a:r>
            <a:r>
              <a:rPr lang="id-ID" sz="2000" dirty="0"/>
              <a:t> </a:t>
            </a:r>
            <a:r>
              <a:rPr lang="id-ID" sz="2000" i="1" dirty="0"/>
              <a:t>book</a:t>
            </a:r>
            <a:r>
              <a:rPr lang="id-ID" sz="2000" dirty="0"/>
              <a:t> yang ditentukan oleh dosen maksimum 1 minggu sebelum u</a:t>
            </a:r>
            <a:r>
              <a:rPr lang="en-US" sz="2000" dirty="0"/>
              <a:t>j</a:t>
            </a:r>
            <a:r>
              <a:rPr lang="id-ID" sz="2000" dirty="0" smtClean="0"/>
              <a:t>ian</a:t>
            </a:r>
            <a:r>
              <a:rPr lang="en-US" sz="2000" dirty="0" smtClean="0"/>
              <a:t>.</a:t>
            </a:r>
            <a:endParaRPr lang="id-ID" sz="2000" dirty="0"/>
          </a:p>
          <a:p>
            <a:pPr eaLnBrk="1" hangingPunct="1">
              <a:buFont typeface="Courier New" pitchFamily="49" charset="0"/>
              <a:buChar char="o"/>
              <a:defRPr/>
            </a:pPr>
            <a:endParaRPr lang="id-ID" sz="2200" dirty="0">
              <a:latin typeface="+mj-lt"/>
              <a:cs typeface="Arial"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CB63FD62-3455-46D5-88C9-183CEAA88ABD}" type="datetime1">
              <a:rPr lang="en-US"/>
              <a:pPr>
                <a:defRPr/>
              </a:pPr>
              <a:t>10/13/2019</a:t>
            </a:fld>
            <a:endParaRPr lang="en-US"/>
          </a:p>
        </p:txBody>
      </p:sp>
      <p:sp>
        <p:nvSpPr>
          <p:cNvPr id="27654"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565BF3D9-B455-45B8-B883-4BC00E6D76B9}" type="slidenum">
              <a:rPr lang="en-US" altLang="en-US" smtClean="0">
                <a:latin typeface="Calibri" pitchFamily="34" charset="0"/>
              </a:rPr>
              <a:pPr eaLnBrk="1" fontAlgn="base" hangingPunct="1">
                <a:spcBef>
                  <a:spcPct val="0"/>
                </a:spcBef>
                <a:spcAft>
                  <a:spcPct val="0"/>
                </a:spcAft>
                <a:defRPr/>
              </a:pPr>
              <a:t>14</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5"/>
          <p:cNvSpPr>
            <a:spLocks noGrp="1"/>
          </p:cNvSpPr>
          <p:nvPr>
            <p:ph type="title"/>
          </p:nvPr>
        </p:nvSpPr>
        <p:spPr>
          <a:xfrm>
            <a:off x="533400" y="685800"/>
            <a:ext cx="8229600" cy="685800"/>
          </a:xfrm>
        </p:spPr>
        <p:txBody>
          <a:bodyPr/>
          <a:lstStyle/>
          <a:p>
            <a:pPr>
              <a:spcBef>
                <a:spcPct val="50000"/>
              </a:spcBef>
            </a:pPr>
            <a:r>
              <a:rPr lang="id-ID" altLang="en-US" sz="3200" smtClean="0">
                <a:latin typeface="Arial" charset="0"/>
                <a:cs typeface="Arial" charset="0"/>
              </a:rPr>
              <a:t>SKALA PENILAIAN</a:t>
            </a:r>
          </a:p>
        </p:txBody>
      </p:sp>
      <p:sp>
        <p:nvSpPr>
          <p:cNvPr id="12292" name="Content Placeholder 5">
            <a:extLst>
              <a:ext uri="{FF2B5EF4-FFF2-40B4-BE49-F238E27FC236}"/>
            </a:extLst>
          </p:cNvPr>
          <p:cNvSpPr>
            <a:spLocks noGrp="1"/>
          </p:cNvSpPr>
          <p:nvPr>
            <p:ph idx="1"/>
          </p:nvPr>
        </p:nvSpPr>
        <p:spPr>
          <a:xfrm>
            <a:off x="471488" y="1524000"/>
            <a:ext cx="8229600" cy="4381500"/>
          </a:xfrm>
        </p:spPr>
        <p:txBody>
          <a:bodyPr/>
          <a:lstStyle/>
          <a:p>
            <a:pPr eaLnBrk="1" hangingPunct="1">
              <a:buFont typeface="Courier New" pitchFamily="49" charset="0"/>
              <a:buChar char="o"/>
              <a:defRPr/>
            </a:pPr>
            <a:endParaRPr lang="id-ID" sz="2200" dirty="0">
              <a:latin typeface="+mj-lt"/>
              <a:cs typeface="Arial"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CB63FD62-3455-46D5-88C9-183CEAA88ABD}" type="datetime1">
              <a:rPr lang="en-US"/>
              <a:pPr>
                <a:defRPr/>
              </a:pPr>
              <a:t>10/13/2019</a:t>
            </a:fld>
            <a:endParaRPr lang="en-US"/>
          </a:p>
        </p:txBody>
      </p:sp>
      <p:sp>
        <p:nvSpPr>
          <p:cNvPr id="28678"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C882C52D-D876-46D7-A0C7-3F7EC6ED17E0}" type="slidenum">
              <a:rPr lang="en-US" altLang="en-US" smtClean="0">
                <a:latin typeface="Calibri" pitchFamily="34" charset="0"/>
              </a:rPr>
              <a:pPr eaLnBrk="1" fontAlgn="base" hangingPunct="1">
                <a:spcBef>
                  <a:spcPct val="0"/>
                </a:spcBef>
                <a:spcAft>
                  <a:spcPct val="0"/>
                </a:spcAft>
                <a:defRPr/>
              </a:pPr>
              <a:t>15</a:t>
            </a:fld>
            <a:endParaRPr lang="en-US" altLang="en-US" smtClean="0">
              <a:latin typeface="Calibri" pitchFamily="34" charset="0"/>
            </a:endParaRPr>
          </a:p>
        </p:txBody>
      </p:sp>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l="32053" t="31906" r="32571" b="28664"/>
          <a:stretch>
            <a:fillRect/>
          </a:stretch>
        </p:blipFill>
        <p:spPr bwMode="auto">
          <a:xfrm>
            <a:off x="533400" y="1371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5"/>
          <p:cNvSpPr>
            <a:spLocks noGrp="1"/>
          </p:cNvSpPr>
          <p:nvPr>
            <p:ph type="title"/>
          </p:nvPr>
        </p:nvSpPr>
        <p:spPr>
          <a:xfrm>
            <a:off x="533400" y="685800"/>
            <a:ext cx="8229600" cy="685800"/>
          </a:xfrm>
        </p:spPr>
        <p:txBody>
          <a:bodyPr/>
          <a:lstStyle/>
          <a:p>
            <a:pPr>
              <a:spcBef>
                <a:spcPct val="50000"/>
              </a:spcBef>
            </a:pPr>
            <a:r>
              <a:rPr lang="id-ID" sz="3200" b="1" smtClean="0"/>
              <a:t>BUKU REFERENSI</a:t>
            </a:r>
            <a:endParaRPr lang="id-ID" sz="3200" b="1" smtClean="0">
              <a:latin typeface="Arial" charset="0"/>
              <a:cs typeface="Arial" charset="0"/>
            </a:endParaRPr>
          </a:p>
        </p:txBody>
      </p:sp>
      <p:sp>
        <p:nvSpPr>
          <p:cNvPr id="29700" name="Content Placeholder 5"/>
          <p:cNvSpPr>
            <a:spLocks noGrp="1"/>
          </p:cNvSpPr>
          <p:nvPr>
            <p:ph idx="1"/>
          </p:nvPr>
        </p:nvSpPr>
        <p:spPr>
          <a:xfrm>
            <a:off x="457200" y="1752600"/>
            <a:ext cx="8229600" cy="4297363"/>
          </a:xfrm>
        </p:spPr>
        <p:txBody>
          <a:bodyPr/>
          <a:lstStyle/>
          <a:p>
            <a:pPr>
              <a:spcBef>
                <a:spcPts val="600"/>
              </a:spcBef>
              <a:spcAft>
                <a:spcPts val="600"/>
              </a:spcAft>
              <a:buFont typeface="Calibri" pitchFamily="34" charset="0"/>
              <a:buAutoNum type="arabicPeriod"/>
            </a:pPr>
            <a:r>
              <a:rPr lang="en-US" sz="1800" smtClean="0"/>
              <a:t>_____. </a:t>
            </a:r>
            <a:r>
              <a:rPr lang="en-US" sz="1800" i="1" smtClean="0"/>
              <a:t>Belajar Sendiri Adobe Flash Pro</a:t>
            </a:r>
            <a:r>
              <a:rPr lang="en-US" sz="1800" smtClean="0"/>
              <a:t>. Madiun: Andi</a:t>
            </a:r>
            <a:endParaRPr lang="id-ID" sz="1800" smtClean="0"/>
          </a:p>
          <a:p>
            <a:pPr>
              <a:spcBef>
                <a:spcPts val="600"/>
              </a:spcBef>
              <a:spcAft>
                <a:spcPts val="600"/>
              </a:spcAft>
              <a:buFont typeface="Calibri" pitchFamily="34" charset="0"/>
              <a:buAutoNum type="arabicPeriod"/>
            </a:pPr>
            <a:r>
              <a:rPr lang="en-US" sz="1800" smtClean="0"/>
              <a:t>Arsyad, Azhar. 2015</a:t>
            </a:r>
            <a:r>
              <a:rPr lang="en-US" sz="1800" i="1" smtClean="0"/>
              <a:t>. Media pembelajaran</a:t>
            </a:r>
            <a:r>
              <a:rPr lang="en-US" sz="1800" smtClean="0"/>
              <a:t>. Depok: RajaGafindo Persada</a:t>
            </a:r>
            <a:endParaRPr lang="id-ID" sz="1800" smtClean="0"/>
          </a:p>
          <a:p>
            <a:pPr>
              <a:spcBef>
                <a:spcPts val="600"/>
              </a:spcBef>
              <a:spcAft>
                <a:spcPts val="600"/>
              </a:spcAft>
              <a:buFont typeface="Calibri" pitchFamily="34" charset="0"/>
              <a:buAutoNum type="arabicPeriod"/>
            </a:pPr>
            <a:r>
              <a:rPr lang="en-US" sz="1800" smtClean="0"/>
              <a:t>Daryanto. 201</a:t>
            </a:r>
            <a:r>
              <a:rPr lang="id-ID" sz="1800" smtClean="0"/>
              <a:t>6</a:t>
            </a:r>
            <a:r>
              <a:rPr lang="en-US" sz="1800" smtClean="0"/>
              <a:t>. </a:t>
            </a:r>
            <a:r>
              <a:rPr lang="en-US" sz="1800" i="1" smtClean="0"/>
              <a:t>Media </a:t>
            </a:r>
            <a:r>
              <a:rPr lang="id-ID" sz="1800" i="1" smtClean="0"/>
              <a:t>M</a:t>
            </a:r>
            <a:r>
              <a:rPr lang="en-US" sz="1800" i="1" smtClean="0"/>
              <a:t>embelajaran</a:t>
            </a:r>
            <a:r>
              <a:rPr lang="en-US" sz="1800" smtClean="0"/>
              <a:t>. Yogyakarta: Gava Media </a:t>
            </a:r>
            <a:endParaRPr lang="id-ID" sz="1800" smtClean="0"/>
          </a:p>
          <a:p>
            <a:pPr>
              <a:spcBef>
                <a:spcPts val="600"/>
              </a:spcBef>
              <a:spcAft>
                <a:spcPts val="600"/>
              </a:spcAft>
              <a:buFont typeface="Calibri" pitchFamily="34" charset="0"/>
              <a:buAutoNum type="arabicPeriod"/>
            </a:pPr>
            <a:r>
              <a:rPr lang="id-ID" sz="1800" smtClean="0"/>
              <a:t>Kustandi.C &amp; Sutjipto, 2011. Media Pembelajaran.Bogor. Ghalia Indonesia.</a:t>
            </a:r>
          </a:p>
          <a:p>
            <a:pPr>
              <a:spcBef>
                <a:spcPts val="600"/>
              </a:spcBef>
              <a:spcAft>
                <a:spcPts val="600"/>
              </a:spcAft>
              <a:buFont typeface="Calibri" pitchFamily="34" charset="0"/>
              <a:buAutoNum type="arabicPeriod"/>
            </a:pPr>
            <a:r>
              <a:rPr lang="en-US" sz="1800" smtClean="0"/>
              <a:t>Rohani, Ahmad. 2014.</a:t>
            </a:r>
            <a:r>
              <a:rPr lang="en-US" sz="1800" i="1" smtClean="0"/>
              <a:t>Media </a:t>
            </a:r>
            <a:r>
              <a:rPr lang="id-ID" sz="1800" i="1" smtClean="0"/>
              <a:t>I</a:t>
            </a:r>
            <a:r>
              <a:rPr lang="en-US" sz="1800" i="1" smtClean="0"/>
              <a:t>nstrusional </a:t>
            </a:r>
            <a:r>
              <a:rPr lang="id-ID" sz="1800" i="1" smtClean="0"/>
              <a:t>E</a:t>
            </a:r>
            <a:r>
              <a:rPr lang="en-US" sz="1800" i="1" smtClean="0"/>
              <a:t>dukatif</a:t>
            </a:r>
            <a:r>
              <a:rPr lang="en-US" sz="1800" smtClean="0"/>
              <a:t>.  Jakarta:Rineka Cipta  </a:t>
            </a:r>
            <a:endParaRPr lang="id-ID" sz="1800" smtClean="0"/>
          </a:p>
          <a:p>
            <a:pPr>
              <a:spcBef>
                <a:spcPts val="600"/>
              </a:spcBef>
              <a:spcAft>
                <a:spcPts val="600"/>
              </a:spcAft>
              <a:buFont typeface="Calibri" pitchFamily="34" charset="0"/>
              <a:buAutoNum type="arabicPeriod"/>
            </a:pPr>
            <a:r>
              <a:rPr lang="en-US" sz="1800" smtClean="0"/>
              <a:t>Sanjaya, Wina. 2007.</a:t>
            </a:r>
            <a:r>
              <a:rPr lang="en-US" sz="1800" i="1" smtClean="0"/>
              <a:t>Strategi </a:t>
            </a:r>
            <a:r>
              <a:rPr lang="id-ID" sz="1800" i="1" smtClean="0"/>
              <a:t>P</a:t>
            </a:r>
            <a:r>
              <a:rPr lang="en-US" sz="1800" i="1" smtClean="0"/>
              <a:t>embelajaran </a:t>
            </a:r>
            <a:r>
              <a:rPr lang="id-ID" sz="1800" i="1" smtClean="0"/>
              <a:t>B</a:t>
            </a:r>
            <a:r>
              <a:rPr lang="en-US" sz="1800" i="1" smtClean="0"/>
              <a:t>erorientasi </a:t>
            </a:r>
            <a:r>
              <a:rPr lang="id-ID" sz="1800" i="1" smtClean="0"/>
              <a:t>S</a:t>
            </a:r>
            <a:r>
              <a:rPr lang="en-US" sz="1800" i="1" smtClean="0"/>
              <a:t>tandar </a:t>
            </a:r>
            <a:r>
              <a:rPr lang="id-ID" sz="1800" i="1" smtClean="0"/>
              <a:t>P</a:t>
            </a:r>
            <a:r>
              <a:rPr lang="en-US" sz="1800" i="1" smtClean="0"/>
              <a:t>roses </a:t>
            </a:r>
            <a:r>
              <a:rPr lang="id-ID" sz="1800" i="1" smtClean="0"/>
              <a:t>P</a:t>
            </a:r>
            <a:r>
              <a:rPr lang="en-US" sz="1800" i="1" smtClean="0"/>
              <a:t>endidikan</a:t>
            </a:r>
            <a:r>
              <a:rPr lang="en-US" sz="1800" smtClean="0"/>
              <a:t>. Jakarta: Kencana Prenada Media Group  </a:t>
            </a:r>
            <a:endParaRPr lang="id-ID" sz="1800" smtClean="0"/>
          </a:p>
          <a:p>
            <a:pPr>
              <a:spcBef>
                <a:spcPts val="600"/>
              </a:spcBef>
              <a:spcAft>
                <a:spcPts val="600"/>
              </a:spcAft>
              <a:buFont typeface="Calibri" pitchFamily="34" charset="0"/>
              <a:buAutoNum type="arabicPeriod"/>
            </a:pPr>
            <a:r>
              <a:rPr lang="id-ID" sz="1800" i="1" smtClean="0"/>
              <a:t>Rusli.M, dkk. 2017. Multimedia Pembelajaran yang Inovatif. Yogyakarta.Penerbit Andi.</a:t>
            </a:r>
            <a:endParaRPr lang="id-ID" sz="1800" smtClean="0"/>
          </a:p>
          <a:p>
            <a:pPr>
              <a:spcBef>
                <a:spcPts val="600"/>
              </a:spcBef>
              <a:spcAft>
                <a:spcPts val="600"/>
              </a:spcAft>
              <a:buFont typeface="Calibri" pitchFamily="34" charset="0"/>
              <a:buAutoNum type="arabicPeriod"/>
            </a:pPr>
            <a:r>
              <a:rPr lang="id-ID" sz="1800" smtClean="0"/>
              <a:t>Sadiman, dkk. </a:t>
            </a:r>
            <a:r>
              <a:rPr lang="id-ID" sz="1800" i="1" smtClean="0"/>
              <a:t>Media Pendidikan, 2014</a:t>
            </a:r>
            <a:r>
              <a:rPr lang="id-ID" sz="1800" smtClean="0"/>
              <a:t>. :Depok.Rajagravindo Persada.</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5"/>
          <p:cNvSpPr>
            <a:spLocks noGrp="1"/>
          </p:cNvSpPr>
          <p:nvPr>
            <p:ph type="title"/>
          </p:nvPr>
        </p:nvSpPr>
        <p:spPr>
          <a:xfrm>
            <a:off x="533400" y="685800"/>
            <a:ext cx="8229600" cy="685800"/>
          </a:xfrm>
        </p:spPr>
        <p:txBody>
          <a:bodyPr/>
          <a:lstStyle/>
          <a:p>
            <a:pPr>
              <a:spcBef>
                <a:spcPct val="50000"/>
              </a:spcBef>
            </a:pPr>
            <a:endParaRPr lang="id-ID" altLang="en-US" sz="3200" smtClean="0">
              <a:latin typeface="Arial" charset="0"/>
              <a:cs typeface="Arial" charset="0"/>
            </a:endParaRPr>
          </a:p>
        </p:txBody>
      </p:sp>
      <p:sp>
        <p:nvSpPr>
          <p:cNvPr id="30724" name="Content Placeholder 5"/>
          <p:cNvSpPr>
            <a:spLocks noGrp="1"/>
          </p:cNvSpPr>
          <p:nvPr>
            <p:ph idx="1"/>
          </p:nvPr>
        </p:nvSpPr>
        <p:spPr>
          <a:xfrm>
            <a:off x="457200" y="1524000"/>
            <a:ext cx="8229600" cy="4602163"/>
          </a:xfrm>
        </p:spPr>
        <p:txBody>
          <a:bodyPr/>
          <a:lstStyle/>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17CE4507-6F47-470D-8829-FDC3F287B83E}" type="datetime1">
              <a:rPr lang="en-US"/>
              <a:pPr>
                <a:defRPr/>
              </a:pPr>
              <a:t>10/13/2019</a:t>
            </a:fld>
            <a:endParaRPr lang="en-US"/>
          </a:p>
        </p:txBody>
      </p:sp>
      <p:sp>
        <p:nvSpPr>
          <p:cNvPr id="30726"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DE95155E-FF34-4B07-B462-A6CA57A574FC}" type="slidenum">
              <a:rPr lang="en-US" altLang="en-US" smtClean="0">
                <a:latin typeface="Calibri" pitchFamily="34" charset="0"/>
              </a:rPr>
              <a:pPr eaLnBrk="1" fontAlgn="base" hangingPunct="1">
                <a:spcBef>
                  <a:spcPct val="0"/>
                </a:spcBef>
                <a:spcAft>
                  <a:spcPct val="0"/>
                </a:spcAft>
                <a:defRPr/>
              </a:pPr>
              <a:t>17</a:t>
            </a:fld>
            <a:endParaRPr lang="en-US" altLang="en-US" smtClean="0">
              <a:latin typeface="Calibri" pitchFamily="34" charset="0"/>
            </a:endParaRPr>
          </a:p>
        </p:txBody>
      </p:sp>
      <p:graphicFrame>
        <p:nvGraphicFramePr>
          <p:cNvPr id="4" name="Table 3">
            <a:extLst>
              <a:ext uri="{FF2B5EF4-FFF2-40B4-BE49-F238E27FC236}"/>
            </a:extLst>
          </p:cNvPr>
          <p:cNvGraphicFramePr>
            <a:graphicFrameLocks noGrp="1"/>
          </p:cNvGraphicFramePr>
          <p:nvPr/>
        </p:nvGraphicFramePr>
        <p:xfrm>
          <a:off x="533400" y="1397000"/>
          <a:ext cx="8153400" cy="4775200"/>
        </p:xfrm>
        <a:graphic>
          <a:graphicData uri="http://schemas.openxmlformats.org/drawingml/2006/table">
            <a:tbl>
              <a:tblPr firstRow="1" bandRow="1">
                <a:tableStyleId>{5C22544A-7EE6-4342-B048-85BDC9FD1C3A}</a:tableStyleId>
              </a:tblPr>
              <a:tblGrid>
                <a:gridCol w="4076700">
                  <a:extLst>
                    <a:ext uri="{9D8B030D-6E8A-4147-A177-3AD203B41FA5}"/>
                  </a:extLst>
                </a:gridCol>
                <a:gridCol w="4076700">
                  <a:extLst>
                    <a:ext uri="{9D8B030D-6E8A-4147-A177-3AD203B41FA5}"/>
                  </a:extLst>
                </a:gridCol>
              </a:tblGrid>
              <a:tr h="4775200">
                <a:tc>
                  <a:txBody>
                    <a:bodyPr/>
                    <a:lstStyle/>
                    <a:p>
                      <a:endParaRPr lang="en-US" dirty="0"/>
                    </a:p>
                  </a:txBody>
                  <a:tcPr/>
                </a:tc>
                <a:tc>
                  <a:txBody>
                    <a:bodyPr/>
                    <a:lstStyle/>
                    <a:p>
                      <a:endParaRPr lang="en-US" dirty="0"/>
                    </a:p>
                  </a:txBody>
                  <a:tcPr/>
                </a:tc>
                <a:extLst>
                  <a:ext uri="{0D108BD9-81ED-4DB2-BD59-A6C34878D82A}"/>
                </a:extLst>
              </a:tr>
            </a:tbl>
          </a:graphicData>
        </a:graphic>
      </p:graphicFrame>
      <p:sp>
        <p:nvSpPr>
          <p:cNvPr id="30735" name="AutoShape 2" descr="Image result for buku media pembelajara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5" name="Rectangle 4"/>
          <p:cNvSpPr/>
          <p:nvPr/>
        </p:nvSpPr>
        <p:spPr>
          <a:xfrm>
            <a:off x="1371600" y="2362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0737" name="Picture 4" descr="Image result for buku media pembelaja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17638"/>
            <a:ext cx="3962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6" descr="Image result for buku media pembelajar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417638"/>
            <a:ext cx="3810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5"/>
          <p:cNvSpPr>
            <a:spLocks noGrp="1"/>
          </p:cNvSpPr>
          <p:nvPr>
            <p:ph type="title"/>
          </p:nvPr>
        </p:nvSpPr>
        <p:spPr>
          <a:xfrm>
            <a:off x="533400" y="685800"/>
            <a:ext cx="8229600" cy="685800"/>
          </a:xfrm>
        </p:spPr>
        <p:txBody>
          <a:bodyPr/>
          <a:lstStyle/>
          <a:p>
            <a:pPr>
              <a:spcBef>
                <a:spcPct val="50000"/>
              </a:spcBef>
            </a:pPr>
            <a:endParaRPr lang="id-ID" altLang="en-US" sz="3200" smtClean="0">
              <a:latin typeface="Arial" charset="0"/>
              <a:cs typeface="Arial" charset="0"/>
            </a:endParaRPr>
          </a:p>
        </p:txBody>
      </p:sp>
      <p:sp>
        <p:nvSpPr>
          <p:cNvPr id="31748" name="Content Placeholder 5"/>
          <p:cNvSpPr>
            <a:spLocks noGrp="1"/>
          </p:cNvSpPr>
          <p:nvPr>
            <p:ph idx="1"/>
          </p:nvPr>
        </p:nvSpPr>
        <p:spPr>
          <a:xfrm>
            <a:off x="457200" y="1524000"/>
            <a:ext cx="8229600" cy="4602163"/>
          </a:xfrm>
        </p:spPr>
        <p:txBody>
          <a:bodyPr/>
          <a:lstStyle/>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a:p>
            <a:endParaRPr lang="id-ID" altLang="en-US" sz="2200" smtClean="0">
              <a:latin typeface="Arial" charset="0"/>
              <a:cs typeface="Arial"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17CE4507-6F47-470D-8829-FDC3F287B83E}" type="datetime1">
              <a:rPr lang="en-US"/>
              <a:pPr>
                <a:defRPr/>
              </a:pPr>
              <a:t>10/13/2019</a:t>
            </a:fld>
            <a:endParaRPr lang="en-US"/>
          </a:p>
        </p:txBody>
      </p:sp>
      <p:sp>
        <p:nvSpPr>
          <p:cNvPr id="31750"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E00FAA9A-AE15-43FA-8B96-ACA59317170C}" type="slidenum">
              <a:rPr lang="en-US" altLang="en-US" smtClean="0">
                <a:latin typeface="Calibri" pitchFamily="34" charset="0"/>
              </a:rPr>
              <a:pPr eaLnBrk="1" fontAlgn="base" hangingPunct="1">
                <a:spcBef>
                  <a:spcPct val="0"/>
                </a:spcBef>
                <a:spcAft>
                  <a:spcPct val="0"/>
                </a:spcAft>
                <a:defRPr/>
              </a:pPr>
              <a:t>18</a:t>
            </a:fld>
            <a:endParaRPr lang="en-US" altLang="en-US" smtClean="0">
              <a:latin typeface="Calibri" pitchFamily="34" charset="0"/>
            </a:endParaRPr>
          </a:p>
        </p:txBody>
      </p:sp>
      <p:graphicFrame>
        <p:nvGraphicFramePr>
          <p:cNvPr id="4" name="Table 3">
            <a:extLst>
              <a:ext uri="{FF2B5EF4-FFF2-40B4-BE49-F238E27FC236}"/>
            </a:extLst>
          </p:cNvPr>
          <p:cNvGraphicFramePr>
            <a:graphicFrameLocks noGrp="1"/>
          </p:cNvGraphicFramePr>
          <p:nvPr/>
        </p:nvGraphicFramePr>
        <p:xfrm>
          <a:off x="533400" y="1397000"/>
          <a:ext cx="8153400" cy="4775200"/>
        </p:xfrm>
        <a:graphic>
          <a:graphicData uri="http://schemas.openxmlformats.org/drawingml/2006/table">
            <a:tbl>
              <a:tblPr firstRow="1" bandRow="1">
                <a:tableStyleId>{5C22544A-7EE6-4342-B048-85BDC9FD1C3A}</a:tableStyleId>
              </a:tblPr>
              <a:tblGrid>
                <a:gridCol w="4076700">
                  <a:extLst>
                    <a:ext uri="{9D8B030D-6E8A-4147-A177-3AD203B41FA5}"/>
                  </a:extLst>
                </a:gridCol>
                <a:gridCol w="4076700">
                  <a:extLst>
                    <a:ext uri="{9D8B030D-6E8A-4147-A177-3AD203B41FA5}"/>
                  </a:extLst>
                </a:gridCol>
              </a:tblGrid>
              <a:tr h="4775200">
                <a:tc>
                  <a:txBody>
                    <a:bodyPr/>
                    <a:lstStyle/>
                    <a:p>
                      <a:endParaRPr lang="en-US" dirty="0"/>
                    </a:p>
                  </a:txBody>
                  <a:tcPr/>
                </a:tc>
                <a:tc>
                  <a:txBody>
                    <a:bodyPr/>
                    <a:lstStyle/>
                    <a:p>
                      <a:endParaRPr lang="en-US" dirty="0"/>
                    </a:p>
                  </a:txBody>
                  <a:tcPr/>
                </a:tc>
                <a:extLst>
                  <a:ext uri="{0D108BD9-81ED-4DB2-BD59-A6C34878D82A}"/>
                </a:extLst>
              </a:tr>
            </a:tbl>
          </a:graphicData>
        </a:graphic>
      </p:graphicFrame>
      <p:pic>
        <p:nvPicPr>
          <p:cNvPr id="31759" name="Picture 2" descr="Image result for buku media pembelajaran"/>
          <p:cNvPicPr>
            <a:picLocks noChangeAspect="1" noChangeArrowheads="1"/>
          </p:cNvPicPr>
          <p:nvPr/>
        </p:nvPicPr>
        <p:blipFill>
          <a:blip r:embed="rId4">
            <a:extLst>
              <a:ext uri="{28A0092B-C50C-407E-A947-70E740481C1C}">
                <a14:useLocalDpi xmlns:a14="http://schemas.microsoft.com/office/drawing/2010/main" val="0"/>
              </a:ext>
            </a:extLst>
          </a:blip>
          <a:srcRect r="34357"/>
          <a:stretch>
            <a:fillRect/>
          </a:stretch>
        </p:blipFill>
        <p:spPr bwMode="auto">
          <a:xfrm>
            <a:off x="685800" y="1404938"/>
            <a:ext cx="37338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AutoShape 4" descr="Image result for buku media pembelajara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1761" name="AutoShape 6" descr="Image result for buku media pembelajara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1762" name="AutoShape 8" descr="Image result for buku media pembelajaran"/>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31763" name="AutoShape 10" descr="Image result for buku media pembelajaran"/>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0" name="Rectangle 9"/>
          <p:cNvSpPr/>
          <p:nvPr/>
        </p:nvSpPr>
        <p:spPr>
          <a:xfrm>
            <a:off x="6324600" y="2133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31765" name="Picture 12" descr="Image result for buku media pembelajar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04938"/>
            <a:ext cx="365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5"/>
          <p:cNvSpPr>
            <a:spLocks noGrp="1"/>
          </p:cNvSpPr>
          <p:nvPr>
            <p:ph type="title"/>
          </p:nvPr>
        </p:nvSpPr>
        <p:spPr>
          <a:xfrm>
            <a:off x="533400" y="685800"/>
            <a:ext cx="8229600" cy="685800"/>
          </a:xfrm>
        </p:spPr>
        <p:txBody>
          <a:bodyPr/>
          <a:lstStyle/>
          <a:p>
            <a:pPr>
              <a:spcBef>
                <a:spcPct val="50000"/>
              </a:spcBef>
            </a:pPr>
            <a:r>
              <a:rPr lang="en-GB" altLang="en-US" sz="2800" b="1" smtClean="0"/>
              <a:t>PERATURAN (TATA TERTI</a:t>
            </a:r>
            <a:r>
              <a:rPr lang="id-ID" altLang="en-US" sz="2800" b="1" smtClean="0"/>
              <a:t>B) </a:t>
            </a:r>
            <a:br>
              <a:rPr lang="id-ID" altLang="en-US" sz="2800" b="1" smtClean="0"/>
            </a:br>
            <a:r>
              <a:rPr lang="id-ID" altLang="en-US" sz="2800" b="1" smtClean="0">
                <a:latin typeface="Arial" charset="0"/>
                <a:cs typeface="Arial" charset="0"/>
              </a:rPr>
              <a:t>SELAMA PERKULIAHAN</a:t>
            </a:r>
          </a:p>
        </p:txBody>
      </p:sp>
      <p:sp>
        <p:nvSpPr>
          <p:cNvPr id="32772" name="Content Placeholder 5"/>
          <p:cNvSpPr>
            <a:spLocks noGrp="1"/>
          </p:cNvSpPr>
          <p:nvPr>
            <p:ph idx="1"/>
          </p:nvPr>
        </p:nvSpPr>
        <p:spPr>
          <a:xfrm>
            <a:off x="457200" y="1676400"/>
            <a:ext cx="8229600" cy="4724400"/>
          </a:xfrm>
        </p:spPr>
        <p:txBody>
          <a:bodyPr/>
          <a:lstStyle/>
          <a:p>
            <a:pPr marL="354013" lvl="1" indent="-354013">
              <a:spcAft>
                <a:spcPts val="600"/>
              </a:spcAft>
              <a:buFont typeface="Wingdings" pitchFamily="2" charset="2"/>
              <a:buChar char="v"/>
            </a:pPr>
            <a:r>
              <a:rPr lang="en-GB" altLang="en-US" sz="1800" smtClean="0"/>
              <a:t>Mahasiswa hadir dalam perkuliahan tatap muka minimal 80% dari jumlah pertemuan ideal, </a:t>
            </a:r>
            <a:endParaRPr lang="id-ID" altLang="en-US" sz="1800" smtClean="0"/>
          </a:p>
          <a:p>
            <a:pPr marL="354013" lvl="1" indent="-354013">
              <a:spcAft>
                <a:spcPts val="600"/>
              </a:spcAft>
              <a:buFont typeface="Wingdings" pitchFamily="2" charset="2"/>
              <a:buChar char="v"/>
            </a:pPr>
            <a:r>
              <a:rPr lang="en-GB" altLang="en-US" sz="1800" smtClean="0"/>
              <a:t>Setiap mahasiswa harus aktif dan partisipatif dalam perkuliahan.</a:t>
            </a:r>
            <a:endParaRPr lang="id-ID" altLang="en-US" sz="1800" smtClean="0"/>
          </a:p>
          <a:p>
            <a:pPr marL="354013" lvl="1" indent="-354013">
              <a:spcAft>
                <a:spcPts val="600"/>
              </a:spcAft>
              <a:buFont typeface="Wingdings" pitchFamily="2" charset="2"/>
              <a:buChar char="v"/>
            </a:pPr>
            <a:r>
              <a:rPr lang="en-GB" altLang="en-US" sz="1800" smtClean="0"/>
              <a:t>Mahasiswa hadir di kelas tepat waktu sesuai dengan waktu yang ditetapkan (jadwal),</a:t>
            </a:r>
            <a:endParaRPr lang="id-ID" altLang="en-US" sz="1800" smtClean="0"/>
          </a:p>
          <a:p>
            <a:pPr marL="354013" lvl="1" indent="-354013">
              <a:spcAft>
                <a:spcPts val="600"/>
              </a:spcAft>
              <a:buFont typeface="Wingdings" pitchFamily="2" charset="2"/>
              <a:buChar char="v"/>
            </a:pPr>
            <a:r>
              <a:rPr lang="en-GB" altLang="en-US" sz="1800" smtClean="0"/>
              <a:t>Toleransi keterlambatan adalah adalah 15 menit. Jika melewati batas waktu toleransi, maka mahasiswa dapat mengikuti perkuliahan tetapi tidak dicatat sebagai kehadiran,</a:t>
            </a:r>
            <a:endParaRPr lang="id-ID" altLang="en-US" sz="1800" smtClean="0"/>
          </a:p>
          <a:p>
            <a:pPr marL="354013" lvl="1" indent="-354013">
              <a:spcAft>
                <a:spcPts val="600"/>
              </a:spcAft>
              <a:buFont typeface="Wingdings" pitchFamily="2" charset="2"/>
              <a:buChar char="v"/>
            </a:pPr>
            <a:r>
              <a:rPr lang="en-GB" altLang="en-US" sz="1800" smtClean="0"/>
              <a:t>Ada pemberitahuan jika tidak hadir dalam perkuliahan tatap muka, melalui surat, pesan, atau telepon dan menyampaikan bukti pendukung,</a:t>
            </a:r>
            <a:endParaRPr lang="id-ID" altLang="en-US" sz="1800" smtClean="0"/>
          </a:p>
          <a:p>
            <a:pPr marL="354013" lvl="1" indent="-354013">
              <a:spcAft>
                <a:spcPts val="600"/>
              </a:spcAft>
              <a:buFont typeface="Wingdings" pitchFamily="2" charset="2"/>
              <a:buChar char="v"/>
            </a:pPr>
            <a:r>
              <a:rPr lang="en-GB" altLang="en-US" sz="1800" smtClean="0"/>
              <a:t>Selama perkuliahan berlangsung, Handphone dalam posisi </a:t>
            </a:r>
            <a:r>
              <a:rPr lang="en-GB" altLang="en-US" sz="1800" i="1" smtClean="0"/>
              <a:t>off/silent</a:t>
            </a:r>
            <a:r>
              <a:rPr lang="en-GB" altLang="en-US" sz="1800" smtClean="0"/>
              <a:t>. Boleh menerima telepon di luar kelas setelah mendapat izin dari dosen,</a:t>
            </a:r>
            <a:endParaRPr lang="id-ID" altLang="en-US" sz="1800" smtClean="0"/>
          </a:p>
        </p:txBody>
      </p:sp>
      <p:sp>
        <p:nvSpPr>
          <p:cNvPr id="2" name="Date Placeholder 1">
            <a:extLst>
              <a:ext uri="{FF2B5EF4-FFF2-40B4-BE49-F238E27FC236}"/>
            </a:extLst>
          </p:cNvPr>
          <p:cNvSpPr>
            <a:spLocks noGrp="1"/>
          </p:cNvSpPr>
          <p:nvPr>
            <p:ph type="dt" sz="quarter" idx="10"/>
          </p:nvPr>
        </p:nvSpPr>
        <p:spPr/>
        <p:txBody>
          <a:bodyPr/>
          <a:lstStyle/>
          <a:p>
            <a:pPr>
              <a:defRPr/>
            </a:pPr>
            <a:fld id="{AEE4279B-B239-434E-B194-753DB69E1ECB}" type="datetime1">
              <a:rPr lang="en-US"/>
              <a:pPr>
                <a:defRPr/>
              </a:pPr>
              <a:t>10/13/2019</a:t>
            </a:fld>
            <a:endParaRPr lang="en-US"/>
          </a:p>
        </p:txBody>
      </p:sp>
      <p:sp>
        <p:nvSpPr>
          <p:cNvPr id="32774"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AD766E84-45C2-4864-9157-B9CC8E09F834}" type="slidenum">
              <a:rPr lang="en-US" altLang="en-US" smtClean="0">
                <a:latin typeface="Calibri" pitchFamily="34" charset="0"/>
              </a:rPr>
              <a:pPr eaLnBrk="1" fontAlgn="base" hangingPunct="1">
                <a:spcBef>
                  <a:spcPct val="0"/>
                </a:spcBef>
                <a:spcAft>
                  <a:spcPct val="0"/>
                </a:spcAft>
                <a:defRPr/>
              </a:pPr>
              <a:t>19</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1536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5"/>
          <p:cNvSpPr>
            <a:spLocks noGrp="1"/>
          </p:cNvSpPr>
          <p:nvPr>
            <p:ph type="title"/>
          </p:nvPr>
        </p:nvSpPr>
        <p:spPr>
          <a:xfrm>
            <a:off x="533400" y="685800"/>
            <a:ext cx="8229600" cy="685800"/>
          </a:xfrm>
        </p:spPr>
        <p:txBody>
          <a:bodyPr/>
          <a:lstStyle/>
          <a:p>
            <a:pPr>
              <a:spcBef>
                <a:spcPct val="50000"/>
              </a:spcBef>
            </a:pPr>
            <a:r>
              <a:rPr lang="en-GB" altLang="en-US" sz="2800" b="1" smtClean="0"/>
              <a:t>PERATURAN (TATA TERTI</a:t>
            </a:r>
            <a:r>
              <a:rPr lang="id-ID" altLang="en-US" sz="2800" b="1" smtClean="0"/>
              <a:t>B) </a:t>
            </a:r>
            <a:br>
              <a:rPr lang="id-ID" altLang="en-US" sz="2800" b="1" smtClean="0"/>
            </a:br>
            <a:r>
              <a:rPr lang="id-ID" altLang="en-US" sz="2800" b="1" smtClean="0">
                <a:latin typeface="Arial" charset="0"/>
                <a:cs typeface="Arial" charset="0"/>
              </a:rPr>
              <a:t>SELAMA PERKULIAHAN</a:t>
            </a:r>
          </a:p>
        </p:txBody>
      </p:sp>
      <p:sp>
        <p:nvSpPr>
          <p:cNvPr id="30724" name="Content Placeholder 5"/>
          <p:cNvSpPr>
            <a:spLocks noGrp="1"/>
          </p:cNvSpPr>
          <p:nvPr>
            <p:ph idx="1"/>
          </p:nvPr>
        </p:nvSpPr>
        <p:spPr>
          <a:xfrm>
            <a:off x="457200" y="1676400"/>
            <a:ext cx="8229600" cy="4724400"/>
          </a:xfrm>
        </p:spPr>
        <p:txBody>
          <a:bodyPr/>
          <a:lstStyle/>
          <a:p>
            <a:pPr marL="354013" lvl="1" indent="-354013">
              <a:spcAft>
                <a:spcPts val="600"/>
              </a:spcAft>
              <a:buFont typeface="Wingdings" pitchFamily="2" charset="2"/>
              <a:buChar char="v"/>
              <a:defRPr/>
            </a:pPr>
            <a:r>
              <a:rPr lang="en-GB" altLang="en-US" sz="1800" dirty="0" err="1" smtClean="0">
                <a:latin typeface="+mj-lt"/>
              </a:rPr>
              <a:t>Selama</a:t>
            </a:r>
            <a:r>
              <a:rPr lang="en-GB" altLang="en-US" sz="1800" dirty="0" smtClean="0">
                <a:latin typeface="+mj-lt"/>
              </a:rPr>
              <a:t> </a:t>
            </a:r>
            <a:r>
              <a:rPr lang="en-GB" altLang="en-US" sz="1800" dirty="0" err="1" smtClean="0">
                <a:latin typeface="+mj-lt"/>
              </a:rPr>
              <a:t>perkuliahan</a:t>
            </a:r>
            <a:r>
              <a:rPr lang="en-GB" altLang="en-US" sz="1800" dirty="0" smtClean="0">
                <a:latin typeface="+mj-lt"/>
              </a:rPr>
              <a:t> </a:t>
            </a:r>
            <a:r>
              <a:rPr lang="en-GB" altLang="en-US" sz="1800" dirty="0" err="1" smtClean="0">
                <a:latin typeface="+mj-lt"/>
              </a:rPr>
              <a:t>berlangsung</a:t>
            </a:r>
            <a:r>
              <a:rPr lang="en-GB" altLang="en-US" sz="1800" dirty="0" smtClean="0">
                <a:latin typeface="+mj-lt"/>
              </a:rPr>
              <a:t>, </a:t>
            </a:r>
            <a:r>
              <a:rPr lang="en-GB" altLang="en-US" sz="1800" dirty="0" err="1" smtClean="0">
                <a:latin typeface="+mj-lt"/>
              </a:rPr>
              <a:t>Handphone</a:t>
            </a:r>
            <a:r>
              <a:rPr lang="en-GB" altLang="en-US" sz="1800" dirty="0" smtClean="0">
                <a:latin typeface="+mj-lt"/>
              </a:rPr>
              <a:t> </a:t>
            </a:r>
            <a:r>
              <a:rPr lang="en-GB" altLang="en-US" sz="1800" dirty="0" err="1" smtClean="0">
                <a:latin typeface="+mj-lt"/>
              </a:rPr>
              <a:t>dalam</a:t>
            </a:r>
            <a:r>
              <a:rPr lang="en-GB" altLang="en-US" sz="1800" dirty="0" smtClean="0">
                <a:latin typeface="+mj-lt"/>
              </a:rPr>
              <a:t> </a:t>
            </a:r>
            <a:r>
              <a:rPr lang="en-GB" altLang="en-US" sz="1800" dirty="0" err="1" smtClean="0">
                <a:latin typeface="+mj-lt"/>
              </a:rPr>
              <a:t>posisi</a:t>
            </a:r>
            <a:r>
              <a:rPr lang="en-GB" altLang="en-US" sz="1800" dirty="0" smtClean="0">
                <a:latin typeface="+mj-lt"/>
              </a:rPr>
              <a:t> </a:t>
            </a:r>
            <a:r>
              <a:rPr lang="en-GB" altLang="en-US" sz="1800" i="1" dirty="0" smtClean="0">
                <a:latin typeface="+mj-lt"/>
              </a:rPr>
              <a:t>off/silent</a:t>
            </a:r>
            <a:r>
              <a:rPr lang="en-GB" altLang="en-US" sz="1800" dirty="0" smtClean="0">
                <a:latin typeface="+mj-lt"/>
              </a:rPr>
              <a:t>. </a:t>
            </a:r>
            <a:r>
              <a:rPr lang="en-GB" altLang="en-US" sz="1800" dirty="0" err="1" smtClean="0">
                <a:latin typeface="+mj-lt"/>
              </a:rPr>
              <a:t>Boleh</a:t>
            </a:r>
            <a:r>
              <a:rPr lang="en-GB" altLang="en-US" sz="1800" dirty="0" smtClean="0">
                <a:latin typeface="+mj-lt"/>
              </a:rPr>
              <a:t> </a:t>
            </a:r>
            <a:r>
              <a:rPr lang="en-GB" altLang="en-US" sz="1800" dirty="0" err="1" smtClean="0">
                <a:latin typeface="+mj-lt"/>
              </a:rPr>
              <a:t>menerima</a:t>
            </a:r>
            <a:r>
              <a:rPr lang="en-GB" altLang="en-US" sz="1800" dirty="0" smtClean="0">
                <a:latin typeface="+mj-lt"/>
              </a:rPr>
              <a:t> </a:t>
            </a:r>
            <a:r>
              <a:rPr lang="en-GB" altLang="en-US" sz="1800" dirty="0" err="1" smtClean="0">
                <a:latin typeface="+mj-lt"/>
              </a:rPr>
              <a:t>telepon</a:t>
            </a:r>
            <a:r>
              <a:rPr lang="en-GB" altLang="en-US" sz="1800" dirty="0" smtClean="0">
                <a:latin typeface="+mj-lt"/>
              </a:rPr>
              <a:t> di </a:t>
            </a:r>
            <a:r>
              <a:rPr lang="en-GB" altLang="en-US" sz="1800" dirty="0" err="1" smtClean="0">
                <a:latin typeface="+mj-lt"/>
              </a:rPr>
              <a:t>luar</a:t>
            </a:r>
            <a:r>
              <a:rPr lang="en-GB" altLang="en-US" sz="1800" dirty="0" smtClean="0">
                <a:latin typeface="+mj-lt"/>
              </a:rPr>
              <a:t> </a:t>
            </a:r>
            <a:r>
              <a:rPr lang="en-GB" altLang="en-US" sz="1800" dirty="0" err="1" smtClean="0">
                <a:latin typeface="+mj-lt"/>
              </a:rPr>
              <a:t>kelas</a:t>
            </a:r>
            <a:r>
              <a:rPr lang="en-GB" altLang="en-US" sz="1800" dirty="0" smtClean="0">
                <a:latin typeface="+mj-lt"/>
              </a:rPr>
              <a:t> </a:t>
            </a:r>
            <a:r>
              <a:rPr lang="en-GB" altLang="en-US" sz="1800" dirty="0" err="1" smtClean="0">
                <a:latin typeface="+mj-lt"/>
              </a:rPr>
              <a:t>setelah</a:t>
            </a:r>
            <a:r>
              <a:rPr lang="en-GB" altLang="en-US" sz="1800" dirty="0" smtClean="0">
                <a:latin typeface="+mj-lt"/>
              </a:rPr>
              <a:t> </a:t>
            </a:r>
            <a:r>
              <a:rPr lang="en-GB" altLang="en-US" sz="1800" dirty="0" err="1" smtClean="0">
                <a:latin typeface="+mj-lt"/>
              </a:rPr>
              <a:t>mendapat</a:t>
            </a:r>
            <a:r>
              <a:rPr lang="en-GB" altLang="en-US" sz="1800" dirty="0" smtClean="0">
                <a:latin typeface="+mj-lt"/>
              </a:rPr>
              <a:t> </a:t>
            </a:r>
            <a:r>
              <a:rPr lang="en-GB" altLang="en-US" sz="1800" dirty="0" err="1" smtClean="0">
                <a:latin typeface="+mj-lt"/>
              </a:rPr>
              <a:t>izin</a:t>
            </a:r>
            <a:r>
              <a:rPr lang="en-GB" altLang="en-US" sz="1800" dirty="0" smtClean="0">
                <a:latin typeface="+mj-lt"/>
              </a:rPr>
              <a:t> </a:t>
            </a:r>
            <a:r>
              <a:rPr lang="en-GB" altLang="en-US" sz="1800" dirty="0" err="1" smtClean="0">
                <a:latin typeface="+mj-lt"/>
              </a:rPr>
              <a:t>dari</a:t>
            </a:r>
            <a:r>
              <a:rPr lang="en-GB" altLang="en-US" sz="1800" dirty="0" smtClean="0">
                <a:latin typeface="+mj-lt"/>
              </a:rPr>
              <a:t> </a:t>
            </a:r>
            <a:r>
              <a:rPr lang="en-GB" altLang="en-US" sz="1800" dirty="0" err="1" smtClean="0">
                <a:latin typeface="+mj-lt"/>
              </a:rPr>
              <a:t>dosen</a:t>
            </a:r>
            <a:r>
              <a:rPr lang="en-GB" altLang="en-US" sz="1800" dirty="0" smtClean="0">
                <a:latin typeface="+mj-lt"/>
              </a:rPr>
              <a:t>,</a:t>
            </a:r>
            <a:endParaRPr lang="id-ID" altLang="en-US" sz="1800" dirty="0" smtClean="0">
              <a:latin typeface="+mj-lt"/>
            </a:endParaRPr>
          </a:p>
          <a:p>
            <a:pPr marL="354013" lvl="1" indent="-354013">
              <a:spcAft>
                <a:spcPts val="600"/>
              </a:spcAft>
              <a:buFont typeface="Wingdings" pitchFamily="2" charset="2"/>
              <a:buChar char="v"/>
              <a:defRPr/>
            </a:pPr>
            <a:r>
              <a:rPr lang="en-GB" altLang="en-US" sz="1800" dirty="0" err="1" smtClean="0">
                <a:latin typeface="+mj-lt"/>
              </a:rPr>
              <a:t>Meminta</a:t>
            </a:r>
            <a:r>
              <a:rPr lang="en-GB" altLang="en-US" sz="1800" dirty="0" smtClean="0">
                <a:latin typeface="+mj-lt"/>
              </a:rPr>
              <a:t> </a:t>
            </a:r>
            <a:r>
              <a:rPr lang="en-GB" altLang="en-US" sz="1800" dirty="0" err="1" smtClean="0">
                <a:latin typeface="+mj-lt"/>
              </a:rPr>
              <a:t>izin</a:t>
            </a:r>
            <a:r>
              <a:rPr lang="en-GB" altLang="en-US" sz="1800" dirty="0" smtClean="0">
                <a:latin typeface="+mj-lt"/>
              </a:rPr>
              <a:t> (</a:t>
            </a:r>
            <a:r>
              <a:rPr lang="en-GB" altLang="en-US" sz="1800" dirty="0" err="1" smtClean="0">
                <a:latin typeface="+mj-lt"/>
              </a:rPr>
              <a:t>dengan</a:t>
            </a:r>
            <a:r>
              <a:rPr lang="en-GB" altLang="en-US" sz="1800" dirty="0" smtClean="0">
                <a:latin typeface="+mj-lt"/>
              </a:rPr>
              <a:t> </a:t>
            </a:r>
            <a:r>
              <a:rPr lang="en-GB" altLang="en-US" sz="1800" dirty="0" err="1" smtClean="0">
                <a:latin typeface="+mj-lt"/>
              </a:rPr>
              <a:t>cara</a:t>
            </a:r>
            <a:r>
              <a:rPr lang="en-GB" altLang="en-US" sz="1800" dirty="0" smtClean="0">
                <a:latin typeface="+mj-lt"/>
              </a:rPr>
              <a:t> </a:t>
            </a:r>
            <a:r>
              <a:rPr lang="en-GB" altLang="en-US" sz="1800" dirty="0" err="1" smtClean="0">
                <a:latin typeface="+mj-lt"/>
              </a:rPr>
              <a:t>mengangkat</a:t>
            </a:r>
            <a:r>
              <a:rPr lang="en-GB" altLang="en-US" sz="1800" dirty="0" smtClean="0">
                <a:latin typeface="+mj-lt"/>
              </a:rPr>
              <a:t> </a:t>
            </a:r>
            <a:r>
              <a:rPr lang="en-GB" altLang="en-US" sz="1800" dirty="0" err="1" smtClean="0">
                <a:latin typeface="+mj-lt"/>
              </a:rPr>
              <a:t>tangan</a:t>
            </a:r>
            <a:r>
              <a:rPr lang="en-GB" altLang="en-US" sz="1800" dirty="0" smtClean="0">
                <a:latin typeface="+mj-lt"/>
              </a:rPr>
              <a:t>) </a:t>
            </a:r>
            <a:r>
              <a:rPr lang="en-GB" altLang="en-US" sz="1800" dirty="0" err="1" smtClean="0">
                <a:latin typeface="+mj-lt"/>
              </a:rPr>
              <a:t>jika</a:t>
            </a:r>
            <a:r>
              <a:rPr lang="en-GB" altLang="en-US" sz="1800" dirty="0" smtClean="0">
                <a:latin typeface="+mj-lt"/>
              </a:rPr>
              <a:t> </a:t>
            </a:r>
            <a:r>
              <a:rPr lang="en-GB" altLang="en-US" sz="1800" dirty="0" err="1" smtClean="0">
                <a:latin typeface="+mj-lt"/>
              </a:rPr>
              <a:t>ingin</a:t>
            </a:r>
            <a:r>
              <a:rPr lang="en-GB" altLang="en-US" sz="1800" dirty="0" smtClean="0">
                <a:latin typeface="+mj-lt"/>
              </a:rPr>
              <a:t> </a:t>
            </a:r>
            <a:r>
              <a:rPr lang="en-GB" altLang="en-US" sz="1800" dirty="0" err="1" smtClean="0">
                <a:latin typeface="+mj-lt"/>
              </a:rPr>
              <a:t>berbicara</a:t>
            </a:r>
            <a:r>
              <a:rPr lang="en-GB" altLang="en-US" sz="1800" dirty="0" smtClean="0">
                <a:latin typeface="+mj-lt"/>
              </a:rPr>
              <a:t>, </a:t>
            </a:r>
            <a:r>
              <a:rPr lang="en-GB" altLang="en-US" sz="1800" dirty="0" err="1" smtClean="0">
                <a:latin typeface="+mj-lt"/>
              </a:rPr>
              <a:t>bertanya</a:t>
            </a:r>
            <a:r>
              <a:rPr lang="en-GB" altLang="en-US" sz="1800" dirty="0" smtClean="0">
                <a:latin typeface="+mj-lt"/>
              </a:rPr>
              <a:t>, </a:t>
            </a:r>
            <a:r>
              <a:rPr lang="en-GB" altLang="en-US" sz="1800" dirty="0" err="1" smtClean="0">
                <a:latin typeface="+mj-lt"/>
              </a:rPr>
              <a:t>menjawab</a:t>
            </a:r>
            <a:r>
              <a:rPr lang="en-GB" altLang="en-US" sz="1800" dirty="0" smtClean="0">
                <a:latin typeface="+mj-lt"/>
              </a:rPr>
              <a:t>, </a:t>
            </a:r>
            <a:r>
              <a:rPr lang="en-GB" altLang="en-US" sz="1800" dirty="0" err="1" smtClean="0">
                <a:latin typeface="+mj-lt"/>
              </a:rPr>
              <a:t>meninggalkan</a:t>
            </a:r>
            <a:r>
              <a:rPr lang="en-GB" altLang="en-US" sz="1800" dirty="0" smtClean="0">
                <a:latin typeface="+mj-lt"/>
              </a:rPr>
              <a:t> </a:t>
            </a:r>
            <a:r>
              <a:rPr lang="en-GB" altLang="en-US" sz="1800" dirty="0" err="1" smtClean="0">
                <a:latin typeface="+mj-lt"/>
              </a:rPr>
              <a:t>kelas</a:t>
            </a:r>
            <a:r>
              <a:rPr lang="en-GB" altLang="en-US" sz="1800" dirty="0" smtClean="0">
                <a:latin typeface="+mj-lt"/>
              </a:rPr>
              <a:t> </a:t>
            </a:r>
            <a:r>
              <a:rPr lang="en-GB" altLang="en-US" sz="1800" dirty="0" err="1" smtClean="0">
                <a:latin typeface="+mj-lt"/>
              </a:rPr>
              <a:t>atau</a:t>
            </a:r>
            <a:r>
              <a:rPr lang="en-GB" altLang="en-US" sz="1800" dirty="0" smtClean="0">
                <a:latin typeface="+mj-lt"/>
              </a:rPr>
              <a:t> </a:t>
            </a:r>
            <a:r>
              <a:rPr lang="en-GB" altLang="en-US" sz="1800" dirty="0" err="1" smtClean="0">
                <a:latin typeface="+mj-lt"/>
              </a:rPr>
              <a:t>keperluan</a:t>
            </a:r>
            <a:r>
              <a:rPr lang="en-GB" altLang="en-US" sz="1800" dirty="0" smtClean="0">
                <a:latin typeface="+mj-lt"/>
              </a:rPr>
              <a:t> lain,</a:t>
            </a:r>
            <a:endParaRPr lang="id-ID" altLang="en-US" sz="1800" dirty="0" smtClean="0">
              <a:latin typeface="+mj-lt"/>
            </a:endParaRPr>
          </a:p>
          <a:p>
            <a:pPr marL="354013" lvl="1" indent="-354013">
              <a:spcAft>
                <a:spcPts val="600"/>
              </a:spcAft>
              <a:buFont typeface="Wingdings" pitchFamily="2" charset="2"/>
              <a:buChar char="v"/>
              <a:defRPr/>
            </a:pPr>
            <a:r>
              <a:rPr lang="en-GB" altLang="en-US" sz="1800" dirty="0" err="1" smtClean="0">
                <a:latin typeface="+mj-lt"/>
              </a:rPr>
              <a:t>Saling</a:t>
            </a:r>
            <a:r>
              <a:rPr lang="en-GB" altLang="en-US" sz="1800" dirty="0" smtClean="0">
                <a:latin typeface="+mj-lt"/>
              </a:rPr>
              <a:t> </a:t>
            </a:r>
            <a:r>
              <a:rPr lang="en-GB" altLang="en-US" sz="1800" dirty="0" err="1" smtClean="0">
                <a:latin typeface="+mj-lt"/>
              </a:rPr>
              <a:t>menghargai</a:t>
            </a:r>
            <a:r>
              <a:rPr lang="en-GB" altLang="en-US" sz="1800" dirty="0" smtClean="0">
                <a:latin typeface="+mj-lt"/>
              </a:rPr>
              <a:t> </a:t>
            </a:r>
            <a:r>
              <a:rPr lang="en-GB" altLang="en-US" sz="1800" dirty="0" err="1" smtClean="0">
                <a:latin typeface="+mj-lt"/>
              </a:rPr>
              <a:t>dan</a:t>
            </a:r>
            <a:r>
              <a:rPr lang="en-GB" altLang="en-US" sz="1800" dirty="0" smtClean="0">
                <a:latin typeface="+mj-lt"/>
              </a:rPr>
              <a:t> </a:t>
            </a:r>
            <a:r>
              <a:rPr lang="en-GB" altLang="en-US" sz="1800" dirty="0" err="1" smtClean="0">
                <a:latin typeface="+mj-lt"/>
              </a:rPr>
              <a:t>tidak</a:t>
            </a:r>
            <a:r>
              <a:rPr lang="en-GB" altLang="en-US" sz="1800" dirty="0" smtClean="0">
                <a:latin typeface="+mj-lt"/>
              </a:rPr>
              <a:t> </a:t>
            </a:r>
            <a:r>
              <a:rPr lang="en-GB" altLang="en-US" sz="1800" dirty="0" err="1" smtClean="0">
                <a:latin typeface="+mj-lt"/>
              </a:rPr>
              <a:t>membuat</a:t>
            </a:r>
            <a:r>
              <a:rPr lang="en-GB" altLang="en-US" sz="1800" dirty="0" smtClean="0">
                <a:latin typeface="+mj-lt"/>
              </a:rPr>
              <a:t> </a:t>
            </a:r>
            <a:r>
              <a:rPr lang="en-GB" altLang="en-US" sz="1800" dirty="0" err="1" smtClean="0">
                <a:latin typeface="+mj-lt"/>
              </a:rPr>
              <a:t>kegaduhan</a:t>
            </a:r>
            <a:r>
              <a:rPr lang="en-GB" altLang="en-US" sz="1800" dirty="0" smtClean="0">
                <a:latin typeface="+mj-lt"/>
              </a:rPr>
              <a:t>/</a:t>
            </a:r>
            <a:r>
              <a:rPr lang="en-GB" altLang="en-US" sz="1800" dirty="0" err="1" smtClean="0">
                <a:latin typeface="+mj-lt"/>
              </a:rPr>
              <a:t>gangguan</a:t>
            </a:r>
            <a:r>
              <a:rPr lang="en-GB" altLang="en-US" sz="1800" dirty="0" smtClean="0">
                <a:latin typeface="+mj-lt"/>
              </a:rPr>
              <a:t>/</a:t>
            </a:r>
            <a:r>
              <a:rPr lang="en-GB" altLang="en-US" sz="1800" dirty="0" err="1" smtClean="0">
                <a:latin typeface="+mj-lt"/>
              </a:rPr>
              <a:t>kerusakan</a:t>
            </a:r>
            <a:r>
              <a:rPr lang="en-GB" altLang="en-US" sz="1800" dirty="0" smtClean="0">
                <a:latin typeface="+mj-lt"/>
              </a:rPr>
              <a:t> </a:t>
            </a:r>
            <a:r>
              <a:rPr lang="en-GB" altLang="en-US" sz="1800" dirty="0" err="1" smtClean="0">
                <a:latin typeface="+mj-lt"/>
              </a:rPr>
              <a:t>dalam</a:t>
            </a:r>
            <a:r>
              <a:rPr lang="en-GB" altLang="en-US" sz="1800" dirty="0" smtClean="0">
                <a:latin typeface="+mj-lt"/>
              </a:rPr>
              <a:t> </a:t>
            </a:r>
            <a:r>
              <a:rPr lang="en-GB" altLang="en-US" sz="1800" dirty="0" err="1" smtClean="0">
                <a:latin typeface="+mj-lt"/>
              </a:rPr>
              <a:t>kelas</a:t>
            </a:r>
            <a:r>
              <a:rPr lang="en-GB" altLang="en-US" sz="1800" dirty="0" smtClean="0">
                <a:latin typeface="+mj-lt"/>
              </a:rPr>
              <a:t>,</a:t>
            </a:r>
            <a:endParaRPr lang="id-ID" altLang="en-US" sz="1800" dirty="0" smtClean="0">
              <a:latin typeface="+mj-lt"/>
            </a:endParaRPr>
          </a:p>
          <a:p>
            <a:pPr marL="354013" lvl="1" indent="-354013">
              <a:spcAft>
                <a:spcPts val="600"/>
              </a:spcAft>
              <a:buFont typeface="Wingdings" pitchFamily="2" charset="2"/>
              <a:buChar char="v"/>
              <a:defRPr/>
            </a:pPr>
            <a:r>
              <a:rPr lang="id-ID" altLang="en-US" sz="1800" dirty="0" smtClean="0">
                <a:latin typeface="+mj-lt"/>
              </a:rPr>
              <a:t>M</a:t>
            </a:r>
            <a:r>
              <a:rPr lang="en-GB" altLang="en-US" sz="1800" dirty="0" err="1" smtClean="0">
                <a:latin typeface="+mj-lt"/>
              </a:rPr>
              <a:t>enggunakan</a:t>
            </a:r>
            <a:r>
              <a:rPr lang="en-GB" altLang="en-US" sz="1800" dirty="0" smtClean="0">
                <a:latin typeface="+mj-lt"/>
              </a:rPr>
              <a:t> </a:t>
            </a:r>
            <a:r>
              <a:rPr lang="en-GB" altLang="en-US" sz="1800" dirty="0" err="1" smtClean="0">
                <a:latin typeface="+mj-lt"/>
              </a:rPr>
              <a:t>pakaian</a:t>
            </a:r>
            <a:r>
              <a:rPr lang="en-GB" altLang="en-US" sz="1800" dirty="0" smtClean="0">
                <a:latin typeface="+mj-lt"/>
              </a:rPr>
              <a:t> yang </a:t>
            </a:r>
            <a:r>
              <a:rPr lang="en-GB" altLang="en-US" sz="1800" dirty="0" err="1" smtClean="0">
                <a:latin typeface="+mj-lt"/>
              </a:rPr>
              <a:t>rapi</a:t>
            </a:r>
            <a:r>
              <a:rPr lang="en-GB" altLang="en-US" sz="1800" dirty="0" smtClean="0">
                <a:latin typeface="+mj-lt"/>
              </a:rPr>
              <a:t> </a:t>
            </a:r>
            <a:r>
              <a:rPr lang="en-GB" altLang="en-US" sz="1800" dirty="0" err="1" smtClean="0">
                <a:latin typeface="+mj-lt"/>
              </a:rPr>
              <a:t>dan</a:t>
            </a:r>
            <a:r>
              <a:rPr lang="en-GB" altLang="en-US" sz="1800" dirty="0" smtClean="0">
                <a:latin typeface="+mj-lt"/>
              </a:rPr>
              <a:t> </a:t>
            </a:r>
            <a:r>
              <a:rPr lang="en-GB" altLang="en-US" sz="1800" dirty="0" err="1" smtClean="0">
                <a:latin typeface="+mj-lt"/>
              </a:rPr>
              <a:t>sopan</a:t>
            </a:r>
            <a:r>
              <a:rPr lang="en-GB" altLang="en-US" sz="1800" dirty="0" smtClean="0">
                <a:latin typeface="+mj-lt"/>
              </a:rPr>
              <a:t> </a:t>
            </a:r>
            <a:r>
              <a:rPr lang="en-GB" altLang="en-US" sz="1800" dirty="0" err="1" smtClean="0">
                <a:latin typeface="+mj-lt"/>
              </a:rPr>
              <a:t>selama</a:t>
            </a:r>
            <a:r>
              <a:rPr lang="en-GB" altLang="en-US" sz="1800" dirty="0" smtClean="0">
                <a:latin typeface="+mj-lt"/>
              </a:rPr>
              <a:t> </a:t>
            </a:r>
            <a:r>
              <a:rPr lang="en-GB" altLang="en-US" sz="1800" dirty="0" err="1" smtClean="0">
                <a:latin typeface="+mj-lt"/>
              </a:rPr>
              <a:t>perkuliahan</a:t>
            </a:r>
            <a:r>
              <a:rPr lang="en-GB" altLang="en-US" sz="1800" dirty="0" smtClean="0">
                <a:latin typeface="+mj-lt"/>
              </a:rPr>
              <a:t>, </a:t>
            </a:r>
            <a:r>
              <a:rPr lang="en-GB" altLang="en-US" sz="1800" dirty="0" err="1" smtClean="0">
                <a:latin typeface="+mj-lt"/>
              </a:rPr>
              <a:t>dan</a:t>
            </a:r>
            <a:r>
              <a:rPr lang="en-GB" altLang="en-US" sz="1800" dirty="0" smtClean="0">
                <a:latin typeface="+mj-lt"/>
              </a:rPr>
              <a:t> </a:t>
            </a:r>
            <a:r>
              <a:rPr lang="en-GB" altLang="en-US" sz="1800" dirty="0" err="1" smtClean="0">
                <a:latin typeface="+mj-lt"/>
              </a:rPr>
              <a:t>sesuai</a:t>
            </a:r>
            <a:r>
              <a:rPr lang="en-GB" altLang="en-US" sz="1800" dirty="0" smtClean="0">
                <a:latin typeface="+mj-lt"/>
              </a:rPr>
              <a:t> </a:t>
            </a:r>
            <a:r>
              <a:rPr lang="en-GB" altLang="en-US" sz="1800" dirty="0" err="1" smtClean="0">
                <a:latin typeface="+mj-lt"/>
              </a:rPr>
              <a:t>aturan</a:t>
            </a:r>
            <a:r>
              <a:rPr lang="en-GB" altLang="en-US" sz="1800" dirty="0" smtClean="0">
                <a:latin typeface="+mj-lt"/>
              </a:rPr>
              <a:t>,</a:t>
            </a:r>
            <a:endParaRPr lang="id-ID" altLang="en-US" sz="1800" dirty="0" smtClean="0">
              <a:latin typeface="+mj-lt"/>
            </a:endParaRPr>
          </a:p>
          <a:p>
            <a:pPr marL="354013" lvl="1" indent="-354013">
              <a:spcAft>
                <a:spcPts val="600"/>
              </a:spcAft>
              <a:buFont typeface="Wingdings" pitchFamily="2" charset="2"/>
              <a:buChar char="v"/>
              <a:defRPr/>
            </a:pPr>
            <a:r>
              <a:rPr lang="en-GB" altLang="en-US" sz="1800" dirty="0" err="1" smtClean="0">
                <a:latin typeface="+mj-lt"/>
              </a:rPr>
              <a:t>Tidak</a:t>
            </a:r>
            <a:r>
              <a:rPr lang="en-GB" altLang="en-US" sz="1800" dirty="0" smtClean="0">
                <a:latin typeface="+mj-lt"/>
              </a:rPr>
              <a:t> </a:t>
            </a:r>
            <a:r>
              <a:rPr lang="en-GB" altLang="en-US" sz="1800" dirty="0" err="1" smtClean="0">
                <a:latin typeface="+mj-lt"/>
              </a:rPr>
              <a:t>boleh</a:t>
            </a:r>
            <a:r>
              <a:rPr lang="en-GB" altLang="en-US" sz="1800" dirty="0" smtClean="0">
                <a:latin typeface="+mj-lt"/>
              </a:rPr>
              <a:t> </a:t>
            </a:r>
            <a:r>
              <a:rPr lang="en-GB" altLang="en-US" sz="1800" dirty="0" err="1" smtClean="0">
                <a:latin typeface="+mj-lt"/>
              </a:rPr>
              <a:t>ada</a:t>
            </a:r>
            <a:r>
              <a:rPr lang="en-GB" altLang="en-US" sz="1800" dirty="0" smtClean="0">
                <a:latin typeface="+mj-lt"/>
              </a:rPr>
              <a:t> </a:t>
            </a:r>
            <a:r>
              <a:rPr lang="en-GB" altLang="en-US" sz="1800" dirty="0" err="1" smtClean="0">
                <a:latin typeface="+mj-lt"/>
              </a:rPr>
              <a:t>plagiat</a:t>
            </a:r>
            <a:r>
              <a:rPr lang="en-GB" altLang="en-US" sz="1800" dirty="0" smtClean="0">
                <a:latin typeface="+mj-lt"/>
              </a:rPr>
              <a:t> </a:t>
            </a:r>
            <a:r>
              <a:rPr lang="id-ID" altLang="en-US" sz="1800" dirty="0" smtClean="0">
                <a:latin typeface="+mj-lt"/>
              </a:rPr>
              <a:t> dalam penulisan tugas </a:t>
            </a:r>
            <a:r>
              <a:rPr lang="en-GB" altLang="en-US" sz="1800" dirty="0" err="1" smtClean="0">
                <a:latin typeface="+mj-lt"/>
              </a:rPr>
              <a:t>dan</a:t>
            </a:r>
            <a:r>
              <a:rPr lang="en-GB" altLang="en-US" sz="1800" dirty="0" smtClean="0">
                <a:latin typeface="+mj-lt"/>
              </a:rPr>
              <a:t> </a:t>
            </a:r>
            <a:r>
              <a:rPr lang="en-GB" altLang="en-US" sz="1800" dirty="0" err="1" smtClean="0">
                <a:latin typeface="+mj-lt"/>
              </a:rPr>
              <a:t>bentuk-bentuk</a:t>
            </a:r>
            <a:r>
              <a:rPr lang="en-GB" altLang="en-US" sz="1800" dirty="0" smtClean="0">
                <a:latin typeface="+mj-lt"/>
              </a:rPr>
              <a:t> </a:t>
            </a:r>
            <a:r>
              <a:rPr lang="en-GB" altLang="en-US" sz="1800" dirty="0" err="1" smtClean="0">
                <a:latin typeface="+mj-lt"/>
              </a:rPr>
              <a:t>pelanggaran</a:t>
            </a:r>
            <a:r>
              <a:rPr lang="en-GB" altLang="en-US" sz="1800" dirty="0" smtClean="0">
                <a:latin typeface="+mj-lt"/>
              </a:rPr>
              <a:t> </a:t>
            </a:r>
            <a:r>
              <a:rPr lang="en-GB" altLang="en-US" sz="1800" dirty="0" err="1" smtClean="0">
                <a:latin typeface="+mj-lt"/>
              </a:rPr>
              <a:t>norma</a:t>
            </a:r>
            <a:r>
              <a:rPr lang="en-GB" altLang="en-US" sz="1800" dirty="0" smtClean="0">
                <a:latin typeface="+mj-lt"/>
              </a:rPr>
              <a:t> </a:t>
            </a:r>
            <a:r>
              <a:rPr lang="en-GB" altLang="en-US" sz="1800" dirty="0" err="1" smtClean="0">
                <a:latin typeface="+mj-lt"/>
              </a:rPr>
              <a:t>lainnya</a:t>
            </a:r>
            <a:r>
              <a:rPr lang="en-GB" altLang="en-US" sz="1800" dirty="0" smtClean="0">
                <a:latin typeface="+mj-lt"/>
              </a:rPr>
              <a:t>.</a:t>
            </a:r>
            <a:endParaRPr lang="id-ID" altLang="en-US" sz="1800" dirty="0">
              <a:latin typeface="+mj-lt"/>
            </a:endParaRPr>
          </a:p>
          <a:p>
            <a:pPr marL="354013" lvl="1" indent="-354013">
              <a:spcAft>
                <a:spcPts val="600"/>
              </a:spcAft>
              <a:buFont typeface="Wingdings" pitchFamily="2" charset="2"/>
              <a:buChar char="v"/>
              <a:defRPr/>
            </a:pPr>
            <a:r>
              <a:rPr lang="en-US" sz="1800" dirty="0" err="1" smtClean="0">
                <a:latin typeface="+mj-lt"/>
              </a:rPr>
              <a:t>Protes</a:t>
            </a:r>
            <a:r>
              <a:rPr lang="en-US" sz="1800" dirty="0" smtClean="0">
                <a:latin typeface="+mj-lt"/>
              </a:rPr>
              <a:t> </a:t>
            </a:r>
            <a:r>
              <a:rPr lang="en-US" sz="1800" dirty="0" err="1">
                <a:latin typeface="+mj-lt"/>
              </a:rPr>
              <a:t>nilai</a:t>
            </a:r>
            <a:r>
              <a:rPr lang="en-US" sz="1800" dirty="0">
                <a:latin typeface="+mj-lt"/>
              </a:rPr>
              <a:t> </a:t>
            </a:r>
            <a:r>
              <a:rPr lang="en-US" sz="1800" dirty="0" err="1">
                <a:latin typeface="+mj-lt"/>
              </a:rPr>
              <a:t>dilayani</a:t>
            </a:r>
            <a:r>
              <a:rPr lang="en-US" sz="1800" dirty="0">
                <a:latin typeface="+mj-lt"/>
              </a:rPr>
              <a:t> paling lam</a:t>
            </a:r>
            <a:r>
              <a:rPr lang="id-ID" sz="1800" dirty="0">
                <a:latin typeface="+mj-lt"/>
              </a:rPr>
              <a:t>b</a:t>
            </a:r>
            <a:r>
              <a:rPr lang="en-US" sz="1800" dirty="0">
                <a:latin typeface="+mj-lt"/>
              </a:rPr>
              <a:t>a</a:t>
            </a:r>
            <a:r>
              <a:rPr lang="id-ID" sz="1800" dirty="0">
                <a:latin typeface="+mj-lt"/>
              </a:rPr>
              <a:t>t</a:t>
            </a:r>
            <a:r>
              <a:rPr lang="en-US" sz="1800" dirty="0">
                <a:latin typeface="+mj-lt"/>
              </a:rPr>
              <a:t> 1 </a:t>
            </a:r>
            <a:r>
              <a:rPr lang="en-US" sz="1800" dirty="0" err="1">
                <a:latin typeface="+mj-lt"/>
              </a:rPr>
              <a:t>minggu</a:t>
            </a:r>
            <a:r>
              <a:rPr lang="en-US" sz="1800" dirty="0">
                <a:latin typeface="+mj-lt"/>
              </a:rPr>
              <a:t> </a:t>
            </a:r>
            <a:r>
              <a:rPr lang="en-US" sz="1800" dirty="0" err="1">
                <a:latin typeface="+mj-lt"/>
              </a:rPr>
              <a:t>setelah</a:t>
            </a:r>
            <a:r>
              <a:rPr lang="en-US" sz="1800" dirty="0">
                <a:latin typeface="+mj-lt"/>
              </a:rPr>
              <a:t> </a:t>
            </a:r>
            <a:r>
              <a:rPr lang="en-US" sz="1800" dirty="0" err="1">
                <a:latin typeface="+mj-lt"/>
              </a:rPr>
              <a:t>nilai</a:t>
            </a:r>
            <a:r>
              <a:rPr lang="en-US" sz="1800" dirty="0">
                <a:latin typeface="+mj-lt"/>
              </a:rPr>
              <a:t> </a:t>
            </a:r>
            <a:r>
              <a:rPr lang="en-US" sz="1800" dirty="0" err="1">
                <a:latin typeface="+mj-lt"/>
              </a:rPr>
              <a:t>keluar</a:t>
            </a:r>
            <a:r>
              <a:rPr lang="id-ID" sz="1800" dirty="0">
                <a:latin typeface="+mj-lt"/>
              </a:rPr>
              <a:t> (konfirmasi dengan </a:t>
            </a:r>
            <a:r>
              <a:rPr lang="id-ID" sz="1800" dirty="0" smtClean="0">
                <a:latin typeface="+mj-lt"/>
              </a:rPr>
              <a:t>perjanjian).</a:t>
            </a:r>
          </a:p>
          <a:p>
            <a:pPr marL="354013" lvl="1" indent="-354013">
              <a:spcAft>
                <a:spcPts val="600"/>
              </a:spcAft>
              <a:buFont typeface="Wingdings" pitchFamily="2" charset="2"/>
              <a:buChar char="v"/>
              <a:defRPr/>
            </a:pPr>
            <a:r>
              <a:rPr lang="id-ID" sz="1800" dirty="0" smtClean="0">
                <a:latin typeface="+mj-lt"/>
              </a:rPr>
              <a:t>Apabila </a:t>
            </a:r>
            <a:r>
              <a:rPr lang="id-ID" sz="1800" dirty="0">
                <a:latin typeface="+mj-lt"/>
              </a:rPr>
              <a:t>dosen te</a:t>
            </a:r>
            <a:r>
              <a:rPr lang="en-US" sz="1800" dirty="0">
                <a:latin typeface="+mj-lt"/>
              </a:rPr>
              <a:t>r</a:t>
            </a:r>
            <a:r>
              <a:rPr lang="id-ID" sz="1800" dirty="0">
                <a:latin typeface="+mj-lt"/>
              </a:rPr>
              <a:t>la</a:t>
            </a:r>
            <a:r>
              <a:rPr lang="en-US" sz="1800" dirty="0">
                <a:latin typeface="+mj-lt"/>
              </a:rPr>
              <a:t>m</a:t>
            </a:r>
            <a:r>
              <a:rPr lang="id-ID" sz="1800" dirty="0">
                <a:latin typeface="+mj-lt"/>
              </a:rPr>
              <a:t>bat / berhalangan  hadir akan diinformasikan kepada ketua kelas. </a:t>
            </a:r>
            <a:endParaRPr lang="id-ID" sz="1800" dirty="0">
              <a:latin typeface="+mj-lt"/>
              <a:cs typeface="Arial" charset="0"/>
            </a:endParaRPr>
          </a:p>
          <a:p>
            <a:pPr marL="354013" lvl="1" indent="-354013">
              <a:spcAft>
                <a:spcPts val="600"/>
              </a:spcAft>
              <a:buFont typeface="Wingdings" pitchFamily="2" charset="2"/>
              <a:buChar char="v"/>
              <a:defRPr/>
            </a:pPr>
            <a:endParaRPr lang="id-ID" altLang="en-US" sz="1500" dirty="0" smtClean="0"/>
          </a:p>
        </p:txBody>
      </p:sp>
      <p:sp>
        <p:nvSpPr>
          <p:cNvPr id="2" name="Date Placeholder 1">
            <a:extLst>
              <a:ext uri="{FF2B5EF4-FFF2-40B4-BE49-F238E27FC236}"/>
            </a:extLst>
          </p:cNvPr>
          <p:cNvSpPr>
            <a:spLocks noGrp="1"/>
          </p:cNvSpPr>
          <p:nvPr>
            <p:ph type="dt" sz="quarter" idx="10"/>
          </p:nvPr>
        </p:nvSpPr>
        <p:spPr/>
        <p:txBody>
          <a:bodyPr/>
          <a:lstStyle/>
          <a:p>
            <a:pPr>
              <a:defRPr/>
            </a:pPr>
            <a:fld id="{AEE4279B-B239-434E-B194-753DB69E1ECB}" type="datetime1">
              <a:rPr lang="en-US"/>
              <a:pPr>
                <a:defRPr/>
              </a:pPr>
              <a:t>10/13/2019</a:t>
            </a:fld>
            <a:endParaRPr lang="en-US"/>
          </a:p>
        </p:txBody>
      </p:sp>
      <p:sp>
        <p:nvSpPr>
          <p:cNvPr id="33798"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CD500C19-3002-45F3-AAAC-69717AC4EC54}" type="slidenum">
              <a:rPr lang="en-US" altLang="en-US" smtClean="0">
                <a:latin typeface="Calibri" pitchFamily="34" charset="0"/>
              </a:rPr>
              <a:pPr eaLnBrk="1" fontAlgn="base" hangingPunct="1">
                <a:spcBef>
                  <a:spcPct val="0"/>
                </a:spcBef>
                <a:spcAft>
                  <a:spcPct val="0"/>
                </a:spcAft>
                <a:defRPr/>
              </a:pPr>
              <a:t>20</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5"/>
          <p:cNvSpPr>
            <a:spLocks noGrp="1"/>
          </p:cNvSpPr>
          <p:nvPr>
            <p:ph type="title"/>
          </p:nvPr>
        </p:nvSpPr>
        <p:spPr>
          <a:xfrm>
            <a:off x="533400" y="685800"/>
            <a:ext cx="8229600" cy="685800"/>
          </a:xfrm>
        </p:spPr>
        <p:txBody>
          <a:bodyPr/>
          <a:lstStyle/>
          <a:p>
            <a:pPr>
              <a:spcBef>
                <a:spcPct val="50000"/>
              </a:spcBef>
            </a:pPr>
            <a:r>
              <a:rPr lang="id-ID" sz="3200" b="1" smtClean="0"/>
              <a:t>Kontak Dosen</a:t>
            </a:r>
            <a:endParaRPr lang="id-ID" sz="3200" b="1" smtClean="0">
              <a:latin typeface="Arial" charset="0"/>
              <a:cs typeface="Arial" charset="0"/>
            </a:endParaRPr>
          </a:p>
        </p:txBody>
      </p:sp>
      <p:sp>
        <p:nvSpPr>
          <p:cNvPr id="34820" name="Content Placeholder 5"/>
          <p:cNvSpPr>
            <a:spLocks noGrp="1"/>
          </p:cNvSpPr>
          <p:nvPr>
            <p:ph idx="1"/>
          </p:nvPr>
        </p:nvSpPr>
        <p:spPr>
          <a:xfrm>
            <a:off x="457200" y="1905000"/>
            <a:ext cx="8534400" cy="4221163"/>
          </a:xfrm>
        </p:spPr>
        <p:txBody>
          <a:bodyPr/>
          <a:lstStyle/>
          <a:p>
            <a:pPr>
              <a:spcAft>
                <a:spcPts val="600"/>
              </a:spcAft>
            </a:pPr>
            <a:r>
              <a:rPr lang="id-ID" sz="2000" smtClean="0"/>
              <a:t>No. Hp      </a:t>
            </a:r>
            <a:r>
              <a:rPr lang="id-ID" sz="2000" b="1" smtClean="0"/>
              <a:t>: 0812 8649 6591</a:t>
            </a:r>
          </a:p>
          <a:p>
            <a:pPr>
              <a:spcAft>
                <a:spcPts val="600"/>
              </a:spcAft>
            </a:pPr>
            <a:r>
              <a:rPr lang="id-ID" sz="2000" smtClean="0"/>
              <a:t>Email    </a:t>
            </a:r>
            <a:r>
              <a:rPr lang="id-ID" sz="2000" b="1" smtClean="0"/>
              <a:t>    : </a:t>
            </a:r>
            <a:r>
              <a:rPr lang="id-ID" sz="2000" b="1" smtClean="0">
                <a:hlinkClick r:id="rId4"/>
              </a:rPr>
              <a:t>soflyndaharlinda@gmail.com</a:t>
            </a:r>
            <a:endParaRPr lang="id-ID" sz="2000" b="1" smtClean="0"/>
          </a:p>
          <a:p>
            <a:pPr>
              <a:spcAft>
                <a:spcPts val="600"/>
              </a:spcAft>
            </a:pPr>
            <a:r>
              <a:rPr lang="id-ID" sz="2000" smtClean="0"/>
              <a:t>Materi Perkuliahan</a:t>
            </a:r>
            <a:r>
              <a:rPr lang="id-ID" sz="2000" b="1" smtClean="0"/>
              <a:t> : </a:t>
            </a:r>
            <a:r>
              <a:rPr lang="id-ID" sz="2000" b="1" i="1" smtClean="0"/>
              <a:t>soflynda.weblog.esaunggul.ac.id</a:t>
            </a:r>
          </a:p>
          <a:p>
            <a:pPr>
              <a:spcAft>
                <a:spcPts val="600"/>
              </a:spcAft>
            </a:pPr>
            <a:endParaRPr lang="id-ID" sz="2000" b="1"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5"/>
          <p:cNvSpPr>
            <a:spLocks noGrp="1"/>
          </p:cNvSpPr>
          <p:nvPr>
            <p:ph type="title"/>
          </p:nvPr>
        </p:nvSpPr>
        <p:spPr>
          <a:xfrm>
            <a:off x="533400" y="685800"/>
            <a:ext cx="8229600" cy="685800"/>
          </a:xfrm>
        </p:spPr>
        <p:txBody>
          <a:bodyPr/>
          <a:lstStyle/>
          <a:p>
            <a:pPr>
              <a:spcBef>
                <a:spcPct val="50000"/>
              </a:spcBef>
            </a:pPr>
            <a:r>
              <a:rPr lang="id-ID" sz="3200" b="1" smtClean="0"/>
              <a:t>CONTOH PRODUK</a:t>
            </a:r>
            <a:endParaRPr lang="id-ID" sz="3200" b="1" smtClean="0">
              <a:latin typeface="Arial" charset="0"/>
              <a:cs typeface="Arial" charset="0"/>
            </a:endParaRPr>
          </a:p>
        </p:txBody>
      </p:sp>
      <p:sp>
        <p:nvSpPr>
          <p:cNvPr id="34820" name="Content Placeholder 5"/>
          <p:cNvSpPr>
            <a:spLocks noGrp="1"/>
          </p:cNvSpPr>
          <p:nvPr>
            <p:ph idx="1"/>
          </p:nvPr>
        </p:nvSpPr>
        <p:spPr>
          <a:xfrm>
            <a:off x="457200" y="1905000"/>
            <a:ext cx="8305800" cy="4221163"/>
          </a:xfrm>
        </p:spPr>
        <p:txBody>
          <a:bodyPr/>
          <a:lstStyle/>
          <a:p>
            <a:pPr>
              <a:spcAft>
                <a:spcPts val="600"/>
              </a:spcAft>
              <a:defRPr/>
            </a:pPr>
            <a:r>
              <a:rPr lang="id-ID" sz="2000" dirty="0">
                <a:hlinkClick r:id="rId4"/>
              </a:rPr>
              <a:t>https://drive.google.com/drive/folders/1e30NlfRJo9Tz7_TogCjBW3Ixo5Dt9RFF</a:t>
            </a:r>
            <a:endParaRPr lang="id-ID" sz="2000" dirty="0">
              <a:latin typeface="Arial" charset="0"/>
              <a:cs typeface="Arial" charset="0"/>
            </a:endParaRPr>
          </a:p>
          <a:p>
            <a:pPr marL="0" indent="0">
              <a:spcAft>
                <a:spcPts val="600"/>
              </a:spcAft>
              <a:buFont typeface="Arial" charset="0"/>
              <a:buNone/>
              <a:defRPr/>
            </a:pPr>
            <a:endParaRPr lang="id-ID" sz="2000" b="1" dirty="0"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ontent Placeholder 5"/>
          <p:cNvSpPr>
            <a:spLocks noGrp="1"/>
          </p:cNvSpPr>
          <p:nvPr>
            <p:ph idx="1"/>
          </p:nvPr>
        </p:nvSpPr>
        <p:spPr>
          <a:xfrm>
            <a:off x="471488" y="1447800"/>
            <a:ext cx="8229600" cy="4572000"/>
          </a:xfrm>
        </p:spPr>
        <p:txBody>
          <a:bodyPr/>
          <a:lstStyle/>
          <a:p>
            <a:pPr>
              <a:spcAft>
                <a:spcPts val="600"/>
              </a:spcAft>
              <a:defRPr/>
            </a:pPr>
            <a:endParaRPr lang="id-ID" sz="2000" dirty="0" smtClean="0">
              <a:latin typeface="Arial" charset="0"/>
              <a:cs typeface="Arial" charset="0"/>
            </a:endParaRPr>
          </a:p>
          <a:p>
            <a:pPr>
              <a:spcAft>
                <a:spcPts val="600"/>
              </a:spcAft>
              <a:defRPr/>
            </a:pPr>
            <a:endParaRPr lang="id-ID" sz="2000" dirty="0">
              <a:latin typeface="Arial" charset="0"/>
              <a:cs typeface="Arial" charset="0"/>
            </a:endParaRPr>
          </a:p>
          <a:p>
            <a:pPr>
              <a:spcAft>
                <a:spcPts val="600"/>
              </a:spcAft>
              <a:defRPr/>
            </a:pPr>
            <a:endParaRPr lang="id-ID" sz="2000" dirty="0" smtClean="0">
              <a:latin typeface="Arial" charset="0"/>
              <a:cs typeface="Arial" charset="0"/>
            </a:endParaRPr>
          </a:p>
          <a:p>
            <a:pPr>
              <a:spcAft>
                <a:spcPts val="600"/>
              </a:spcAft>
              <a:defRPr/>
            </a:pPr>
            <a:endParaRPr lang="id-ID" sz="2000" dirty="0">
              <a:latin typeface="Arial" charset="0"/>
              <a:cs typeface="Arial" charset="0"/>
            </a:endParaRPr>
          </a:p>
          <a:p>
            <a:pPr marL="0" indent="0">
              <a:spcAft>
                <a:spcPts val="600"/>
              </a:spcAft>
              <a:buFont typeface="Arial" charset="0"/>
              <a:buNone/>
              <a:defRPr/>
            </a:pPr>
            <a:endParaRPr lang="id-ID" sz="2000" dirty="0" smtClean="0">
              <a:latin typeface="Arial" charset="0"/>
              <a:cs typeface="Arial" charset="0"/>
            </a:endParaRPr>
          </a:p>
          <a:p>
            <a:pPr marL="0" indent="0" algn="ctr">
              <a:spcAft>
                <a:spcPts val="600"/>
              </a:spcAft>
              <a:buFont typeface="Arial" charset="0"/>
              <a:buNone/>
              <a:defRPr/>
            </a:pPr>
            <a:r>
              <a:rPr lang="id-ID" sz="2000" b="1" i="1" dirty="0" smtClean="0">
                <a:latin typeface="Arial" charset="0"/>
                <a:cs typeface="Arial" charset="0"/>
              </a:rPr>
              <a:t>TETAP SEMANGAT</a:t>
            </a:r>
          </a:p>
          <a:p>
            <a:pPr marL="0" indent="0" algn="ctr">
              <a:spcAft>
                <a:spcPts val="600"/>
              </a:spcAft>
              <a:buFont typeface="Arial" charset="0"/>
              <a:buNone/>
              <a:defRPr/>
            </a:pPr>
            <a:r>
              <a:rPr lang="id-ID" sz="2000" b="1" i="1" dirty="0" smtClean="0">
                <a:latin typeface="Arial" charset="0"/>
                <a:cs typeface="Arial" charset="0"/>
              </a:rPr>
              <a:t>SUKSES SELALU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t="20000" r="1299"/>
          <a:stretch>
            <a:fillRect/>
          </a:stretch>
        </p:blipFill>
        <p:spPr bwMode="auto">
          <a:xfrm>
            <a:off x="420688" y="1600200"/>
            <a:ext cx="80375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4">
            <a:extLst>
              <a:ext uri="{28A0092B-C50C-407E-A947-70E740481C1C}">
                <a14:useLocalDpi xmlns:a14="http://schemas.microsoft.com/office/drawing/2010/main" val="0"/>
              </a:ext>
            </a:extLst>
          </a:blip>
          <a:srcRect t="14418" r="546"/>
          <a:stretch>
            <a:fillRect/>
          </a:stretch>
        </p:blipFill>
        <p:spPr bwMode="auto">
          <a:xfrm>
            <a:off x="452438" y="3429000"/>
            <a:ext cx="823436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VISI FKIP</a:t>
            </a:r>
          </a:p>
        </p:txBody>
      </p:sp>
      <p:sp>
        <p:nvSpPr>
          <p:cNvPr id="16389" name="TextBox 5"/>
          <p:cNvSpPr txBox="1">
            <a:spLocks noChangeArrowheads="1"/>
          </p:cNvSpPr>
          <p:nvPr/>
        </p:nvSpPr>
        <p:spPr bwMode="auto">
          <a:xfrm>
            <a:off x="542925" y="28956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MISI FKIP</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l="-163" t="8929" r="291" b="10715"/>
          <a:stretch>
            <a:fillRect/>
          </a:stretch>
        </p:blipFill>
        <p:spPr bwMode="auto">
          <a:xfrm>
            <a:off x="223838" y="1714500"/>
            <a:ext cx="86963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TUJUAN FKIP</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533400" y="96996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TUJUAN </a:t>
            </a:r>
            <a:r>
              <a:rPr lang="id-ID" b="1"/>
              <a:t>PGSD</a:t>
            </a:r>
            <a:endParaRPr lang="en-US" b="1"/>
          </a:p>
        </p:txBody>
      </p:sp>
      <p:sp>
        <p:nvSpPr>
          <p:cNvPr id="18435" name="Rectangle 1"/>
          <p:cNvSpPr>
            <a:spLocks noChangeArrowheads="1"/>
          </p:cNvSpPr>
          <p:nvPr/>
        </p:nvSpPr>
        <p:spPr bwMode="auto">
          <a:xfrm>
            <a:off x="381000" y="1524000"/>
            <a:ext cx="8458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lgn="just">
              <a:spcBef>
                <a:spcPts val="600"/>
              </a:spcBef>
              <a:spcAft>
                <a:spcPts val="600"/>
              </a:spcAft>
              <a:buFont typeface="Calibri" pitchFamily="34" charset="0"/>
              <a:buAutoNum type="arabicPeriod"/>
            </a:pPr>
            <a:r>
              <a:rPr lang="id-ID" sz="1500"/>
              <a:t>Menyiapkan pendidikan bagi calon guru sekolah dasar yang memenuhi standar kompetensi guru kelas SD yang meliputi kompetensi-kompetensi profesional, pedagogik, kepribadian dan sosial</a:t>
            </a:r>
          </a:p>
          <a:p>
            <a:pPr marL="266700" indent="-266700" algn="just">
              <a:spcBef>
                <a:spcPts val="600"/>
              </a:spcBef>
              <a:spcAft>
                <a:spcPts val="600"/>
              </a:spcAft>
              <a:buFont typeface="Calibri" pitchFamily="34" charset="0"/>
              <a:buAutoNum type="arabicPeriod"/>
            </a:pPr>
            <a:r>
              <a:rPr lang="id-ID" sz="1500"/>
              <a:t>Menghasilkan lulusan yang dapat mengembangkan dan menerapkan IPTEKS pada pendidikan sekolah dasar yang mandiri dan kreatif untuk terwujudnya masyarakat madani Indonesia</a:t>
            </a:r>
          </a:p>
          <a:p>
            <a:pPr marL="266700" indent="-266700" algn="just">
              <a:spcBef>
                <a:spcPts val="600"/>
              </a:spcBef>
              <a:spcAft>
                <a:spcPts val="600"/>
              </a:spcAft>
              <a:buFont typeface="Calibri" pitchFamily="34" charset="0"/>
              <a:buAutoNum type="arabicPeriod"/>
            </a:pPr>
            <a:r>
              <a:rPr lang="id-ID" sz="1500"/>
              <a:t>Berkontribusi terhadap pengembangan penelitian dibidang ke-SD-an</a:t>
            </a:r>
          </a:p>
          <a:p>
            <a:pPr marL="266700" indent="-266700" algn="just">
              <a:spcBef>
                <a:spcPts val="600"/>
              </a:spcBef>
              <a:spcAft>
                <a:spcPts val="600"/>
              </a:spcAft>
              <a:buFont typeface="Calibri" pitchFamily="34" charset="0"/>
              <a:buAutoNum type="arabicPeriod"/>
            </a:pPr>
            <a:r>
              <a:rPr lang="id-ID" sz="1500"/>
              <a:t>Berkontribusi terhadap pengembangan pengabdian kepada masyarakat di bidang ke-SD-an</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cs typeface="+mn-cs"/>
              </a:rPr>
              <a:t> </a:t>
            </a:r>
            <a:endParaRPr lang="en-US" dirty="0">
              <a:ln w="18415" cmpd="sng">
                <a:solidFill>
                  <a:srgbClr val="FFFFFF"/>
                </a:solidFill>
                <a:prstDash val="solid"/>
              </a:ln>
              <a:solidFill>
                <a:srgbClr val="FFFFFF"/>
              </a:solidFill>
              <a:latin typeface="+mn-lt"/>
              <a:cs typeface="+mn-cs"/>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cs typeface="+mn-cs"/>
              </a:rPr>
              <a:t> </a:t>
            </a:r>
            <a:r>
              <a:rPr lang="en-US" dirty="0">
                <a:ln w="18415" cmpd="sng">
                  <a:solidFill>
                    <a:srgbClr val="FFFFFF"/>
                  </a:solidFill>
                  <a:prstDash val="solid"/>
                </a:ln>
                <a:solidFill>
                  <a:srgbClr val="FFFFFF"/>
                </a:solidFill>
                <a:latin typeface="Arial" pitchFamily="34" charset="0"/>
                <a:cs typeface="Arial" pitchFamily="34" charset="0"/>
              </a:rPr>
              <a:t>02. </a:t>
            </a:r>
            <a:r>
              <a:rPr lang="id-ID" sz="1600" dirty="0">
                <a:solidFill>
                  <a:schemeClr val="bg1"/>
                </a:solidFill>
                <a:cs typeface="+mn-cs"/>
              </a:rPr>
              <a:t>Konsep Dasar Pengembangan Media Belajar</a:t>
            </a:r>
            <a:endParaRPr lang="en-US" dirty="0">
              <a:ln w="18415" cmpd="sng">
                <a:solidFill>
                  <a:srgbClr val="FFFFFF"/>
                </a:solidFill>
                <a:prstDash val="solid"/>
              </a:ln>
              <a:solidFill>
                <a:schemeClr val="bg1"/>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Media Audio Visual</a:t>
            </a:r>
            <a:endParaRPr lang="en-US" dirty="0">
              <a:ln w="18415" cmpd="sng">
                <a:solidFill>
                  <a:srgbClr val="FFFFFF"/>
                </a:solidFill>
                <a:prstDash val="solid"/>
              </a:ln>
              <a:solidFill>
                <a:schemeClr val="bg1"/>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Jenis-jenis Media Belajar</a:t>
            </a:r>
            <a:endParaRPr lang="en-US" dirty="0">
              <a:ln w="18415" cmpd="sng">
                <a:solidFill>
                  <a:srgbClr val="FFFFFF"/>
                </a:solidFill>
                <a:prstDash val="solid"/>
              </a:ln>
              <a:solidFill>
                <a:schemeClr val="bg1"/>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marL="0" lvl="2"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en-US" sz="1600"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Pemilihan &amp; Perencanaan Media Belajar </a:t>
            </a:r>
          </a:p>
        </p:txBody>
      </p:sp>
      <p:sp>
        <p:nvSpPr>
          <p:cNvPr id="30" name="Rectangle 29"/>
          <p:cNvSpPr/>
          <p:nvPr/>
        </p:nvSpPr>
        <p:spPr>
          <a:xfrm>
            <a:off x="3647207" y="4776367"/>
            <a:ext cx="5507906"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latin typeface="+mn-lt"/>
                <a:cs typeface="+mn-cs"/>
              </a:rPr>
              <a:t> </a:t>
            </a:r>
            <a:r>
              <a:rPr lang="en-US" dirty="0">
                <a:ln w="18415" cmpd="sng">
                  <a:solidFill>
                    <a:srgbClr val="FFFFFF"/>
                  </a:solidFill>
                  <a:prstDash val="solid"/>
                </a:ln>
                <a:solidFill>
                  <a:srgbClr val="FFFFFF"/>
                </a:solidFill>
                <a:latin typeface="Arial" pitchFamily="34" charset="0"/>
                <a:cs typeface="Arial" pitchFamily="34" charset="0"/>
              </a:rPr>
              <a:t>05. </a:t>
            </a:r>
            <a:r>
              <a:rPr lang="id-ID" sz="1600" dirty="0">
                <a:solidFill>
                  <a:schemeClr val="bg1"/>
                </a:solidFill>
                <a:cs typeface="+mn-cs"/>
              </a:rPr>
              <a:t>Evaluasi P</a:t>
            </a:r>
            <a:r>
              <a:rPr lang="es-ES" sz="1600" dirty="0" err="1">
                <a:solidFill>
                  <a:schemeClr val="bg1"/>
                </a:solidFill>
                <a:cs typeface="+mn-cs"/>
              </a:rPr>
              <a:t>engembangan</a:t>
            </a:r>
            <a:r>
              <a:rPr lang="id-ID" sz="1600" dirty="0">
                <a:solidFill>
                  <a:schemeClr val="bg1"/>
                </a:solidFill>
                <a:cs typeface="+mn-cs"/>
              </a:rPr>
              <a:t> Media Belajar</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id-ID" sz="1600" dirty="0">
                <a:solidFill>
                  <a:schemeClr val="bg1"/>
                </a:solidFill>
                <a:cs typeface="+mn-cs"/>
              </a:rPr>
              <a:t>Media Visual</a:t>
            </a:r>
            <a:endParaRPr lang="en-US" sz="1600" dirty="0">
              <a:ln w="18415" cmpd="sng">
                <a:solidFill>
                  <a:srgbClr val="FFFFFF"/>
                </a:solidFill>
                <a:prstDash val="solid"/>
              </a:ln>
              <a:solidFill>
                <a:schemeClr val="bg1"/>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a:defRPr/>
            </a:pPr>
            <a:r>
              <a:rPr lang="en-US" sz="2100" dirty="0">
                <a:ln w="18415" cmpd="sng">
                  <a:solidFill>
                    <a:srgbClr val="FFFFFF"/>
                  </a:solidFill>
                  <a:prstDash val="solid"/>
                </a:ln>
                <a:solidFill>
                  <a:srgbClr val="FFFFFF"/>
                </a:solidFill>
                <a:latin typeface="+mn-lt"/>
                <a:cs typeface="+mn-cs"/>
              </a:rPr>
              <a:t> </a:t>
            </a:r>
            <a:r>
              <a:rPr lang="en-US" dirty="0">
                <a:ln w="18415" cmpd="sng">
                  <a:solidFill>
                    <a:srgbClr val="FFFFFF"/>
                  </a:solidFill>
                  <a:prstDash val="solid"/>
                </a:ln>
                <a:solidFill>
                  <a:srgbClr val="FFFFFF"/>
                </a:solidFill>
                <a:latin typeface="Arial" pitchFamily="34" charset="0"/>
                <a:cs typeface="Arial" pitchFamily="34" charset="0"/>
              </a:rPr>
              <a:t>01.</a:t>
            </a:r>
            <a:r>
              <a:rPr lang="id-ID" dirty="0">
                <a:cs typeface="+mn-cs"/>
              </a:rPr>
              <a:t> </a:t>
            </a:r>
            <a:r>
              <a:rPr lang="id-ID" sz="1600" dirty="0">
                <a:solidFill>
                  <a:schemeClr val="bg1"/>
                </a:solidFill>
                <a:cs typeface="+mn-cs"/>
              </a:rPr>
              <a:t>Kont</a:t>
            </a:r>
            <a:r>
              <a:rPr lang="en-US" sz="1600" dirty="0">
                <a:solidFill>
                  <a:schemeClr val="bg1"/>
                </a:solidFill>
                <a:cs typeface="+mn-cs"/>
              </a:rPr>
              <a:t>r</a:t>
            </a:r>
            <a:r>
              <a:rPr lang="id-ID" sz="1600" dirty="0">
                <a:solidFill>
                  <a:schemeClr val="bg1"/>
                </a:solidFill>
                <a:cs typeface="+mn-cs"/>
              </a:rPr>
              <a:t>ak Pekuliahan dan Penganta</a:t>
            </a:r>
            <a:r>
              <a:rPr lang="en-US" sz="1600" dirty="0">
                <a:solidFill>
                  <a:schemeClr val="bg1"/>
                </a:solidFill>
                <a:cs typeface="+mn-cs"/>
              </a:rPr>
              <a:t>r</a:t>
            </a:r>
            <a:endParaRPr lang="en-US" sz="1600" dirty="0">
              <a:ln w="18415" cmpd="sng">
                <a:solidFill>
                  <a:srgbClr val="FFFFFF"/>
                </a:solidFill>
                <a:prstDash val="solid"/>
              </a:ln>
              <a:solidFill>
                <a:schemeClr val="bg1"/>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cs typeface="+mn-cs"/>
              </a:rPr>
              <a:t> </a:t>
            </a:r>
            <a:endParaRPr lang="en-US" dirty="0">
              <a:ln w="18415" cmpd="sng">
                <a:solidFill>
                  <a:srgbClr val="FFFFFF"/>
                </a:solidFill>
                <a:prstDash val="solid"/>
              </a:ln>
              <a:solidFill>
                <a:srgbClr val="FFFFFF"/>
              </a:solidFill>
              <a:latin typeface="+mn-lt"/>
              <a:cs typeface="+mn-cs"/>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cs typeface="+mn-cs"/>
              </a:rPr>
              <a:t> </a:t>
            </a:r>
            <a:r>
              <a:rPr lang="en-US" dirty="0">
                <a:ln w="18415" cmpd="sng">
                  <a:solidFill>
                    <a:srgbClr val="FFFFFF"/>
                  </a:solidFill>
                  <a:prstDash val="solid"/>
                </a:ln>
                <a:solidFill>
                  <a:srgbClr val="FFFFFF"/>
                </a:solidFill>
                <a:latin typeface="Arial" pitchFamily="34" charset="0"/>
                <a:cs typeface="Arial" pitchFamily="34" charset="0"/>
              </a:rPr>
              <a:t>09.</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Penggunaan Adobe Flash</a:t>
            </a:r>
            <a:r>
              <a:rPr lang="en-US" sz="1600" dirty="0">
                <a:ln w="18415" cmpd="sng">
                  <a:solidFill>
                    <a:srgbClr val="FFFFFF"/>
                  </a:solidFill>
                  <a:prstDash val="solid"/>
                </a:ln>
                <a:solidFill>
                  <a:schemeClr val="bg1"/>
                </a:solidFill>
                <a:latin typeface="Arial" pitchFamily="34" charset="0"/>
                <a:cs typeface="Arial" pitchFamily="34" charset="0"/>
              </a:rPr>
              <a:t>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r>
              <a:rPr lang="id-ID" sz="1600" dirty="0">
                <a:solidFill>
                  <a:schemeClr val="bg1"/>
                </a:solidFill>
                <a:cs typeface="+mn-cs"/>
              </a:rPr>
              <a:t>Review</a:t>
            </a:r>
            <a:endParaRPr lang="en-US" sz="1600" dirty="0">
              <a:ln w="18415" cmpd="sng">
                <a:solidFill>
                  <a:srgbClr val="FFFFFF"/>
                </a:solidFill>
                <a:prstDash val="solid"/>
              </a:ln>
              <a:solidFill>
                <a:schemeClr val="bg1"/>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marL="0" lvl="2"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Pemanfaatan Media Belajar</a:t>
            </a:r>
            <a:endParaRPr lang="en-US" sz="1600" dirty="0">
              <a:ln w="18415" cmpd="sng">
                <a:solidFill>
                  <a:srgbClr val="FFFFFF"/>
                </a:solidFill>
                <a:prstDash val="solid"/>
              </a:ln>
              <a:solidFill>
                <a:schemeClr val="bg1"/>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a:defRPr/>
            </a:pPr>
            <a:r>
              <a:rPr lang="en-US" dirty="0">
                <a:ln w="18415" cmpd="sng">
                  <a:solidFill>
                    <a:srgbClr val="FFFFFF"/>
                  </a:solidFill>
                  <a:prstDash val="solid"/>
                </a:ln>
                <a:solidFill>
                  <a:srgbClr val="FFFFFF"/>
                </a:solidFill>
                <a:latin typeface="Arial" pitchFamily="34" charset="0"/>
                <a:cs typeface="Arial" pitchFamily="34" charset="0"/>
              </a:rPr>
              <a:t> 11.</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Penyusunan Rencana &amp; Langkah2 Produksi MB </a:t>
            </a:r>
            <a:endParaRPr lang="en-US" sz="1600" dirty="0">
              <a:ln w="18415" cmpd="sng">
                <a:solidFill>
                  <a:srgbClr val="FFFFFF"/>
                </a:solidFill>
                <a:prstDash val="solid"/>
              </a:ln>
              <a:solidFill>
                <a:schemeClr val="bg1"/>
              </a:solidFill>
              <a:latin typeface="Arial" pitchFamily="34" charset="0"/>
              <a:cs typeface="Arial" pitchFamily="34" charset="0"/>
            </a:endParaRPr>
          </a:p>
        </p:txBody>
      </p:sp>
      <p:sp>
        <p:nvSpPr>
          <p:cNvPr id="30" name="Rectangle 29"/>
          <p:cNvSpPr/>
          <p:nvPr/>
        </p:nvSpPr>
        <p:spPr>
          <a:xfrm>
            <a:off x="3647207" y="4776367"/>
            <a:ext cx="5105400" cy="661720"/>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cs typeface="+mn-cs"/>
              </a:rPr>
              <a:t> 12</a:t>
            </a:r>
            <a:r>
              <a:rPr lang="en-US" dirty="0">
                <a:ln w="18415" cmpd="sng">
                  <a:solidFill>
                    <a:srgbClr val="FFFFFF"/>
                  </a:solidFill>
                  <a:prstDash val="solid"/>
                </a:ln>
                <a:solidFill>
                  <a:srgbClr val="FFFFFF"/>
                </a:solidFill>
                <a:latin typeface="Arial" pitchFamily="34" charset="0"/>
                <a:cs typeface="Arial" pitchFamily="34" charset="0"/>
              </a:rPr>
              <a:t>.</a:t>
            </a:r>
            <a:r>
              <a:rPr lang="id-ID"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Pembuatan </a:t>
            </a:r>
            <a:r>
              <a:rPr lang="es-ES" sz="1600" dirty="0">
                <a:solidFill>
                  <a:schemeClr val="bg1"/>
                </a:solidFill>
                <a:cs typeface="+mn-cs"/>
              </a:rPr>
              <a:t>m</a:t>
            </a:r>
            <a:r>
              <a:rPr lang="id-ID" sz="1600" dirty="0">
                <a:solidFill>
                  <a:schemeClr val="bg1"/>
                </a:solidFill>
                <a:cs typeface="+mn-cs"/>
              </a:rPr>
              <a:t>edia belajar</a:t>
            </a:r>
          </a:p>
          <a:p>
            <a:pPr fontAlgn="auto">
              <a:spcBef>
                <a:spcPts val="0"/>
              </a:spcBef>
              <a:spcAft>
                <a:spcPts val="0"/>
              </a:spcAft>
              <a:defRPr/>
            </a:pPr>
            <a:r>
              <a:rPr lang="en-US" sz="1600" dirty="0">
                <a:ln w="18415" cmpd="sng">
                  <a:solidFill>
                    <a:srgbClr val="FFFFFF"/>
                  </a:solidFill>
                  <a:prstDash val="solid"/>
                </a:ln>
                <a:solidFill>
                  <a:srgbClr val="FFFFFF"/>
                </a:solidFill>
                <a:latin typeface="Arial" pitchFamily="34" charset="0"/>
                <a:cs typeface="Arial" pitchFamily="34" charset="0"/>
              </a:rPr>
              <a:t> </a:t>
            </a:r>
          </a:p>
        </p:txBody>
      </p:sp>
      <p:sp>
        <p:nvSpPr>
          <p:cNvPr id="31" name="Rectangle 30"/>
          <p:cNvSpPr/>
          <p:nvPr/>
        </p:nvSpPr>
        <p:spPr>
          <a:xfrm>
            <a:off x="3647207" y="5181616"/>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sz="1600" dirty="0">
                <a:ln w="18415" cmpd="sng">
                  <a:solidFill>
                    <a:srgbClr val="FFFFFF"/>
                  </a:solidFill>
                  <a:prstDash val="solid"/>
                </a:ln>
                <a:solidFill>
                  <a:srgbClr val="FFFFFF"/>
                </a:solidFill>
                <a:latin typeface="Arial" pitchFamily="34" charset="0"/>
                <a:cs typeface="Arial" pitchFamily="34" charset="0"/>
              </a:rPr>
              <a:t>.</a:t>
            </a:r>
            <a:r>
              <a:rPr lang="id-ID" sz="1600" dirty="0">
                <a:ln w="18415" cmpd="sng">
                  <a:solidFill>
                    <a:srgbClr val="FFFFFF"/>
                  </a:solidFill>
                  <a:prstDash val="solid"/>
                </a:ln>
                <a:solidFill>
                  <a:srgbClr val="FFFFFF"/>
                </a:solidFill>
                <a:latin typeface="Arial" pitchFamily="34" charset="0"/>
                <a:cs typeface="Arial" pitchFamily="34" charset="0"/>
              </a:rPr>
              <a:t> </a:t>
            </a:r>
            <a:r>
              <a:rPr lang="id-ID" sz="1600" dirty="0">
                <a:solidFill>
                  <a:schemeClr val="bg1"/>
                </a:solidFill>
                <a:cs typeface="+mn-cs"/>
              </a:rPr>
              <a:t>Presentasi hasil karya </a:t>
            </a:r>
            <a:r>
              <a:rPr lang="es-ES" sz="1600" dirty="0">
                <a:solidFill>
                  <a:schemeClr val="bg1"/>
                </a:solidFill>
                <a:cs typeface="+mn-cs"/>
              </a:rPr>
              <a:t>m</a:t>
            </a:r>
            <a:r>
              <a:rPr lang="id-ID" sz="1600" dirty="0">
                <a:solidFill>
                  <a:schemeClr val="bg1"/>
                </a:solidFill>
                <a:cs typeface="+mn-cs"/>
              </a:rPr>
              <a:t>edia belajar</a:t>
            </a:r>
          </a:p>
          <a:p>
            <a:pPr fontAlgn="auto">
              <a:spcBef>
                <a:spcPts val="0"/>
              </a:spcBef>
              <a:spcAft>
                <a:spcPts val="0"/>
              </a:spcAft>
              <a:defRPr/>
            </a:pPr>
            <a:r>
              <a:rPr lang="en-US" dirty="0">
                <a:ln w="18415" cmpd="sng">
                  <a:solidFill>
                    <a:srgbClr val="FFFFFF"/>
                  </a:solidFill>
                  <a:prstDash val="solid"/>
                </a:ln>
                <a:solidFill>
                  <a:schemeClr val="bg1"/>
                </a:solidFill>
                <a:latin typeface="Arial" pitchFamily="34" charset="0"/>
                <a:cs typeface="Arial" pitchFamily="34" charset="0"/>
              </a:rPr>
              <a:t> </a:t>
            </a:r>
          </a:p>
        </p:txBody>
      </p:sp>
      <p:sp>
        <p:nvSpPr>
          <p:cNvPr id="32" name="Rectangle 31"/>
          <p:cNvSpPr/>
          <p:nvPr/>
        </p:nvSpPr>
        <p:spPr>
          <a:xfrm>
            <a:off x="3647206" y="3248890"/>
            <a:ext cx="5268193"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cs typeface="+mn-cs"/>
              </a:rPr>
              <a:t> </a:t>
            </a:r>
            <a:r>
              <a:rPr lang="en-US" dirty="0">
                <a:ln w="18415" cmpd="sng">
                  <a:solidFill>
                    <a:srgbClr val="FFFFFF"/>
                  </a:solidFill>
                  <a:prstDash val="solid"/>
                </a:ln>
                <a:solidFill>
                  <a:srgbClr val="FFFFFF"/>
                </a:solidFill>
                <a:latin typeface="Arial" pitchFamily="34" charset="0"/>
                <a:cs typeface="Arial" pitchFamily="34" charset="0"/>
              </a:rPr>
              <a:t>08. </a:t>
            </a:r>
            <a:r>
              <a:rPr lang="id-ID" sz="1600" dirty="0">
                <a:solidFill>
                  <a:schemeClr val="bg1"/>
                </a:solidFill>
                <a:cs typeface="+mn-cs"/>
              </a:rPr>
              <a:t>Multimedia</a:t>
            </a:r>
            <a:endParaRPr lang="en-US" sz="1600" dirty="0">
              <a:ln w="18415" cmpd="sng">
                <a:solidFill>
                  <a:srgbClr val="FFFFFF"/>
                </a:solidFill>
                <a:prstDash val="solid"/>
              </a:ln>
              <a:solidFill>
                <a:schemeClr val="bg1"/>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21508" name="Content Placeholder 5"/>
          <p:cNvSpPr>
            <a:spLocks noGrp="1"/>
          </p:cNvSpPr>
          <p:nvPr>
            <p:ph idx="1"/>
          </p:nvPr>
        </p:nvSpPr>
        <p:spPr>
          <a:xfrm>
            <a:off x="457200" y="1524000"/>
            <a:ext cx="8229600" cy="4602163"/>
          </a:xfrm>
        </p:spPr>
        <p:txBody>
          <a:bodyPr/>
          <a:lstStyle/>
          <a:p>
            <a:endParaRPr lang="id-ID" sz="2400" smtClean="0"/>
          </a:p>
          <a:p>
            <a:r>
              <a:rPr lang="id-ID" sz="2400" smtClean="0"/>
              <a:t>Mahasiswa dapat memiliki kemampuan memilih jenis media, membuat desain media, memproduksi media, dan menggunakan media dalam pembelajaran di sekolah</a:t>
            </a:r>
            <a:r>
              <a:rPr lang="en-US" sz="2400" smtClean="0"/>
              <a:t>.</a:t>
            </a:r>
            <a:endParaRPr lang="id-ID" sz="240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id-ID" altLang="en-US" sz="2800" b="1" smtClean="0">
                <a:latin typeface="Arial" charset="0"/>
                <a:cs typeface="Arial" charset="0"/>
              </a:rPr>
              <a:t>IDENTITAS MATA KULIAH</a:t>
            </a:r>
          </a:p>
        </p:txBody>
      </p:sp>
      <p:sp>
        <p:nvSpPr>
          <p:cNvPr id="4100" name="Content Placeholder 5">
            <a:extLst>
              <a:ext uri="{FF2B5EF4-FFF2-40B4-BE49-F238E27FC236}"/>
            </a:extLst>
          </p:cNvPr>
          <p:cNvSpPr>
            <a:spLocks noGrp="1"/>
          </p:cNvSpPr>
          <p:nvPr>
            <p:ph idx="1"/>
          </p:nvPr>
        </p:nvSpPr>
        <p:spPr>
          <a:xfrm>
            <a:off x="457200" y="1524000"/>
            <a:ext cx="8229600" cy="4602163"/>
          </a:xfrm>
        </p:spPr>
        <p:txBody>
          <a:bodyPr/>
          <a:lstStyle/>
          <a:p>
            <a:pPr marL="0" indent="0" eaLnBrk="1" hangingPunct="1">
              <a:buFont typeface="Arial" panose="020B0604020202020204" pitchFamily="34" charset="0"/>
              <a:buNone/>
              <a:defRPr/>
            </a:pPr>
            <a:r>
              <a:rPr lang="id-ID" sz="2000" dirty="0">
                <a:latin typeface="+mj-lt"/>
              </a:rPr>
              <a:t>Fakultas</a:t>
            </a:r>
            <a:r>
              <a:rPr lang="en-US" sz="2000" dirty="0">
                <a:latin typeface="+mj-lt"/>
              </a:rPr>
              <a:t>  </a:t>
            </a:r>
            <a:r>
              <a:rPr lang="id-ID" sz="2000" dirty="0">
                <a:latin typeface="+mj-lt"/>
              </a:rPr>
              <a:t>    </a:t>
            </a:r>
            <a:r>
              <a:rPr lang="id-ID" sz="2000" dirty="0" smtClean="0">
                <a:latin typeface="+mj-lt"/>
              </a:rPr>
              <a:t>        </a:t>
            </a:r>
            <a:r>
              <a:rPr lang="id-ID" sz="2000" dirty="0">
                <a:latin typeface="+mj-lt"/>
              </a:rPr>
              <a:t>: Fakultas</a:t>
            </a:r>
            <a:r>
              <a:rPr lang="en-US" sz="2000" dirty="0" err="1">
                <a:latin typeface="+mj-lt"/>
              </a:rPr>
              <a:t>Keguruan</a:t>
            </a:r>
            <a:r>
              <a:rPr lang="en-US" sz="2000" dirty="0">
                <a:latin typeface="+mj-lt"/>
              </a:rPr>
              <a:t> </a:t>
            </a:r>
            <a:r>
              <a:rPr lang="en-US" sz="2000" dirty="0" err="1">
                <a:latin typeface="+mj-lt"/>
              </a:rPr>
              <a:t>dan</a:t>
            </a:r>
            <a:r>
              <a:rPr lang="en-US" sz="2000" dirty="0">
                <a:latin typeface="+mj-lt"/>
              </a:rPr>
              <a:t> </a:t>
            </a:r>
            <a:r>
              <a:rPr lang="id-ID" sz="2000" dirty="0">
                <a:latin typeface="+mj-lt"/>
              </a:rPr>
              <a:t> Ilmu Pendidikan</a:t>
            </a:r>
            <a:endParaRPr lang="en-US" sz="2000" dirty="0">
              <a:latin typeface="+mj-lt"/>
            </a:endParaRPr>
          </a:p>
          <a:p>
            <a:pPr marL="0" indent="0" eaLnBrk="1" hangingPunct="1">
              <a:buFont typeface="Arial" panose="020B0604020202020204" pitchFamily="34" charset="0"/>
              <a:buNone/>
              <a:defRPr/>
            </a:pPr>
            <a:r>
              <a:rPr lang="id-ID" sz="2000" dirty="0">
                <a:latin typeface="+mj-lt"/>
              </a:rPr>
              <a:t>Jurusan</a:t>
            </a:r>
            <a:r>
              <a:rPr lang="en-US" sz="2000" dirty="0">
                <a:latin typeface="+mj-lt"/>
              </a:rPr>
              <a:t> </a:t>
            </a:r>
            <a:r>
              <a:rPr lang="id-ID" sz="2000" dirty="0">
                <a:latin typeface="+mj-lt"/>
              </a:rPr>
              <a:t>   </a:t>
            </a:r>
            <a:r>
              <a:rPr lang="en-US" sz="2000" dirty="0">
                <a:latin typeface="+mj-lt"/>
              </a:rPr>
              <a:t> </a:t>
            </a:r>
            <a:r>
              <a:rPr lang="id-ID" sz="2000" dirty="0">
                <a:latin typeface="+mj-lt"/>
              </a:rPr>
              <a:t>  </a:t>
            </a:r>
            <a:r>
              <a:rPr lang="id-ID" sz="2000" dirty="0" smtClean="0">
                <a:latin typeface="+mj-lt"/>
              </a:rPr>
              <a:t>        : </a:t>
            </a:r>
            <a:r>
              <a:rPr lang="id-ID" sz="2000" dirty="0">
                <a:latin typeface="+mj-lt"/>
              </a:rPr>
              <a:t>Pendidikan Guru Sekolah Dasar (S1 PGSD)</a:t>
            </a:r>
            <a:endParaRPr lang="en-US" sz="2000" dirty="0">
              <a:latin typeface="+mj-lt"/>
            </a:endParaRPr>
          </a:p>
          <a:p>
            <a:pPr marL="0" indent="0" eaLnBrk="1" hangingPunct="1">
              <a:buFont typeface="Arial" panose="020B0604020202020204" pitchFamily="34" charset="0"/>
              <a:buNone/>
              <a:defRPr/>
            </a:pPr>
            <a:r>
              <a:rPr lang="id-ID" sz="2000" dirty="0">
                <a:latin typeface="+mj-lt"/>
              </a:rPr>
              <a:t>Mata kuliah  </a:t>
            </a:r>
            <a:r>
              <a:rPr lang="id-ID" sz="2000" dirty="0" smtClean="0">
                <a:latin typeface="+mj-lt"/>
              </a:rPr>
              <a:t>      : </a:t>
            </a:r>
            <a:r>
              <a:rPr lang="en-US" sz="2000" dirty="0" smtClean="0">
                <a:latin typeface="+mj-lt"/>
              </a:rPr>
              <a:t>P</a:t>
            </a:r>
            <a:r>
              <a:rPr lang="id-ID" sz="2000" dirty="0" smtClean="0">
                <a:latin typeface="+mj-lt"/>
              </a:rPr>
              <a:t>engembangan Media Pembelajaran  </a:t>
            </a:r>
            <a:r>
              <a:rPr lang="id-ID" sz="2000" dirty="0">
                <a:latin typeface="+mj-lt"/>
              </a:rPr>
              <a:t>(PSD </a:t>
            </a:r>
            <a:r>
              <a:rPr lang="id-ID" sz="2000" dirty="0" smtClean="0">
                <a:latin typeface="+mj-lt"/>
              </a:rPr>
              <a:t>314)</a:t>
            </a:r>
            <a:endParaRPr lang="en-US" sz="2000" dirty="0">
              <a:latin typeface="+mj-lt"/>
            </a:endParaRPr>
          </a:p>
          <a:p>
            <a:pPr marL="0" indent="0" eaLnBrk="1" hangingPunct="1">
              <a:buFont typeface="Arial" panose="020B0604020202020204" pitchFamily="34" charset="0"/>
              <a:buNone/>
              <a:defRPr/>
            </a:pPr>
            <a:r>
              <a:rPr lang="id-ID" sz="2000" dirty="0">
                <a:latin typeface="+mj-lt"/>
              </a:rPr>
              <a:t>SKS	       </a:t>
            </a:r>
            <a:r>
              <a:rPr lang="id-ID" sz="2000" dirty="0" smtClean="0">
                <a:latin typeface="+mj-lt"/>
              </a:rPr>
              <a:t>     </a:t>
            </a:r>
            <a:r>
              <a:rPr lang="en-US" sz="2000" dirty="0" smtClean="0">
                <a:latin typeface="+mj-lt"/>
              </a:rPr>
              <a:t> </a:t>
            </a:r>
            <a:r>
              <a:rPr lang="id-ID" sz="2000" dirty="0">
                <a:latin typeface="+mj-lt"/>
              </a:rPr>
              <a:t>: </a:t>
            </a:r>
            <a:r>
              <a:rPr lang="en-US" sz="2000" dirty="0">
                <a:latin typeface="+mj-lt"/>
              </a:rPr>
              <a:t>2</a:t>
            </a:r>
            <a:r>
              <a:rPr lang="id-ID" sz="2000" dirty="0">
                <a:latin typeface="+mj-lt"/>
              </a:rPr>
              <a:t>	</a:t>
            </a:r>
            <a:endParaRPr lang="en-US" sz="2000" dirty="0">
              <a:latin typeface="+mj-lt"/>
            </a:endParaRPr>
          </a:p>
          <a:p>
            <a:pPr marL="0" indent="0" eaLnBrk="1" hangingPunct="1">
              <a:buFont typeface="Arial" panose="020B0604020202020204" pitchFamily="34" charset="0"/>
              <a:buNone/>
              <a:defRPr/>
            </a:pPr>
            <a:r>
              <a:rPr lang="id-ID" sz="2000" dirty="0">
                <a:latin typeface="+mj-lt"/>
              </a:rPr>
              <a:t>Semester      </a:t>
            </a:r>
            <a:r>
              <a:rPr lang="id-ID" sz="2000" dirty="0" smtClean="0">
                <a:latin typeface="+mj-lt"/>
              </a:rPr>
              <a:t>      : </a:t>
            </a:r>
            <a:r>
              <a:rPr lang="en-US" sz="2000" dirty="0" err="1" smtClean="0">
                <a:latin typeface="+mj-lt"/>
              </a:rPr>
              <a:t>Genap</a:t>
            </a:r>
            <a:endParaRPr lang="en-US" sz="2000" dirty="0">
              <a:latin typeface="+mj-lt"/>
            </a:endParaRPr>
          </a:p>
          <a:p>
            <a:pPr marL="0" indent="0" eaLnBrk="1" hangingPunct="1">
              <a:buFont typeface="Arial" panose="020B0604020202020204" pitchFamily="34" charset="0"/>
              <a:buNone/>
              <a:defRPr/>
            </a:pPr>
            <a:r>
              <a:rPr lang="id-ID" sz="2000" dirty="0">
                <a:latin typeface="+mj-lt"/>
              </a:rPr>
              <a:t>Prasyarat   </a:t>
            </a:r>
            <a:r>
              <a:rPr lang="id-ID" sz="2000" dirty="0" smtClean="0">
                <a:latin typeface="+mj-lt"/>
              </a:rPr>
              <a:t>         </a:t>
            </a:r>
            <a:r>
              <a:rPr lang="id-ID" sz="2000" dirty="0">
                <a:latin typeface="+mj-lt"/>
              </a:rPr>
              <a:t>: - </a:t>
            </a:r>
          </a:p>
          <a:p>
            <a:pPr marL="0" indent="0" eaLnBrk="1" hangingPunct="1">
              <a:buFont typeface="Arial" panose="020B0604020202020204" pitchFamily="34" charset="0"/>
              <a:buNone/>
              <a:defRPr/>
            </a:pPr>
            <a:r>
              <a:rPr lang="en-US" sz="2000" dirty="0" err="1">
                <a:latin typeface="+mj-lt"/>
              </a:rPr>
              <a:t>Dosen</a:t>
            </a:r>
            <a:r>
              <a:rPr lang="en-US" sz="2000" dirty="0">
                <a:latin typeface="+mj-lt"/>
              </a:rPr>
              <a:t>     </a:t>
            </a:r>
            <a:r>
              <a:rPr lang="id-ID" sz="2000" dirty="0">
                <a:latin typeface="+mj-lt"/>
              </a:rPr>
              <a:t> </a:t>
            </a:r>
            <a:r>
              <a:rPr lang="en-US" sz="2000" dirty="0">
                <a:latin typeface="+mj-lt"/>
              </a:rPr>
              <a:t>  </a:t>
            </a:r>
            <a:r>
              <a:rPr lang="id-ID" sz="2000" dirty="0">
                <a:latin typeface="+mj-lt"/>
              </a:rPr>
              <a:t> </a:t>
            </a:r>
            <a:r>
              <a:rPr lang="en-US" sz="2000" dirty="0">
                <a:latin typeface="+mj-lt"/>
              </a:rPr>
              <a:t> </a:t>
            </a:r>
            <a:r>
              <a:rPr lang="id-ID" sz="2000" dirty="0" smtClean="0">
                <a:latin typeface="+mj-lt"/>
              </a:rPr>
              <a:t>       </a:t>
            </a:r>
            <a:r>
              <a:rPr lang="en-US" sz="2000" dirty="0" smtClean="0">
                <a:latin typeface="+mj-lt"/>
              </a:rPr>
              <a:t>: </a:t>
            </a:r>
            <a:r>
              <a:rPr lang="id-ID" sz="2000" dirty="0" smtClean="0">
                <a:latin typeface="+mj-lt"/>
              </a:rPr>
              <a:t>Dr. </a:t>
            </a:r>
            <a:r>
              <a:rPr lang="en-US" sz="2000" dirty="0" err="1" smtClean="0">
                <a:latin typeface="+mj-lt"/>
              </a:rPr>
              <a:t>Harlinda</a:t>
            </a:r>
            <a:r>
              <a:rPr lang="en-US" sz="2000" dirty="0" smtClean="0">
                <a:latin typeface="+mj-lt"/>
              </a:rPr>
              <a:t> </a:t>
            </a:r>
            <a:r>
              <a:rPr lang="en-US" sz="2000" dirty="0" err="1">
                <a:latin typeface="+mj-lt"/>
              </a:rPr>
              <a:t>Syofyan</a:t>
            </a:r>
            <a:r>
              <a:rPr lang="en-US" sz="2000" dirty="0">
                <a:latin typeface="+mj-lt"/>
              </a:rPr>
              <a:t>, S.Si.,</a:t>
            </a:r>
            <a:r>
              <a:rPr lang="en-US" sz="2000" dirty="0" err="1">
                <a:latin typeface="+mj-lt"/>
              </a:rPr>
              <a:t>M.Pd</a:t>
            </a:r>
            <a:endParaRPr lang="en-US" sz="2000" dirty="0">
              <a:latin typeface="+mj-lt"/>
            </a:endParaRPr>
          </a:p>
          <a:p>
            <a:pPr>
              <a:buFont typeface="Arial" panose="020B0604020202020204" pitchFamily="34" charset="0"/>
              <a:buChar char="•"/>
              <a:defRPr/>
            </a:pPr>
            <a:endParaRPr lang="id-ID" sz="2200" dirty="0">
              <a:latin typeface="Arial" pitchFamily="34" charset="0"/>
              <a:cs typeface="Arial" pitchFamily="34" charset="0"/>
            </a:endParaRPr>
          </a:p>
        </p:txBody>
      </p:sp>
      <p:sp>
        <p:nvSpPr>
          <p:cNvPr id="2" name="Date Placeholder 1">
            <a:extLst>
              <a:ext uri="{FF2B5EF4-FFF2-40B4-BE49-F238E27FC236}"/>
            </a:extLst>
          </p:cNvPr>
          <p:cNvSpPr>
            <a:spLocks noGrp="1"/>
          </p:cNvSpPr>
          <p:nvPr>
            <p:ph type="dt" sz="quarter" idx="10"/>
          </p:nvPr>
        </p:nvSpPr>
        <p:spPr/>
        <p:txBody>
          <a:bodyPr/>
          <a:lstStyle/>
          <a:p>
            <a:pPr>
              <a:defRPr/>
            </a:pPr>
            <a:fld id="{1C4CC0C1-7492-4819-8438-02475CD74517}" type="datetime1">
              <a:rPr lang="en-US"/>
              <a:pPr>
                <a:defRPr/>
              </a:pPr>
              <a:t>10/13/2019</a:t>
            </a:fld>
            <a:endParaRPr lang="en-US"/>
          </a:p>
        </p:txBody>
      </p:sp>
      <p:sp>
        <p:nvSpPr>
          <p:cNvPr id="22534" name="Slide Number Placeholder 2"/>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434D2BC2-534B-4266-AB93-DAE630319D62}" type="slidenum">
              <a:rPr lang="en-US" altLang="en-US" smtClean="0">
                <a:latin typeface="Calibri" pitchFamily="34" charset="0"/>
              </a:rPr>
              <a:pPr eaLnBrk="1" fontAlgn="base" hangingPunct="1">
                <a:spcBef>
                  <a:spcPct val="0"/>
                </a:spcBef>
                <a:spcAft>
                  <a:spcPct val="0"/>
                </a:spcAft>
                <a:defRPr/>
              </a:pPr>
              <a:t>9</a:t>
            </a:fld>
            <a:endParaRPr lang="en-US" altLang="en-US"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PT UEU New Version (add li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10731</TotalTime>
  <Words>956</Words>
  <Application>Microsoft Office PowerPoint</Application>
  <PresentationFormat>On-screen Show (4:3)</PresentationFormat>
  <Paragraphs>164</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Courier New</vt:lpstr>
      <vt:lpstr>Segoe Print</vt:lpstr>
      <vt:lpstr>Wingdings</vt:lpstr>
      <vt:lpstr>Office Theme</vt:lpstr>
      <vt:lpstr>Template PPT UEU New Version (add 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AKHIR YANG DIHARAPKAN</vt:lpstr>
      <vt:lpstr>IDENTITAS MATA KULIAH</vt:lpstr>
      <vt:lpstr>DESKRIPSI MATA KULIAH</vt:lpstr>
      <vt:lpstr>STRATEGI DAN METODE PERKULIAHAN</vt:lpstr>
      <vt:lpstr>TUGAS DAN TAGIHAN</vt:lpstr>
      <vt:lpstr>TUGAS DAN TAGIHAN</vt:lpstr>
      <vt:lpstr>KOMPOSISI  &amp; TATA  PENILAIAN</vt:lpstr>
      <vt:lpstr>SKALA PENILAIAN</vt:lpstr>
      <vt:lpstr>BUKU REFERENSI</vt:lpstr>
      <vt:lpstr>PowerPoint Presentation</vt:lpstr>
      <vt:lpstr>PowerPoint Presentation</vt:lpstr>
      <vt:lpstr>PERATURAN (TATA TERTIB)  SELAMA PERKULIAHAN</vt:lpstr>
      <vt:lpstr>PERATURAN (TATA TERTIB)  SELAMA PERKULIAHAN</vt:lpstr>
      <vt:lpstr>Kontak Dosen</vt:lpstr>
      <vt:lpstr>CONTOH PRODUK</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Media Belajar</dc:title>
  <dc:creator>Khaola</dc:creator>
  <cp:lastModifiedBy>LindaPC</cp:lastModifiedBy>
  <cp:revision>260</cp:revision>
  <dcterms:created xsi:type="dcterms:W3CDTF">2010-08-24T06:47:44Z</dcterms:created>
  <dcterms:modified xsi:type="dcterms:W3CDTF">2019-10-13T19:08:50Z</dcterms:modified>
</cp:coreProperties>
</file>