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18" r:id="rId3"/>
    <p:sldId id="320" r:id="rId4"/>
    <p:sldId id="326" r:id="rId5"/>
    <p:sldId id="321" r:id="rId6"/>
    <p:sldId id="31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36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31/03/2019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FILSAFAT ILMU (PENDAHULUAN) 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objek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ciri-ciri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manfaat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cabang-cabang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sejarah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lahirnya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aliran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mahzab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err="1">
                <a:solidFill>
                  <a:schemeClr val="tx1"/>
                </a:solidFill>
              </a:rPr>
              <a:t>Filsafat</a:t>
            </a:r>
            <a:r>
              <a:rPr lang="es-ES" dirty="0">
                <a:solidFill>
                  <a:schemeClr val="tx1"/>
                </a:solidFill>
              </a:rPr>
              <a:t> dan </a:t>
            </a:r>
            <a:r>
              <a:rPr lang="es-ES" dirty="0" err="1">
                <a:solidFill>
                  <a:schemeClr val="tx1"/>
                </a:solidFill>
              </a:rPr>
              <a:t>Ilmu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Pengetahuan</a:t>
            </a:r>
            <a:r>
              <a:rPr lang="es-ES" dirty="0">
                <a:solidFill>
                  <a:schemeClr val="tx1"/>
                </a:solidFill>
              </a:rPr>
              <a:t> : </a:t>
            </a:r>
            <a:r>
              <a:rPr lang="es-ES" dirty="0" err="1">
                <a:solidFill>
                  <a:schemeClr val="tx1"/>
                </a:solidFill>
              </a:rPr>
              <a:t>hakikat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objek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kehadiran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filsafat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sebagai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ilmu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pengetahuan</a:t>
            </a:r>
            <a:r>
              <a:rPr lang="es-ES" dirty="0">
                <a:solidFill>
                  <a:schemeClr val="tx1"/>
                </a:solidFill>
              </a:rPr>
              <a:t>, dan </a:t>
            </a:r>
            <a:r>
              <a:rPr lang="es-ES" dirty="0" err="1">
                <a:solidFill>
                  <a:schemeClr val="tx1"/>
                </a:solidFill>
              </a:rPr>
              <a:t>eksistensi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ilmu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pengetahuan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MATERI PEMBAHASAN SATU SEMESTER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>
                <a:solidFill>
                  <a:schemeClr val="tx1"/>
                </a:solidFill>
              </a:rPr>
              <a:t>MATERI PEMBAHASAN SATU SEMESTER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hakekat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objek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fi-FI" dirty="0">
                <a:solidFill>
                  <a:schemeClr val="tx1"/>
                </a:solidFill>
              </a:rPr>
              <a:t>Substansi Filsafat Ilmu : kenyataan atau fakta, konfirmasi, konsep dan definisi </a:t>
            </a:r>
            <a:endParaRPr lang="fi-FI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>
                <a:solidFill>
                  <a:schemeClr val="tx1"/>
                </a:solidFill>
              </a:rPr>
              <a:t>REVIEW MATERI-MATERI ONLINE SEBELUM UJIAN </a:t>
            </a:r>
            <a:r>
              <a:rPr lang="es-ES" dirty="0">
                <a:solidFill>
                  <a:schemeClr val="tx1"/>
                </a:solidFill>
              </a:rPr>
              <a:t>TENGAH </a:t>
            </a:r>
            <a:r>
              <a:rPr lang="en-US" dirty="0">
                <a:solidFill>
                  <a:schemeClr val="tx1"/>
                </a:solidFill>
              </a:rPr>
              <a:t>SEMESTER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MATERI PEMBAHASAN SATU SEMESTER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fi-FI" dirty="0">
                <a:solidFill>
                  <a:schemeClr val="tx1"/>
                </a:solidFill>
              </a:rPr>
              <a:t>Jalinan Ilmu, Filsafat, dan </a:t>
            </a:r>
            <a:r>
              <a:rPr lang="fi-FI" dirty="0" smtClean="0">
                <a:solidFill>
                  <a:schemeClr val="tx1"/>
                </a:solidFill>
              </a:rPr>
              <a:t>Agama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>
                <a:solidFill>
                  <a:schemeClr val="tx1"/>
                </a:solidFill>
              </a:rPr>
              <a:t>Dimensi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Ontologi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>
                <a:solidFill>
                  <a:schemeClr val="tx1"/>
                </a:solidFill>
              </a:rPr>
              <a:t>Dimensi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Epistemologi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>
                <a:solidFill>
                  <a:schemeClr val="tx1"/>
                </a:solidFill>
              </a:rPr>
              <a:t>Dimensi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Aksiologi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kaitan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membangun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kebenaran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MATERI PEMBAHASAN SATU SEMESTER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keilmuan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tema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ontologis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epistemologis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perspektif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aksiologis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err="1">
                <a:solidFill>
                  <a:schemeClr val="tx1"/>
                </a:solidFill>
              </a:rPr>
              <a:t>Sarana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berpikir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ilmiah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matematika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statistik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logika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9029" y="3000372"/>
            <a:ext cx="46699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</a:rPr>
              <a:t>Sekian</a:t>
            </a:r>
            <a:r>
              <a:rPr lang="en-US" sz="3600" b="1" spc="50" dirty="0" smtClean="0">
                <a:ln w="11430"/>
              </a:rPr>
              <a:t> &amp; </a:t>
            </a:r>
            <a:r>
              <a:rPr lang="id-ID" sz="3600" b="1" cap="none" spc="50" dirty="0" smtClean="0">
                <a:ln w="11430"/>
              </a:rPr>
              <a:t>Terima</a:t>
            </a:r>
            <a:r>
              <a:rPr lang="en-US" sz="3600" b="1" cap="none" spc="50" dirty="0" smtClean="0">
                <a:ln w="11430"/>
              </a:rPr>
              <a:t>k</a:t>
            </a:r>
            <a:r>
              <a:rPr lang="id-ID" sz="3600" b="1" cap="none" spc="50" dirty="0" smtClean="0">
                <a:ln w="11430"/>
              </a:rPr>
              <a:t>asih</a:t>
            </a: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14821592</TotalTime>
  <Words>209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Franklin Gothic Book</vt:lpstr>
      <vt:lpstr>Franklin Gothic Medium</vt:lpstr>
      <vt:lpstr>Wingdings 2</vt:lpstr>
      <vt:lpstr>Trek</vt:lpstr>
      <vt:lpstr>FILSAFAT ILMU (PENDAHULUAN)  </vt:lpstr>
      <vt:lpstr>MATERI PEMBAHASAN SATU SEMESTER</vt:lpstr>
      <vt:lpstr> MATERI PEMBAHASAN SATU SEMESTER </vt:lpstr>
      <vt:lpstr>MATERI PEMBAHASAN SATU SEMESTER </vt:lpstr>
      <vt:lpstr>MATERI PEMBAHASAN SATU SEMESTER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Fajarina</cp:lastModifiedBy>
  <cp:revision>292</cp:revision>
  <dcterms:created xsi:type="dcterms:W3CDTF">2013-09-10T05:50:08Z</dcterms:created>
  <dcterms:modified xsi:type="dcterms:W3CDTF">2019-03-31T01:22:05Z</dcterms:modified>
</cp:coreProperties>
</file>