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0D173-C182-48A9-B814-7D704D301EC2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3443-9ECF-4C06-9B10-0A555F1F5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137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0D173-C182-48A9-B814-7D704D301EC2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3443-9ECF-4C06-9B10-0A555F1F5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537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0D173-C182-48A9-B814-7D704D301EC2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3443-9ECF-4C06-9B10-0A555F1F5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46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0D173-C182-48A9-B814-7D704D301EC2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3443-9ECF-4C06-9B10-0A555F1F5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010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0D173-C182-48A9-B814-7D704D301EC2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3443-9ECF-4C06-9B10-0A555F1F5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984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0D173-C182-48A9-B814-7D704D301EC2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3443-9ECF-4C06-9B10-0A555F1F5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207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0D173-C182-48A9-B814-7D704D301EC2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3443-9ECF-4C06-9B10-0A555F1F5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130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0D173-C182-48A9-B814-7D704D301EC2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3443-9ECF-4C06-9B10-0A555F1F5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802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0D173-C182-48A9-B814-7D704D301EC2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3443-9ECF-4C06-9B10-0A555F1F5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020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0D173-C182-48A9-B814-7D704D301EC2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3443-9ECF-4C06-9B10-0A555F1F5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716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0D173-C182-48A9-B814-7D704D301EC2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3443-9ECF-4C06-9B10-0A555F1F5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411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0D173-C182-48A9-B814-7D704D301EC2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83443-9ECF-4C06-9B10-0A555F1F5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243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Penganggaran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Trie</a:t>
            </a:r>
            <a:r>
              <a:rPr lang="en-US" dirty="0" smtClean="0"/>
              <a:t> </a:t>
            </a:r>
            <a:r>
              <a:rPr lang="en-US" dirty="0" err="1" smtClean="0"/>
              <a:t>Rundi</a:t>
            </a:r>
            <a:r>
              <a:rPr lang="en-US" dirty="0" smtClean="0"/>
              <a:t> Hartono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308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 Years Budgeting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500" dirty="0" err="1" smtClean="0"/>
              <a:t>Apakah</a:t>
            </a:r>
            <a:r>
              <a:rPr lang="en-US" sz="2500" dirty="0" smtClean="0"/>
              <a:t> </a:t>
            </a:r>
            <a:r>
              <a:rPr lang="en-US" sz="2500" dirty="0" err="1" smtClean="0"/>
              <a:t>relevenasi</a:t>
            </a:r>
            <a:r>
              <a:rPr lang="en-US" sz="2500" dirty="0" smtClean="0"/>
              <a:t> </a:t>
            </a:r>
            <a:r>
              <a:rPr lang="en-US" sz="2500" dirty="0" err="1" smtClean="0"/>
              <a:t>penggunaan</a:t>
            </a:r>
            <a:r>
              <a:rPr lang="en-US" sz="2500" dirty="0" smtClean="0"/>
              <a:t> multi years budgeting?</a:t>
            </a:r>
          </a:p>
          <a:p>
            <a:pPr algn="just"/>
            <a:r>
              <a:rPr lang="en-US" sz="2500" dirty="0" err="1" smtClean="0"/>
              <a:t>Biasanya</a:t>
            </a:r>
            <a:r>
              <a:rPr lang="en-US" sz="2500" dirty="0" smtClean="0"/>
              <a:t> </a:t>
            </a:r>
            <a:r>
              <a:rPr lang="en-US" sz="2500" dirty="0" err="1" smtClean="0"/>
              <a:t>dilakukan</a:t>
            </a:r>
            <a:r>
              <a:rPr lang="en-US" sz="2500" dirty="0" smtClean="0"/>
              <a:t> </a:t>
            </a:r>
            <a:r>
              <a:rPr lang="en-US" sz="2500" dirty="0" err="1" smtClean="0"/>
              <a:t>karena</a:t>
            </a:r>
            <a:r>
              <a:rPr lang="en-US" sz="2500" dirty="0" smtClean="0"/>
              <a:t> </a:t>
            </a:r>
            <a:r>
              <a:rPr lang="en-US" sz="2500" dirty="0" err="1" smtClean="0"/>
              <a:t>nilainya</a:t>
            </a:r>
            <a:r>
              <a:rPr lang="en-US" sz="2500" dirty="0" smtClean="0"/>
              <a:t> yang </a:t>
            </a:r>
            <a:r>
              <a:rPr lang="en-US" sz="2500" dirty="0" err="1" smtClean="0"/>
              <a:t>sangat</a:t>
            </a:r>
            <a:r>
              <a:rPr lang="en-US" sz="2500" dirty="0" smtClean="0"/>
              <a:t> </a:t>
            </a:r>
            <a:r>
              <a:rPr lang="en-US" sz="2500" dirty="0" err="1" smtClean="0"/>
              <a:t>besar</a:t>
            </a:r>
            <a:r>
              <a:rPr lang="en-US" sz="2500" dirty="0" smtClean="0"/>
              <a:t> </a:t>
            </a:r>
            <a:r>
              <a:rPr lang="en-US" sz="2500" dirty="0" err="1" smtClean="0"/>
              <a:t>dan</a:t>
            </a:r>
            <a:r>
              <a:rPr lang="en-US" sz="2500" dirty="0" smtClean="0"/>
              <a:t> </a:t>
            </a:r>
            <a:r>
              <a:rPr lang="en-US" sz="2500" dirty="0" err="1" smtClean="0"/>
              <a:t>dalam</a:t>
            </a:r>
            <a:r>
              <a:rPr lang="en-US" sz="2500" dirty="0" smtClean="0"/>
              <a:t> </a:t>
            </a:r>
            <a:r>
              <a:rPr lang="en-US" sz="2500" dirty="0" err="1" smtClean="0"/>
              <a:t>rangka</a:t>
            </a:r>
            <a:r>
              <a:rPr lang="en-US" sz="2500" dirty="0" smtClean="0"/>
              <a:t> </a:t>
            </a:r>
            <a:r>
              <a:rPr lang="en-US" sz="2500" dirty="0" err="1" smtClean="0"/>
              <a:t>mengikuti</a:t>
            </a:r>
            <a:r>
              <a:rPr lang="en-US" sz="2500" dirty="0" smtClean="0"/>
              <a:t> </a:t>
            </a:r>
            <a:r>
              <a:rPr lang="en-US" sz="2500" dirty="0" err="1" smtClean="0"/>
              <a:t>aturan</a:t>
            </a:r>
            <a:r>
              <a:rPr lang="en-US" sz="2500" dirty="0" smtClean="0"/>
              <a:t> </a:t>
            </a:r>
            <a:r>
              <a:rPr lang="en-US" sz="2500" dirty="0" err="1" smtClean="0"/>
              <a:t>terkait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882374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Budgeting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diikuti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empat</a:t>
            </a:r>
            <a:r>
              <a:rPr lang="en-US" dirty="0" smtClean="0"/>
              <a:t> </a:t>
            </a:r>
            <a:r>
              <a:rPr lang="en-US" dirty="0" err="1" smtClean="0"/>
              <a:t>unsur</a:t>
            </a:r>
            <a:r>
              <a:rPr lang="en-US" dirty="0" smtClean="0"/>
              <a:t>, </a:t>
            </a:r>
            <a:r>
              <a:rPr lang="en-US" dirty="0" err="1" smtClean="0"/>
              <a:t>antara</a:t>
            </a:r>
            <a:r>
              <a:rPr lang="en-US" dirty="0" smtClean="0"/>
              <a:t> lain: </a:t>
            </a:r>
            <a:r>
              <a:rPr lang="en-US" dirty="0" err="1" smtClean="0"/>
              <a:t>rencana</a:t>
            </a:r>
            <a:r>
              <a:rPr lang="en-US" dirty="0" smtClean="0"/>
              <a:t>, </a:t>
            </a:r>
            <a:r>
              <a:rPr lang="en-US" dirty="0" err="1" smtClean="0"/>
              <a:t>meliputi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, </a:t>
            </a:r>
            <a:r>
              <a:rPr lang="en-US" dirty="0" err="1" smtClean="0"/>
              <a:t>dinyatakan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unit </a:t>
            </a:r>
            <a:r>
              <a:rPr lang="en-US" dirty="0" err="1" smtClean="0"/>
              <a:t>moneter</a:t>
            </a:r>
            <a:r>
              <a:rPr lang="en-US" dirty="0" smtClean="0"/>
              <a:t>,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mendatang</a:t>
            </a:r>
            <a:r>
              <a:rPr lang="en-US" dirty="0" smtClean="0"/>
              <a:t>. </a:t>
            </a:r>
            <a:r>
              <a:rPr lang="en-US" dirty="0" err="1" smtClean="0"/>
              <a:t>Rencana</a:t>
            </a:r>
            <a:r>
              <a:rPr lang="en-US" dirty="0" smtClean="0"/>
              <a:t> </a:t>
            </a:r>
            <a:r>
              <a:rPr lang="en-US" dirty="0" err="1" smtClean="0"/>
              <a:t>berguna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budgeting. </a:t>
            </a:r>
            <a:r>
              <a:rPr lang="en-US" dirty="0" err="1" smtClean="0"/>
              <a:t>Kegiatan</a:t>
            </a:r>
            <a:r>
              <a:rPr lang="en-US" dirty="0" smtClean="0"/>
              <a:t> budgeting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meliputi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,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r>
              <a:rPr lang="en-US" dirty="0" smtClean="0"/>
              <a:t>, </a:t>
            </a:r>
            <a:r>
              <a:rPr lang="en-US" dirty="0" err="1" smtClean="0"/>
              <a:t>produksi</a:t>
            </a:r>
            <a:r>
              <a:rPr lang="en-US" dirty="0" smtClean="0"/>
              <a:t>, </a:t>
            </a:r>
            <a:r>
              <a:rPr lang="en-US" dirty="0" err="1" smtClean="0"/>
              <a:t>pembelanjaan</a:t>
            </a:r>
            <a:r>
              <a:rPr lang="en-US" dirty="0" smtClean="0"/>
              <a:t>, </a:t>
            </a:r>
            <a:r>
              <a:rPr lang="en-US" dirty="0" err="1" smtClean="0"/>
              <a:t>administrasi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personalia</a:t>
            </a:r>
            <a:r>
              <a:rPr lang="en-US" dirty="0" smtClean="0"/>
              <a:t>. Budgeting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dinyatakan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unit </a:t>
            </a:r>
            <a:r>
              <a:rPr lang="en-US" dirty="0" err="1" smtClean="0"/>
              <a:t>moneter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diterapkan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/</a:t>
            </a:r>
            <a:r>
              <a:rPr lang="en-US" dirty="0" err="1" smtClean="0"/>
              <a:t>perusahaan</a:t>
            </a:r>
            <a:r>
              <a:rPr lang="en-US" dirty="0" smtClean="0"/>
              <a:t> yang </a:t>
            </a:r>
            <a:r>
              <a:rPr lang="en-US" dirty="0" err="1" smtClean="0"/>
              <a:t>beraneka</a:t>
            </a:r>
            <a:r>
              <a:rPr lang="en-US" dirty="0" smtClean="0"/>
              <a:t> </a:t>
            </a:r>
            <a:r>
              <a:rPr lang="en-US" dirty="0" err="1" smtClean="0"/>
              <a:t>ragam</a:t>
            </a:r>
            <a:r>
              <a:rPr lang="en-US" dirty="0" smtClean="0"/>
              <a:t>. </a:t>
            </a:r>
            <a:r>
              <a:rPr lang="en-US" dirty="0" err="1" smtClean="0"/>
              <a:t>Terakhir</a:t>
            </a:r>
            <a:r>
              <a:rPr lang="en-US" dirty="0" smtClean="0"/>
              <a:t>, budgeting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taksiran-taksiran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di </a:t>
            </a:r>
            <a:r>
              <a:rPr lang="en-US" dirty="0" err="1" smtClean="0"/>
              <a:t>masa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datang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528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500" dirty="0" smtClean="0"/>
              <a:t>Budgeting </a:t>
            </a:r>
            <a:r>
              <a:rPr lang="en-US" sz="2500" dirty="0" err="1" smtClean="0"/>
              <a:t>multiyears</a:t>
            </a:r>
            <a:r>
              <a:rPr lang="en-US" sz="2500" dirty="0" smtClean="0"/>
              <a:t> </a:t>
            </a:r>
            <a:r>
              <a:rPr lang="en-US" sz="2500" dirty="0" err="1" smtClean="0"/>
              <a:t>akan</a:t>
            </a:r>
            <a:r>
              <a:rPr lang="en-US" sz="2500" dirty="0" smtClean="0"/>
              <a:t> </a:t>
            </a:r>
            <a:r>
              <a:rPr lang="en-US" sz="2500" dirty="0" err="1" smtClean="0"/>
              <a:t>membantu</a:t>
            </a:r>
            <a:r>
              <a:rPr lang="en-US" sz="2500" dirty="0" smtClean="0"/>
              <a:t> </a:t>
            </a:r>
            <a:r>
              <a:rPr lang="en-US" sz="2500" dirty="0" err="1" smtClean="0"/>
              <a:t>manajemen</a:t>
            </a:r>
            <a:r>
              <a:rPr lang="en-US" sz="2500" dirty="0" smtClean="0"/>
              <a:t> </a:t>
            </a:r>
            <a:r>
              <a:rPr lang="en-US" sz="2500" dirty="0" err="1" smtClean="0"/>
              <a:t>untuk</a:t>
            </a:r>
            <a:r>
              <a:rPr lang="en-US" sz="2500" dirty="0" smtClean="0"/>
              <a:t> </a:t>
            </a:r>
            <a:r>
              <a:rPr lang="en-US" sz="2500" dirty="0" err="1" smtClean="0"/>
              <a:t>melakukan</a:t>
            </a:r>
            <a:r>
              <a:rPr lang="en-US" sz="2500" dirty="0" smtClean="0"/>
              <a:t> </a:t>
            </a:r>
            <a:r>
              <a:rPr lang="en-US" sz="2500" dirty="0" err="1" smtClean="0"/>
              <a:t>pekerjaan</a:t>
            </a:r>
            <a:r>
              <a:rPr lang="en-US" sz="2500" dirty="0" smtClean="0"/>
              <a:t> yang </a:t>
            </a:r>
            <a:r>
              <a:rPr lang="en-US" sz="2500" dirty="0" err="1" smtClean="0"/>
              <a:t>sesuai</a:t>
            </a:r>
            <a:r>
              <a:rPr lang="en-US" sz="2500" dirty="0" smtClean="0"/>
              <a:t> </a:t>
            </a:r>
            <a:r>
              <a:rPr lang="en-US" sz="2500" dirty="0" err="1" smtClean="0"/>
              <a:t>dengan</a:t>
            </a:r>
            <a:r>
              <a:rPr lang="en-US" sz="2500" dirty="0" smtClean="0"/>
              <a:t> </a:t>
            </a:r>
            <a:r>
              <a:rPr lang="en-US" sz="2500" dirty="0" err="1" smtClean="0"/>
              <a:t>tujuan</a:t>
            </a:r>
            <a:r>
              <a:rPr lang="en-US" sz="2500" dirty="0" smtClean="0"/>
              <a:t> </a:t>
            </a:r>
            <a:r>
              <a:rPr lang="en-US" sz="2500" dirty="0" err="1" smtClean="0"/>
              <a:t>semula</a:t>
            </a:r>
            <a:r>
              <a:rPr lang="en-US" sz="2500" dirty="0" smtClean="0"/>
              <a:t>, </a:t>
            </a:r>
            <a:r>
              <a:rPr lang="en-US" sz="2500" dirty="0" err="1" smtClean="0"/>
              <a:t>yakni</a:t>
            </a:r>
            <a:r>
              <a:rPr lang="en-US" sz="2500" dirty="0" smtClean="0"/>
              <a:t> </a:t>
            </a:r>
            <a:r>
              <a:rPr lang="en-US" sz="2500" dirty="0" err="1" smtClean="0"/>
              <a:t>tujuan</a:t>
            </a:r>
            <a:r>
              <a:rPr lang="en-US" sz="2500" dirty="0" smtClean="0"/>
              <a:t> </a:t>
            </a:r>
            <a:r>
              <a:rPr lang="en-US" sz="2500" dirty="0" err="1" smtClean="0"/>
              <a:t>jangka</a:t>
            </a:r>
            <a:r>
              <a:rPr lang="en-US" sz="2500" dirty="0" smtClean="0"/>
              <a:t> </a:t>
            </a:r>
            <a:r>
              <a:rPr lang="en-US" sz="2500" dirty="0" err="1" smtClean="0"/>
              <a:t>panjang</a:t>
            </a:r>
            <a:r>
              <a:rPr lang="en-US" sz="2500" dirty="0" smtClean="0"/>
              <a:t>. </a:t>
            </a:r>
            <a:r>
              <a:rPr lang="en-US" sz="2500" dirty="0" err="1" smtClean="0"/>
              <a:t>Dengan</a:t>
            </a:r>
            <a:r>
              <a:rPr lang="en-US" sz="2500" dirty="0" smtClean="0"/>
              <a:t> </a:t>
            </a:r>
            <a:r>
              <a:rPr lang="en-US" sz="2500" dirty="0" err="1" smtClean="0"/>
              <a:t>begitu</a:t>
            </a:r>
            <a:r>
              <a:rPr lang="en-US" sz="2500" dirty="0" smtClean="0"/>
              <a:t>, target </a:t>
            </a:r>
            <a:r>
              <a:rPr lang="en-US" sz="2500" dirty="0" err="1" smtClean="0"/>
              <a:t>perusahaan</a:t>
            </a:r>
            <a:r>
              <a:rPr lang="en-US" sz="2500" dirty="0" smtClean="0"/>
              <a:t> </a:t>
            </a:r>
            <a:r>
              <a:rPr lang="en-US" sz="2500" dirty="0" err="1" smtClean="0"/>
              <a:t>akan</a:t>
            </a:r>
            <a:r>
              <a:rPr lang="en-US" sz="2500" dirty="0" smtClean="0"/>
              <a:t> </a:t>
            </a:r>
            <a:r>
              <a:rPr lang="en-US" sz="2500" dirty="0" err="1" smtClean="0"/>
              <a:t>tetap</a:t>
            </a:r>
            <a:r>
              <a:rPr lang="en-US" sz="2500" dirty="0" smtClean="0"/>
              <a:t> </a:t>
            </a:r>
            <a:r>
              <a:rPr lang="en-US" sz="2500" dirty="0" err="1" smtClean="0"/>
              <a:t>tercapai</a:t>
            </a:r>
            <a:r>
              <a:rPr lang="en-US" sz="2500" dirty="0" smtClean="0"/>
              <a:t> </a:t>
            </a:r>
            <a:r>
              <a:rPr lang="en-US" sz="2500" dirty="0" err="1" smtClean="0"/>
              <a:t>dengan</a:t>
            </a:r>
            <a:r>
              <a:rPr lang="en-US" sz="2500" dirty="0" smtClean="0"/>
              <a:t> </a:t>
            </a:r>
            <a:r>
              <a:rPr lang="en-US" sz="2500" dirty="0" err="1" smtClean="0"/>
              <a:t>baik</a:t>
            </a:r>
            <a:r>
              <a:rPr lang="en-US" sz="2500" dirty="0" smtClean="0"/>
              <a:t> </a:t>
            </a:r>
            <a:r>
              <a:rPr lang="en-US" sz="2500" dirty="0" err="1" smtClean="0"/>
              <a:t>karena</a:t>
            </a:r>
            <a:r>
              <a:rPr lang="en-US" sz="2500" dirty="0" smtClean="0"/>
              <a:t> </a:t>
            </a:r>
            <a:r>
              <a:rPr lang="en-US" sz="2500" dirty="0" err="1" smtClean="0"/>
              <a:t>setiap</a:t>
            </a:r>
            <a:r>
              <a:rPr lang="en-US" sz="2500" dirty="0" smtClean="0"/>
              <a:t> orang </a:t>
            </a:r>
            <a:r>
              <a:rPr lang="en-US" sz="2500" dirty="0" err="1" smtClean="0"/>
              <a:t>tidak</a:t>
            </a:r>
            <a:r>
              <a:rPr lang="en-US" sz="2500" dirty="0" smtClean="0"/>
              <a:t> </a:t>
            </a:r>
            <a:r>
              <a:rPr lang="en-US" sz="2500" dirty="0" err="1" smtClean="0"/>
              <a:t>memiliki</a:t>
            </a:r>
            <a:r>
              <a:rPr lang="en-US" sz="2500" dirty="0" smtClean="0"/>
              <a:t> </a:t>
            </a:r>
            <a:r>
              <a:rPr lang="en-US" sz="2500" dirty="0" err="1" smtClean="0"/>
              <a:t>tujuan</a:t>
            </a:r>
            <a:r>
              <a:rPr lang="en-US" sz="2500" dirty="0" smtClean="0"/>
              <a:t> </a:t>
            </a:r>
            <a:r>
              <a:rPr lang="en-US" sz="2500" dirty="0" err="1" smtClean="0"/>
              <a:t>sendiri-sendiri</a:t>
            </a:r>
            <a:r>
              <a:rPr lang="en-US" sz="2500" dirty="0" smtClean="0"/>
              <a:t>.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540610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500" dirty="0" err="1" smtClean="0"/>
              <a:t>Tugas</a:t>
            </a:r>
            <a:r>
              <a:rPr lang="en-US" sz="2500" dirty="0" smtClean="0"/>
              <a:t>: </a:t>
            </a:r>
            <a:r>
              <a:rPr lang="en-US" sz="2500" dirty="0" err="1" smtClean="0"/>
              <a:t>Carilah</a:t>
            </a:r>
            <a:r>
              <a:rPr lang="en-US" sz="2500" dirty="0" smtClean="0"/>
              <a:t> </a:t>
            </a:r>
            <a:r>
              <a:rPr lang="en-US" sz="2500" dirty="0" err="1" smtClean="0"/>
              <a:t>Contoh</a:t>
            </a:r>
            <a:r>
              <a:rPr lang="en-US" sz="2500" dirty="0" smtClean="0"/>
              <a:t> Budgeting Multi Years </a:t>
            </a:r>
            <a:r>
              <a:rPr lang="en-US" sz="2500" dirty="0" err="1" smtClean="0"/>
              <a:t>dalam</a:t>
            </a:r>
            <a:r>
              <a:rPr lang="en-US" sz="2500" dirty="0" smtClean="0"/>
              <a:t> </a:t>
            </a:r>
            <a:r>
              <a:rPr lang="en-US" sz="2500" dirty="0" err="1" smtClean="0"/>
              <a:t>bentuk</a:t>
            </a:r>
            <a:r>
              <a:rPr lang="en-US" sz="2500" dirty="0" smtClean="0"/>
              <a:t> </a:t>
            </a:r>
            <a:r>
              <a:rPr lang="en-US" sz="2500" dirty="0" err="1" smtClean="0"/>
              <a:t>berita</a:t>
            </a:r>
            <a:r>
              <a:rPr lang="en-US" sz="2500" dirty="0" smtClean="0"/>
              <a:t>, </a:t>
            </a:r>
            <a:r>
              <a:rPr lang="en-US" sz="2500" dirty="0" err="1" smtClean="0"/>
              <a:t>baik</a:t>
            </a:r>
            <a:r>
              <a:rPr lang="en-US" sz="2500" dirty="0" smtClean="0"/>
              <a:t> </a:t>
            </a:r>
            <a:r>
              <a:rPr lang="en-US" sz="2500" dirty="0" err="1" smtClean="0"/>
              <a:t>entitas</a:t>
            </a:r>
            <a:r>
              <a:rPr lang="en-US" sz="2500" dirty="0" smtClean="0"/>
              <a:t> </a:t>
            </a:r>
            <a:r>
              <a:rPr lang="en-US" sz="2500" dirty="0" err="1" smtClean="0"/>
              <a:t>swasta</a:t>
            </a:r>
            <a:r>
              <a:rPr lang="en-US" sz="2500" dirty="0" smtClean="0"/>
              <a:t> </a:t>
            </a:r>
            <a:r>
              <a:rPr lang="en-US" sz="2500" dirty="0" err="1" smtClean="0"/>
              <a:t>maupun</a:t>
            </a:r>
            <a:r>
              <a:rPr lang="en-US" sz="2500" dirty="0" smtClean="0"/>
              <a:t> </a:t>
            </a:r>
            <a:r>
              <a:rPr lang="en-US" sz="2500" dirty="0" err="1" smtClean="0"/>
              <a:t>pemerintahan</a:t>
            </a:r>
            <a:endParaRPr lang="en-US" sz="2500" dirty="0" smtClean="0"/>
          </a:p>
          <a:p>
            <a:pPr algn="just"/>
            <a:r>
              <a:rPr lang="en-US" sz="2500" dirty="0" err="1" smtClean="0"/>
              <a:t>Dalam</a:t>
            </a:r>
            <a:r>
              <a:rPr lang="en-US" sz="2500" dirty="0" smtClean="0"/>
              <a:t> </a:t>
            </a:r>
            <a:r>
              <a:rPr lang="en-US" sz="2500" dirty="0" err="1" smtClean="0"/>
              <a:t>bentuk</a:t>
            </a:r>
            <a:r>
              <a:rPr lang="en-US" sz="2500" dirty="0" smtClean="0"/>
              <a:t> link </a:t>
            </a:r>
            <a:r>
              <a:rPr lang="en-US" sz="2500" dirty="0" err="1" smtClean="0"/>
              <a:t>berita</a:t>
            </a:r>
            <a:r>
              <a:rPr lang="en-US" sz="2500" dirty="0"/>
              <a:t> </a:t>
            </a:r>
            <a:r>
              <a:rPr lang="en-US" sz="2500" smtClean="0"/>
              <a:t>atau </a:t>
            </a:r>
            <a:r>
              <a:rPr lang="en-US" sz="2500" dirty="0" err="1" smtClean="0"/>
              <a:t>pdf</a:t>
            </a:r>
            <a:r>
              <a:rPr lang="en-US" sz="2500" dirty="0" smtClean="0"/>
              <a:t> .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4141086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188</Words>
  <Application>Microsoft Office PowerPoint</Application>
  <PresentationFormat>On-screen Show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Penganggaran Bisnis</vt:lpstr>
      <vt:lpstr>Multi Years Budgeting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Penganggaran Bisnis</dc:title>
  <dc:creator>BPISTI2008</dc:creator>
  <cp:lastModifiedBy>BPISTI2008</cp:lastModifiedBy>
  <cp:revision>1</cp:revision>
  <dcterms:created xsi:type="dcterms:W3CDTF">2019-11-16T09:47:04Z</dcterms:created>
  <dcterms:modified xsi:type="dcterms:W3CDTF">2019-11-16T09:52:48Z</dcterms:modified>
</cp:coreProperties>
</file>