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306" r:id="rId3"/>
    <p:sldId id="308" r:id="rId4"/>
    <p:sldId id="307" r:id="rId5"/>
    <p:sldId id="309" r:id="rId6"/>
    <p:sldId id="310" r:id="rId7"/>
    <p:sldId id="311" r:id="rId8"/>
    <p:sldId id="312" r:id="rId9"/>
    <p:sldId id="31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84307" autoAdjust="0"/>
  </p:normalViewPr>
  <p:slideViewPr>
    <p:cSldViewPr snapToGrid="0">
      <p:cViewPr varScale="1">
        <p:scale>
          <a:sx n="62" d="100"/>
          <a:sy n="62" d="100"/>
        </p:scale>
        <p:origin x="15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Sheet8!$D$1</c:f>
              <c:strCache>
                <c:ptCount val="1"/>
                <c:pt idx="0">
                  <c:v>Frekuensi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Sheet8!$C$2:$C$8</c:f>
              <c:numCache>
                <c:formatCode>General</c:formatCode>
                <c:ptCount val="7"/>
                <c:pt idx="0">
                  <c:v>34.5</c:v>
                </c:pt>
                <c:pt idx="1">
                  <c:v>44.5</c:v>
                </c:pt>
                <c:pt idx="2">
                  <c:v>54.5</c:v>
                </c:pt>
                <c:pt idx="3">
                  <c:v>64.5</c:v>
                </c:pt>
                <c:pt idx="4">
                  <c:v>74.5</c:v>
                </c:pt>
                <c:pt idx="5">
                  <c:v>84.5</c:v>
                </c:pt>
                <c:pt idx="6">
                  <c:v>94.5</c:v>
                </c:pt>
              </c:numCache>
            </c:numRef>
          </c:cat>
          <c:val>
            <c:numRef>
              <c:f>Sheet8!$D$2:$D$8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11</c:v>
                </c:pt>
                <c:pt idx="3">
                  <c:v>20</c:v>
                </c:pt>
                <c:pt idx="4">
                  <c:v>32</c:v>
                </c:pt>
                <c:pt idx="5">
                  <c:v>25</c:v>
                </c:pt>
                <c:pt idx="6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74681408"/>
        <c:axId val="374683376"/>
      </c:barChart>
      <c:catAx>
        <c:axId val="37468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74683376"/>
        <c:crosses val="autoZero"/>
        <c:auto val="1"/>
        <c:lblAlgn val="ctr"/>
        <c:lblOffset val="100"/>
        <c:noMultiLvlLbl val="0"/>
      </c:catAx>
      <c:valAx>
        <c:axId val="37468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7468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95D539-C6B5-4FA7-92F4-7863CB8FB6AA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F1A723C-91A0-4CB2-86EA-31D46A30F3CB}">
      <dgm:prSet phldrT="[Text]" custT="1"/>
      <dgm:spPr/>
      <dgm:t>
        <a:bodyPr/>
        <a:lstStyle/>
        <a:p>
          <a:pPr algn="ctr"/>
          <a:r>
            <a:rPr lang="en-US" sz="1800" dirty="0" smtClean="0">
              <a:solidFill>
                <a:schemeClr val="tx1"/>
              </a:solidFill>
            </a:rPr>
            <a:t>ARTI DAN MANFAAT DISTRIBUSI FREKUENSI</a:t>
          </a:r>
          <a:endParaRPr lang="en-US" sz="1800" dirty="0">
            <a:solidFill>
              <a:schemeClr val="tx1"/>
            </a:solidFill>
          </a:endParaRPr>
        </a:p>
      </dgm:t>
    </dgm:pt>
    <dgm:pt modelId="{39786C93-E6FB-4701-B08E-ED0089BC7409}" cxnId="{5488A004-A9DC-4275-936A-1D6579A4621B}" type="parTrans">
      <dgm:prSet/>
      <dgm:spPr/>
      <dgm:t>
        <a:bodyPr/>
        <a:lstStyle/>
        <a:p>
          <a:pPr algn="ctr"/>
          <a:endParaRPr lang="en-US" sz="4400" dirty="0">
            <a:solidFill>
              <a:schemeClr val="tx1"/>
            </a:solidFill>
          </a:endParaRPr>
        </a:p>
      </dgm:t>
    </dgm:pt>
    <dgm:pt modelId="{31BA18B1-922C-44A1-890A-02BEE741FBFE}" cxnId="{5488A004-A9DC-4275-936A-1D6579A4621B}" type="sibTrans">
      <dgm:prSet/>
      <dgm:spPr/>
      <dgm:t>
        <a:bodyPr/>
        <a:lstStyle/>
        <a:p>
          <a:pPr algn="ctr"/>
          <a:endParaRPr lang="en-US" sz="4400" dirty="0">
            <a:solidFill>
              <a:schemeClr val="tx1"/>
            </a:solidFill>
          </a:endParaRPr>
        </a:p>
      </dgm:t>
    </dgm:pt>
    <dgm:pt modelId="{D8E7765E-CE9C-4E82-ACE0-DB9D06BEF36B}">
      <dgm:prSet phldrT="[Text]" custT="1"/>
      <dgm:spPr/>
      <dgm:t>
        <a:bodyPr/>
        <a:lstStyle/>
        <a:p>
          <a:pPr algn="ctr"/>
          <a:r>
            <a:rPr lang="en-US" sz="1800" smtClean="0">
              <a:solidFill>
                <a:schemeClr val="tx1"/>
              </a:solidFill>
            </a:rPr>
            <a:t>MENYUSUN DISTRIBUSI FREKUENSI KUANTITATIF DAN KUALITATIF</a:t>
          </a:r>
          <a:endParaRPr lang="en-US" sz="1800" dirty="0">
            <a:solidFill>
              <a:schemeClr val="tx1"/>
            </a:solidFill>
          </a:endParaRPr>
        </a:p>
      </dgm:t>
    </dgm:pt>
    <dgm:pt modelId="{70F89CC6-7C01-486E-A6C8-1A80DAA6565B}" cxnId="{93C8D9D4-C90E-45FB-A452-203E3B6BF758}" type="par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DF58381-128A-4077-876A-9E23CA94DCDD}" cxnId="{93C8D9D4-C90E-45FB-A452-203E3B6BF758}" type="sib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F5DAE74-561A-4654-BF4A-41BB1B963233}">
      <dgm:prSet phldrT="[Text]" custT="1"/>
      <dgm:spPr/>
      <dgm:t>
        <a:bodyPr/>
        <a:lstStyle/>
        <a:p>
          <a:pPr algn="ctr"/>
          <a:r>
            <a:rPr lang="en-US" sz="1800" smtClean="0">
              <a:solidFill>
                <a:schemeClr val="tx1"/>
              </a:solidFill>
            </a:rPr>
            <a:t>MENGGAMBAR GRAFIK FREKUENSI, FREKUENSI RELATIF DAN KUMULATIF</a:t>
          </a:r>
          <a:endParaRPr lang="en-US" sz="1800" dirty="0">
            <a:solidFill>
              <a:schemeClr val="tx1"/>
            </a:solidFill>
          </a:endParaRPr>
        </a:p>
      </dgm:t>
    </dgm:pt>
    <dgm:pt modelId="{C3720E3A-0188-422A-B551-44BCBB9E9CDA}" cxnId="{F10AAFCC-7918-439E-9AB6-85A4D412E1FE}" type="par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7BA3B5F-B18B-4A05-950C-50D4D326B827}" cxnId="{F10AAFCC-7918-439E-9AB6-85A4D412E1FE}" type="sib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88CE6A7-A9A6-4ADB-9B74-FF8B702F7F43}" type="pres">
      <dgm:prSet presAssocID="{2595D539-C6B5-4FA7-92F4-7863CB8FB6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4D42CA-BB60-443C-9FE1-3A0C2C0BF20B}" type="pres">
      <dgm:prSet presAssocID="{2F1A723C-91A0-4CB2-86EA-31D46A30F3CB}" presName="parentLin" presStyleCnt="0"/>
      <dgm:spPr/>
      <dgm:t>
        <a:bodyPr/>
        <a:lstStyle/>
        <a:p>
          <a:endParaRPr lang="en-US"/>
        </a:p>
      </dgm:t>
    </dgm:pt>
    <dgm:pt modelId="{66BDF66C-64DD-4BEB-87D6-822B917DB1B6}" type="pres">
      <dgm:prSet presAssocID="{2F1A723C-91A0-4CB2-86EA-31D46A30F3C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0377944-4DA2-4596-9AFB-C5F195F797C4}" type="pres">
      <dgm:prSet presAssocID="{2F1A723C-91A0-4CB2-86EA-31D46A30F3C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EAF6E-373E-4BC5-B37A-C4824DC7EB92}" type="pres">
      <dgm:prSet presAssocID="{2F1A723C-91A0-4CB2-86EA-31D46A30F3CB}" presName="negativeSpace" presStyleCnt="0"/>
      <dgm:spPr/>
      <dgm:t>
        <a:bodyPr/>
        <a:lstStyle/>
        <a:p>
          <a:endParaRPr lang="en-US"/>
        </a:p>
      </dgm:t>
    </dgm:pt>
    <dgm:pt modelId="{C36B5D13-0B13-45B7-81EE-BA2AC9909027}" type="pres">
      <dgm:prSet presAssocID="{2F1A723C-91A0-4CB2-86EA-31D46A30F3C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C270D-CC96-4A9C-92F1-9507456D6B3B}" type="pres">
      <dgm:prSet presAssocID="{31BA18B1-922C-44A1-890A-02BEE741FBFE}" presName="spaceBetweenRectangles" presStyleCnt="0"/>
      <dgm:spPr/>
      <dgm:t>
        <a:bodyPr/>
        <a:lstStyle/>
        <a:p>
          <a:endParaRPr lang="en-US"/>
        </a:p>
      </dgm:t>
    </dgm:pt>
    <dgm:pt modelId="{6A27F781-2149-43E7-98CB-C2E7EB23E5CE}" type="pres">
      <dgm:prSet presAssocID="{D8E7765E-CE9C-4E82-ACE0-DB9D06BEF36B}" presName="parentLin" presStyleCnt="0"/>
      <dgm:spPr/>
      <dgm:t>
        <a:bodyPr/>
        <a:lstStyle/>
        <a:p>
          <a:endParaRPr lang="en-US"/>
        </a:p>
      </dgm:t>
    </dgm:pt>
    <dgm:pt modelId="{F05E2BDD-945E-4098-9CFC-6C67186FFC73}" type="pres">
      <dgm:prSet presAssocID="{D8E7765E-CE9C-4E82-ACE0-DB9D06BEF36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8B76412-9371-414C-93AD-6F6CDD159C82}" type="pres">
      <dgm:prSet presAssocID="{D8E7765E-CE9C-4E82-ACE0-DB9D06BEF36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2F14C-4622-498F-880B-447165578884}" type="pres">
      <dgm:prSet presAssocID="{D8E7765E-CE9C-4E82-ACE0-DB9D06BEF36B}" presName="negativeSpace" presStyleCnt="0"/>
      <dgm:spPr/>
      <dgm:t>
        <a:bodyPr/>
        <a:lstStyle/>
        <a:p>
          <a:endParaRPr lang="en-US"/>
        </a:p>
      </dgm:t>
    </dgm:pt>
    <dgm:pt modelId="{0EDD7C63-BF86-4936-8572-041012761CFE}" type="pres">
      <dgm:prSet presAssocID="{D8E7765E-CE9C-4E82-ACE0-DB9D06BEF36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E24AE-558D-4527-BB37-AA852D391F9B}" type="pres">
      <dgm:prSet presAssocID="{2DF58381-128A-4077-876A-9E23CA94DCDD}" presName="spaceBetweenRectangles" presStyleCnt="0"/>
      <dgm:spPr/>
      <dgm:t>
        <a:bodyPr/>
        <a:lstStyle/>
        <a:p>
          <a:endParaRPr lang="en-US"/>
        </a:p>
      </dgm:t>
    </dgm:pt>
    <dgm:pt modelId="{4CEED116-65A3-4D09-B42F-3800911AFB05}" type="pres">
      <dgm:prSet presAssocID="{BF5DAE74-561A-4654-BF4A-41BB1B963233}" presName="parentLin" presStyleCnt="0"/>
      <dgm:spPr/>
      <dgm:t>
        <a:bodyPr/>
        <a:lstStyle/>
        <a:p>
          <a:endParaRPr lang="en-US"/>
        </a:p>
      </dgm:t>
    </dgm:pt>
    <dgm:pt modelId="{BCC9A7EF-E30B-413B-8FF8-C6CBA9AF7886}" type="pres">
      <dgm:prSet presAssocID="{BF5DAE74-561A-4654-BF4A-41BB1B963233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3409A73-B2E3-4013-BAB3-E38494146939}" type="pres">
      <dgm:prSet presAssocID="{BF5DAE74-561A-4654-BF4A-41BB1B96323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6CDB1-8282-473C-ABBE-771EF985977F}" type="pres">
      <dgm:prSet presAssocID="{BF5DAE74-561A-4654-BF4A-41BB1B963233}" presName="negativeSpace" presStyleCnt="0"/>
      <dgm:spPr/>
      <dgm:t>
        <a:bodyPr/>
        <a:lstStyle/>
        <a:p>
          <a:endParaRPr lang="en-US"/>
        </a:p>
      </dgm:t>
    </dgm:pt>
    <dgm:pt modelId="{AD8B157A-A56A-49F0-B11C-827529C53EDB}" type="pres">
      <dgm:prSet presAssocID="{BF5DAE74-561A-4654-BF4A-41BB1B963233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C8D9D4-C90E-45FB-A452-203E3B6BF758}" srcId="{2595D539-C6B5-4FA7-92F4-7863CB8FB6AA}" destId="{D8E7765E-CE9C-4E82-ACE0-DB9D06BEF36B}" srcOrd="1" destOrd="0" parTransId="{70F89CC6-7C01-486E-A6C8-1A80DAA6565B}" sibTransId="{2DF58381-128A-4077-876A-9E23CA94DCDD}"/>
    <dgm:cxn modelId="{37E714A7-2A84-4812-9E5F-F725FD77E5E0}" type="presOf" srcId="{2F1A723C-91A0-4CB2-86EA-31D46A30F3CB}" destId="{90377944-4DA2-4596-9AFB-C5F195F797C4}" srcOrd="1" destOrd="0" presId="urn:microsoft.com/office/officeart/2005/8/layout/list1"/>
    <dgm:cxn modelId="{5AF996D1-4EFB-4F7D-A15A-E852BE5ED4E2}" type="presOf" srcId="{D8E7765E-CE9C-4E82-ACE0-DB9D06BEF36B}" destId="{C8B76412-9371-414C-93AD-6F6CDD159C82}" srcOrd="1" destOrd="0" presId="urn:microsoft.com/office/officeart/2005/8/layout/list1"/>
    <dgm:cxn modelId="{D11FFDB7-D5E4-4E2D-9576-090E80C331E2}" type="presOf" srcId="{2595D539-C6B5-4FA7-92F4-7863CB8FB6AA}" destId="{688CE6A7-A9A6-4ADB-9B74-FF8B702F7F43}" srcOrd="0" destOrd="0" presId="urn:microsoft.com/office/officeart/2005/8/layout/list1"/>
    <dgm:cxn modelId="{09BEA384-8E84-4328-BBB9-3897092455B7}" type="presOf" srcId="{D8E7765E-CE9C-4E82-ACE0-DB9D06BEF36B}" destId="{F05E2BDD-945E-4098-9CFC-6C67186FFC73}" srcOrd="0" destOrd="0" presId="urn:microsoft.com/office/officeart/2005/8/layout/list1"/>
    <dgm:cxn modelId="{DEECF20B-745A-45F8-8711-A25F157BC0CE}" type="presOf" srcId="{BF5DAE74-561A-4654-BF4A-41BB1B963233}" destId="{A3409A73-B2E3-4013-BAB3-E38494146939}" srcOrd="1" destOrd="0" presId="urn:microsoft.com/office/officeart/2005/8/layout/list1"/>
    <dgm:cxn modelId="{5488A004-A9DC-4275-936A-1D6579A4621B}" srcId="{2595D539-C6B5-4FA7-92F4-7863CB8FB6AA}" destId="{2F1A723C-91A0-4CB2-86EA-31D46A30F3CB}" srcOrd="0" destOrd="0" parTransId="{39786C93-E6FB-4701-B08E-ED0089BC7409}" sibTransId="{31BA18B1-922C-44A1-890A-02BEE741FBFE}"/>
    <dgm:cxn modelId="{F10AAFCC-7918-439E-9AB6-85A4D412E1FE}" srcId="{2595D539-C6B5-4FA7-92F4-7863CB8FB6AA}" destId="{BF5DAE74-561A-4654-BF4A-41BB1B963233}" srcOrd="2" destOrd="0" parTransId="{C3720E3A-0188-422A-B551-44BCBB9E9CDA}" sibTransId="{27BA3B5F-B18B-4A05-950C-50D4D326B827}"/>
    <dgm:cxn modelId="{59EAA769-7146-43EF-8E1D-5FB2DABE42D8}" type="presOf" srcId="{BF5DAE74-561A-4654-BF4A-41BB1B963233}" destId="{BCC9A7EF-E30B-413B-8FF8-C6CBA9AF7886}" srcOrd="0" destOrd="0" presId="urn:microsoft.com/office/officeart/2005/8/layout/list1"/>
    <dgm:cxn modelId="{696C4A79-DF85-42B5-8B5C-7594AD28DC24}" type="presOf" srcId="{2F1A723C-91A0-4CB2-86EA-31D46A30F3CB}" destId="{66BDF66C-64DD-4BEB-87D6-822B917DB1B6}" srcOrd="0" destOrd="0" presId="urn:microsoft.com/office/officeart/2005/8/layout/list1"/>
    <dgm:cxn modelId="{3B336D91-45DA-433E-9F49-1D513FB6F725}" type="presParOf" srcId="{688CE6A7-A9A6-4ADB-9B74-FF8B702F7F43}" destId="{A44D42CA-BB60-443C-9FE1-3A0C2C0BF20B}" srcOrd="0" destOrd="0" presId="urn:microsoft.com/office/officeart/2005/8/layout/list1"/>
    <dgm:cxn modelId="{9E124C3C-8A76-40C4-A533-4E1CEE9E620D}" type="presParOf" srcId="{A44D42CA-BB60-443C-9FE1-3A0C2C0BF20B}" destId="{66BDF66C-64DD-4BEB-87D6-822B917DB1B6}" srcOrd="0" destOrd="0" presId="urn:microsoft.com/office/officeart/2005/8/layout/list1"/>
    <dgm:cxn modelId="{012AECCC-7106-49DE-99DF-24787CA69EAC}" type="presParOf" srcId="{A44D42CA-BB60-443C-9FE1-3A0C2C0BF20B}" destId="{90377944-4DA2-4596-9AFB-C5F195F797C4}" srcOrd="1" destOrd="0" presId="urn:microsoft.com/office/officeart/2005/8/layout/list1"/>
    <dgm:cxn modelId="{3BFC4F4C-5D0A-4067-B74B-8F20C2475437}" type="presParOf" srcId="{688CE6A7-A9A6-4ADB-9B74-FF8B702F7F43}" destId="{2AAEAF6E-373E-4BC5-B37A-C4824DC7EB92}" srcOrd="1" destOrd="0" presId="urn:microsoft.com/office/officeart/2005/8/layout/list1"/>
    <dgm:cxn modelId="{DD5D34AB-E6A4-472A-BCE6-9C9A8C3DAED1}" type="presParOf" srcId="{688CE6A7-A9A6-4ADB-9B74-FF8B702F7F43}" destId="{C36B5D13-0B13-45B7-81EE-BA2AC9909027}" srcOrd="2" destOrd="0" presId="urn:microsoft.com/office/officeart/2005/8/layout/list1"/>
    <dgm:cxn modelId="{CA961E38-053F-49B7-9C5D-DF0B801529AF}" type="presParOf" srcId="{688CE6A7-A9A6-4ADB-9B74-FF8B702F7F43}" destId="{EA7C270D-CC96-4A9C-92F1-9507456D6B3B}" srcOrd="3" destOrd="0" presId="urn:microsoft.com/office/officeart/2005/8/layout/list1"/>
    <dgm:cxn modelId="{B35795F6-695E-416D-A4E5-69F4D0401DF5}" type="presParOf" srcId="{688CE6A7-A9A6-4ADB-9B74-FF8B702F7F43}" destId="{6A27F781-2149-43E7-98CB-C2E7EB23E5CE}" srcOrd="4" destOrd="0" presId="urn:microsoft.com/office/officeart/2005/8/layout/list1"/>
    <dgm:cxn modelId="{617F420B-2665-4034-A7C8-7290E603D6E7}" type="presParOf" srcId="{6A27F781-2149-43E7-98CB-C2E7EB23E5CE}" destId="{F05E2BDD-945E-4098-9CFC-6C67186FFC73}" srcOrd="0" destOrd="0" presId="urn:microsoft.com/office/officeart/2005/8/layout/list1"/>
    <dgm:cxn modelId="{6BDECDDB-E6C1-4F4C-99B3-C8AC6BFE574B}" type="presParOf" srcId="{6A27F781-2149-43E7-98CB-C2E7EB23E5CE}" destId="{C8B76412-9371-414C-93AD-6F6CDD159C82}" srcOrd="1" destOrd="0" presId="urn:microsoft.com/office/officeart/2005/8/layout/list1"/>
    <dgm:cxn modelId="{51F73753-6424-4131-B1C0-847875679159}" type="presParOf" srcId="{688CE6A7-A9A6-4ADB-9B74-FF8B702F7F43}" destId="{9562F14C-4622-498F-880B-447165578884}" srcOrd="5" destOrd="0" presId="urn:microsoft.com/office/officeart/2005/8/layout/list1"/>
    <dgm:cxn modelId="{2A73739F-3D08-45E8-915B-E3779DBEB56A}" type="presParOf" srcId="{688CE6A7-A9A6-4ADB-9B74-FF8B702F7F43}" destId="{0EDD7C63-BF86-4936-8572-041012761CFE}" srcOrd="6" destOrd="0" presId="urn:microsoft.com/office/officeart/2005/8/layout/list1"/>
    <dgm:cxn modelId="{8ACD20B1-59F8-4790-A4D7-70259B5C1AD9}" type="presParOf" srcId="{688CE6A7-A9A6-4ADB-9B74-FF8B702F7F43}" destId="{505E24AE-558D-4527-BB37-AA852D391F9B}" srcOrd="7" destOrd="0" presId="urn:microsoft.com/office/officeart/2005/8/layout/list1"/>
    <dgm:cxn modelId="{01D15F72-B04C-476D-8225-0249438CEC70}" type="presParOf" srcId="{688CE6A7-A9A6-4ADB-9B74-FF8B702F7F43}" destId="{4CEED116-65A3-4D09-B42F-3800911AFB05}" srcOrd="8" destOrd="0" presId="urn:microsoft.com/office/officeart/2005/8/layout/list1"/>
    <dgm:cxn modelId="{73D2358A-D827-4903-AB5F-F7417AEF385C}" type="presParOf" srcId="{4CEED116-65A3-4D09-B42F-3800911AFB05}" destId="{BCC9A7EF-E30B-413B-8FF8-C6CBA9AF7886}" srcOrd="0" destOrd="0" presId="urn:microsoft.com/office/officeart/2005/8/layout/list1"/>
    <dgm:cxn modelId="{845383C6-F07D-42DB-8334-2A0BB5EF382F}" type="presParOf" srcId="{4CEED116-65A3-4D09-B42F-3800911AFB05}" destId="{A3409A73-B2E3-4013-BAB3-E38494146939}" srcOrd="1" destOrd="0" presId="urn:microsoft.com/office/officeart/2005/8/layout/list1"/>
    <dgm:cxn modelId="{035C6D27-E5E7-4BA8-B9C0-9AD06B738113}" type="presParOf" srcId="{688CE6A7-A9A6-4ADB-9B74-FF8B702F7F43}" destId="{6346CDB1-8282-473C-ABBE-771EF985977F}" srcOrd="9" destOrd="0" presId="urn:microsoft.com/office/officeart/2005/8/layout/list1"/>
    <dgm:cxn modelId="{F364FF17-EA86-4913-A8AD-B0FC868CC4FC}" type="presParOf" srcId="{688CE6A7-A9A6-4ADB-9B74-FF8B702F7F43}" destId="{AD8B157A-A56A-49F0-B11C-827529C53ED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664458-B243-4921-B592-FB6A1CD2BE59}" type="doc">
      <dgm:prSet loTypeId="urn:microsoft.com/office/officeart/2009/3/layout/CircleRelationship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A9A9A7-BFF1-4024-9A39-2354943FE141}">
      <dgm:prSet custT="1"/>
      <dgm:spPr/>
      <dgm:t>
        <a:bodyPr/>
        <a:lstStyle/>
        <a:p>
          <a:r>
            <a:rPr lang="en-US" sz="1400" b="0" i="0" dirty="0">
              <a:solidFill>
                <a:schemeClr val="tx1"/>
              </a:solidFill>
            </a:rPr>
            <a:t>KUALITATIF</a:t>
          </a:r>
          <a:endParaRPr lang="en-US" sz="1400" dirty="0">
            <a:solidFill>
              <a:schemeClr val="tx1"/>
            </a:solidFill>
          </a:endParaRPr>
        </a:p>
      </dgm:t>
    </dgm:pt>
    <dgm:pt modelId="{1F325946-2353-4C5E-B5EF-B13A053EAE73}" cxnId="{4AF2AAD9-84EB-4911-999D-33030737CD31}" type="par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020F163-7761-46A6-81EA-DD0FFC1D82A3}" cxnId="{4AF2AAD9-84EB-4911-999D-33030737CD31}" type="sib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AE58581-CB2F-4BB1-A0B5-D0222F7A7FA8}">
      <dgm:prSet custT="1"/>
      <dgm:spPr/>
      <dgm:t>
        <a:bodyPr/>
        <a:lstStyle/>
        <a:p>
          <a:r>
            <a:rPr lang="en-US" sz="1400" b="0" i="0" dirty="0">
              <a:solidFill>
                <a:schemeClr val="tx1"/>
              </a:solidFill>
            </a:rPr>
            <a:t>KUANTITATIF</a:t>
          </a:r>
          <a:endParaRPr lang="en-US" sz="1400" dirty="0">
            <a:solidFill>
              <a:schemeClr val="tx1"/>
            </a:solidFill>
          </a:endParaRPr>
        </a:p>
      </dgm:t>
    </dgm:pt>
    <dgm:pt modelId="{B00355FA-AC48-4902-9100-8410353829E1}" cxnId="{42F0DA83-2EC7-4D86-AEA5-C61746C1E1E1}" type="par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48C5BEA-3EF9-433B-A9BD-6C021B886A62}" cxnId="{42F0DA83-2EC7-4D86-AEA5-C61746C1E1E1}" type="sibTrans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3E1D86-32C0-417B-B90B-5DAD49E075EE}">
      <dgm:prSet custT="1"/>
      <dgm:spPr/>
      <dgm:t>
        <a:bodyPr/>
        <a:lstStyle/>
        <a:p>
          <a:r>
            <a:rPr lang="en-US" sz="20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DISTRIBUSI FREKUENSI</a:t>
          </a:r>
          <a:endParaRPr lang="en-US" sz="2000" u="sng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DB2490-48B8-4A5E-8887-660D885270F4}" cxnId="{01C92C01-C903-4DB8-BEC7-ECF0902E4DA6}" type="parTrans">
      <dgm:prSet/>
      <dgm:spPr/>
      <dgm:t>
        <a:bodyPr/>
        <a:lstStyle/>
        <a:p>
          <a:endParaRPr lang="en-US"/>
        </a:p>
      </dgm:t>
    </dgm:pt>
    <dgm:pt modelId="{153B358A-23A5-41EA-B6FD-7B9CE8B1509D}" cxnId="{01C92C01-C903-4DB8-BEC7-ECF0902E4DA6}" type="sibTrans">
      <dgm:prSet/>
      <dgm:spPr/>
      <dgm:t>
        <a:bodyPr/>
        <a:lstStyle/>
        <a:p>
          <a:endParaRPr lang="en-US"/>
        </a:p>
      </dgm:t>
    </dgm:pt>
    <dgm:pt modelId="{4DA83491-327B-4E0F-BCF7-56217D27D9D7}" type="pres">
      <dgm:prSet presAssocID="{53664458-B243-4921-B592-FB6A1CD2BE59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CFB7D74-36E9-4B50-9CC6-065E2E2E0286}" type="pres">
      <dgm:prSet presAssocID="{F43E1D86-32C0-417B-B90B-5DAD49E075EE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F8FACFAE-0F9A-403E-9A37-BD49A99617AF}" type="pres">
      <dgm:prSet presAssocID="{F43E1D86-32C0-417B-B90B-5DAD49E075EE}" presName="Accent1" presStyleLbl="node1" presStyleIdx="0" presStyleCnt="13"/>
      <dgm:spPr/>
    </dgm:pt>
    <dgm:pt modelId="{61B4934E-1EB1-4497-98A1-4A55BA9DD8FA}" type="pres">
      <dgm:prSet presAssocID="{F43E1D86-32C0-417B-B90B-5DAD49E075EE}" presName="Accent2" presStyleLbl="node1" presStyleIdx="1" presStyleCnt="13"/>
      <dgm:spPr/>
    </dgm:pt>
    <dgm:pt modelId="{E07EE72C-42F5-484D-AF13-89E80D26D038}" type="pres">
      <dgm:prSet presAssocID="{F43E1D86-32C0-417B-B90B-5DAD49E075EE}" presName="Accent3" presStyleLbl="node1" presStyleIdx="2" presStyleCnt="13"/>
      <dgm:spPr/>
    </dgm:pt>
    <dgm:pt modelId="{E7567CBC-BBEC-4FF3-A10B-66D742309FAE}" type="pres">
      <dgm:prSet presAssocID="{F43E1D86-32C0-417B-B90B-5DAD49E075EE}" presName="Accent4" presStyleLbl="node1" presStyleIdx="3" presStyleCnt="13"/>
      <dgm:spPr/>
    </dgm:pt>
    <dgm:pt modelId="{DDC6F379-C654-4F6E-B175-91799D83CCED}" type="pres">
      <dgm:prSet presAssocID="{F43E1D86-32C0-417B-B90B-5DAD49E075EE}" presName="Accent5" presStyleLbl="node1" presStyleIdx="4" presStyleCnt="13"/>
      <dgm:spPr/>
    </dgm:pt>
    <dgm:pt modelId="{0CF80028-6218-4E3B-B77C-D7EEBB0B1FB1}" type="pres">
      <dgm:prSet presAssocID="{F43E1D86-32C0-417B-B90B-5DAD49E075EE}" presName="Accent6" presStyleLbl="node1" presStyleIdx="5" presStyleCnt="13"/>
      <dgm:spPr/>
    </dgm:pt>
    <dgm:pt modelId="{BF1B34CF-3CD0-48E2-BE20-4E1A73E1C334}" type="pres">
      <dgm:prSet presAssocID="{85A9A9A7-BFF1-4024-9A39-2354943FE141}" presName="Child1" presStyleLbl="node1" presStyleIdx="6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53F7F39-5366-4A5E-ABF6-970CF4E01407}" type="pres">
      <dgm:prSet presAssocID="{85A9A9A7-BFF1-4024-9A39-2354943FE141}" presName="Accent7" presStyleCnt="0"/>
      <dgm:spPr/>
    </dgm:pt>
    <dgm:pt modelId="{C599141B-081A-4566-913F-D815A93B982E}" type="pres">
      <dgm:prSet presAssocID="{85A9A9A7-BFF1-4024-9A39-2354943FE141}" presName="AccentHold1" presStyleLbl="node1" presStyleIdx="7" presStyleCnt="13"/>
      <dgm:spPr/>
    </dgm:pt>
    <dgm:pt modelId="{46009E96-2CA3-47C1-9454-6600CC0FA589}" type="pres">
      <dgm:prSet presAssocID="{85A9A9A7-BFF1-4024-9A39-2354943FE141}" presName="Accent8" presStyleCnt="0"/>
      <dgm:spPr/>
    </dgm:pt>
    <dgm:pt modelId="{029CBDB5-16B9-40EE-BF88-1CD0353D3B5A}" type="pres">
      <dgm:prSet presAssocID="{85A9A9A7-BFF1-4024-9A39-2354943FE141}" presName="AccentHold2" presStyleLbl="node1" presStyleIdx="8" presStyleCnt="13"/>
      <dgm:spPr/>
    </dgm:pt>
    <dgm:pt modelId="{92C7A5A6-AE7F-4BB3-857D-6DE0E445DB0A}" type="pres">
      <dgm:prSet presAssocID="{3AE58581-CB2F-4BB1-A0B5-D0222F7A7FA8}" presName="Child2" presStyleLbl="node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F6FA66D-0395-4D47-8129-FAA881E7D8F7}" type="pres">
      <dgm:prSet presAssocID="{3AE58581-CB2F-4BB1-A0B5-D0222F7A7FA8}" presName="Accent9" presStyleCnt="0"/>
      <dgm:spPr/>
    </dgm:pt>
    <dgm:pt modelId="{6162B6EE-A125-46CD-A9B4-CDD542B5E860}" type="pres">
      <dgm:prSet presAssocID="{3AE58581-CB2F-4BB1-A0B5-D0222F7A7FA8}" presName="AccentHold1" presStyleLbl="node1" presStyleIdx="10" presStyleCnt="13"/>
      <dgm:spPr/>
    </dgm:pt>
    <dgm:pt modelId="{E6AD2C3B-C415-425B-A41D-8A16118DD49F}" type="pres">
      <dgm:prSet presAssocID="{3AE58581-CB2F-4BB1-A0B5-D0222F7A7FA8}" presName="Accent10" presStyleCnt="0"/>
      <dgm:spPr/>
    </dgm:pt>
    <dgm:pt modelId="{D8280786-2E77-4A49-9A4E-0B8A89193673}" type="pres">
      <dgm:prSet presAssocID="{3AE58581-CB2F-4BB1-A0B5-D0222F7A7FA8}" presName="AccentHold2" presStyleLbl="node1" presStyleIdx="11" presStyleCnt="13"/>
      <dgm:spPr/>
    </dgm:pt>
    <dgm:pt modelId="{F203036E-457A-43C8-A015-0C4CCFB47182}" type="pres">
      <dgm:prSet presAssocID="{3AE58581-CB2F-4BB1-A0B5-D0222F7A7FA8}" presName="Accent11" presStyleCnt="0"/>
      <dgm:spPr/>
    </dgm:pt>
    <dgm:pt modelId="{C29C8A9F-D756-4704-B139-85BDC6CED96E}" type="pres">
      <dgm:prSet presAssocID="{3AE58581-CB2F-4BB1-A0B5-D0222F7A7FA8}" presName="AccentHold3" presStyleLbl="node1" presStyleIdx="12" presStyleCnt="13"/>
      <dgm:spPr/>
    </dgm:pt>
  </dgm:ptLst>
  <dgm:cxnLst>
    <dgm:cxn modelId="{48626DE9-FE88-4D0F-84CB-17FBF144784B}" type="presOf" srcId="{F43E1D86-32C0-417B-B90B-5DAD49E075EE}" destId="{4CFB7D74-36E9-4B50-9CC6-065E2E2E0286}" srcOrd="0" destOrd="0" presId="urn:microsoft.com/office/officeart/2009/3/layout/CircleRelationship"/>
    <dgm:cxn modelId="{8A315CC8-745D-4E07-821D-7C7DF3608779}" type="presOf" srcId="{3AE58581-CB2F-4BB1-A0B5-D0222F7A7FA8}" destId="{92C7A5A6-AE7F-4BB3-857D-6DE0E445DB0A}" srcOrd="0" destOrd="0" presId="urn:microsoft.com/office/officeart/2009/3/layout/CircleRelationship"/>
    <dgm:cxn modelId="{C4CFCFBA-9DE1-4495-A1E0-9586DFE2E3D6}" type="presOf" srcId="{53664458-B243-4921-B592-FB6A1CD2BE59}" destId="{4DA83491-327B-4E0F-BCF7-56217D27D9D7}" srcOrd="0" destOrd="0" presId="urn:microsoft.com/office/officeart/2009/3/layout/CircleRelationship"/>
    <dgm:cxn modelId="{01C92C01-C903-4DB8-BEC7-ECF0902E4DA6}" srcId="{53664458-B243-4921-B592-FB6A1CD2BE59}" destId="{F43E1D86-32C0-417B-B90B-5DAD49E075EE}" srcOrd="0" destOrd="0" parTransId="{46DB2490-48B8-4A5E-8887-660D885270F4}" sibTransId="{153B358A-23A5-41EA-B6FD-7B9CE8B1509D}"/>
    <dgm:cxn modelId="{FCE272CC-EEAE-44B1-8C19-6EF84B4B0A81}" type="presOf" srcId="{85A9A9A7-BFF1-4024-9A39-2354943FE141}" destId="{BF1B34CF-3CD0-48E2-BE20-4E1A73E1C334}" srcOrd="0" destOrd="0" presId="urn:microsoft.com/office/officeart/2009/3/layout/CircleRelationship"/>
    <dgm:cxn modelId="{4AF2AAD9-84EB-4911-999D-33030737CD31}" srcId="{F43E1D86-32C0-417B-B90B-5DAD49E075EE}" destId="{85A9A9A7-BFF1-4024-9A39-2354943FE141}" srcOrd="0" destOrd="0" parTransId="{1F325946-2353-4C5E-B5EF-B13A053EAE73}" sibTransId="{F020F163-7761-46A6-81EA-DD0FFC1D82A3}"/>
    <dgm:cxn modelId="{42F0DA83-2EC7-4D86-AEA5-C61746C1E1E1}" srcId="{F43E1D86-32C0-417B-B90B-5DAD49E075EE}" destId="{3AE58581-CB2F-4BB1-A0B5-D0222F7A7FA8}" srcOrd="1" destOrd="0" parTransId="{B00355FA-AC48-4902-9100-8410353829E1}" sibTransId="{048C5BEA-3EF9-433B-A9BD-6C021B886A62}"/>
    <dgm:cxn modelId="{7C2D34B2-DE0C-450E-B921-B349A6612087}" type="presParOf" srcId="{4DA83491-327B-4E0F-BCF7-56217D27D9D7}" destId="{4CFB7D74-36E9-4B50-9CC6-065E2E2E0286}" srcOrd="0" destOrd="0" presId="urn:microsoft.com/office/officeart/2009/3/layout/CircleRelationship"/>
    <dgm:cxn modelId="{525E92CA-7AB5-4D99-86F5-59753C4D3ECC}" type="presParOf" srcId="{4DA83491-327B-4E0F-BCF7-56217D27D9D7}" destId="{F8FACFAE-0F9A-403E-9A37-BD49A99617AF}" srcOrd="1" destOrd="0" presId="urn:microsoft.com/office/officeart/2009/3/layout/CircleRelationship"/>
    <dgm:cxn modelId="{C7F78F16-543A-4FD8-BBD1-C8387DDF48E1}" type="presParOf" srcId="{4DA83491-327B-4E0F-BCF7-56217D27D9D7}" destId="{61B4934E-1EB1-4497-98A1-4A55BA9DD8FA}" srcOrd="2" destOrd="0" presId="urn:microsoft.com/office/officeart/2009/3/layout/CircleRelationship"/>
    <dgm:cxn modelId="{D8E3AE1E-6FEA-4E8C-A825-C36783116E2C}" type="presParOf" srcId="{4DA83491-327B-4E0F-BCF7-56217D27D9D7}" destId="{E07EE72C-42F5-484D-AF13-89E80D26D038}" srcOrd="3" destOrd="0" presId="urn:microsoft.com/office/officeart/2009/3/layout/CircleRelationship"/>
    <dgm:cxn modelId="{9B74E358-3993-46F2-AB2C-EE8CF0BCB9E1}" type="presParOf" srcId="{4DA83491-327B-4E0F-BCF7-56217D27D9D7}" destId="{E7567CBC-BBEC-4FF3-A10B-66D742309FAE}" srcOrd="4" destOrd="0" presId="urn:microsoft.com/office/officeart/2009/3/layout/CircleRelationship"/>
    <dgm:cxn modelId="{467F16C0-9384-4858-A080-C9A3B736E6B0}" type="presParOf" srcId="{4DA83491-327B-4E0F-BCF7-56217D27D9D7}" destId="{DDC6F379-C654-4F6E-B175-91799D83CCED}" srcOrd="5" destOrd="0" presId="urn:microsoft.com/office/officeart/2009/3/layout/CircleRelationship"/>
    <dgm:cxn modelId="{92544B5C-E804-4960-B57F-7973083D4B66}" type="presParOf" srcId="{4DA83491-327B-4E0F-BCF7-56217D27D9D7}" destId="{0CF80028-6218-4E3B-B77C-D7EEBB0B1FB1}" srcOrd="6" destOrd="0" presId="urn:microsoft.com/office/officeart/2009/3/layout/CircleRelationship"/>
    <dgm:cxn modelId="{2FD51389-1A67-4F96-BD89-C20DDF12C28F}" type="presParOf" srcId="{4DA83491-327B-4E0F-BCF7-56217D27D9D7}" destId="{BF1B34CF-3CD0-48E2-BE20-4E1A73E1C334}" srcOrd="7" destOrd="0" presId="urn:microsoft.com/office/officeart/2009/3/layout/CircleRelationship"/>
    <dgm:cxn modelId="{9B7C5F39-7F9A-4434-A39F-E2A097CC9756}" type="presParOf" srcId="{4DA83491-327B-4E0F-BCF7-56217D27D9D7}" destId="{F53F7F39-5366-4A5E-ABF6-970CF4E01407}" srcOrd="8" destOrd="0" presId="urn:microsoft.com/office/officeart/2009/3/layout/CircleRelationship"/>
    <dgm:cxn modelId="{8CFC1466-37F6-43A0-A80C-33A7A3001893}" type="presParOf" srcId="{F53F7F39-5366-4A5E-ABF6-970CF4E01407}" destId="{C599141B-081A-4566-913F-D815A93B982E}" srcOrd="0" destOrd="0" presId="urn:microsoft.com/office/officeart/2009/3/layout/CircleRelationship"/>
    <dgm:cxn modelId="{11BE0A56-CAE4-4D84-8668-76EDED43512E}" type="presParOf" srcId="{4DA83491-327B-4E0F-BCF7-56217D27D9D7}" destId="{46009E96-2CA3-47C1-9454-6600CC0FA589}" srcOrd="9" destOrd="0" presId="urn:microsoft.com/office/officeart/2009/3/layout/CircleRelationship"/>
    <dgm:cxn modelId="{DC3BE6FE-20ED-42D8-81AA-E664BBABBF33}" type="presParOf" srcId="{46009E96-2CA3-47C1-9454-6600CC0FA589}" destId="{029CBDB5-16B9-40EE-BF88-1CD0353D3B5A}" srcOrd="0" destOrd="0" presId="urn:microsoft.com/office/officeart/2009/3/layout/CircleRelationship"/>
    <dgm:cxn modelId="{68C5A60C-74CA-4B6B-957E-EA99A92E34DC}" type="presParOf" srcId="{4DA83491-327B-4E0F-BCF7-56217D27D9D7}" destId="{92C7A5A6-AE7F-4BB3-857D-6DE0E445DB0A}" srcOrd="10" destOrd="0" presId="urn:microsoft.com/office/officeart/2009/3/layout/CircleRelationship"/>
    <dgm:cxn modelId="{ECBC7C88-0909-420C-9376-A1FE31BF36A6}" type="presParOf" srcId="{4DA83491-327B-4E0F-BCF7-56217D27D9D7}" destId="{4F6FA66D-0395-4D47-8129-FAA881E7D8F7}" srcOrd="11" destOrd="0" presId="urn:microsoft.com/office/officeart/2009/3/layout/CircleRelationship"/>
    <dgm:cxn modelId="{B94E04D6-D395-40A3-BC22-5DA4BBB5F319}" type="presParOf" srcId="{4F6FA66D-0395-4D47-8129-FAA881E7D8F7}" destId="{6162B6EE-A125-46CD-A9B4-CDD542B5E860}" srcOrd="0" destOrd="0" presId="urn:microsoft.com/office/officeart/2009/3/layout/CircleRelationship"/>
    <dgm:cxn modelId="{4D1D32CC-5091-41F5-BC4F-212121479828}" type="presParOf" srcId="{4DA83491-327B-4E0F-BCF7-56217D27D9D7}" destId="{E6AD2C3B-C415-425B-A41D-8A16118DD49F}" srcOrd="12" destOrd="0" presId="urn:microsoft.com/office/officeart/2009/3/layout/CircleRelationship"/>
    <dgm:cxn modelId="{FF265996-AAC6-4BF6-BDB1-CA2E6D7A6586}" type="presParOf" srcId="{E6AD2C3B-C415-425B-A41D-8A16118DD49F}" destId="{D8280786-2E77-4A49-9A4E-0B8A89193673}" srcOrd="0" destOrd="0" presId="urn:microsoft.com/office/officeart/2009/3/layout/CircleRelationship"/>
    <dgm:cxn modelId="{1A3C3C29-69CE-45B3-86BE-483C0246908E}" type="presParOf" srcId="{4DA83491-327B-4E0F-BCF7-56217D27D9D7}" destId="{F203036E-457A-43C8-A015-0C4CCFB47182}" srcOrd="13" destOrd="0" presId="urn:microsoft.com/office/officeart/2009/3/layout/CircleRelationship"/>
    <dgm:cxn modelId="{A88C48CD-8E1C-4678-AB54-C16EF2EAB378}" type="presParOf" srcId="{F203036E-457A-43C8-A015-0C4CCFB47182}" destId="{C29C8A9F-D756-4704-B139-85BDC6CED96E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B5D13-0B13-45B7-81EE-BA2AC9909027}">
      <dsp:nvSpPr>
        <dsp:cNvPr id="0" name=""/>
        <dsp:cNvSpPr/>
      </dsp:nvSpPr>
      <dsp:spPr>
        <a:xfrm>
          <a:off x="0" y="573607"/>
          <a:ext cx="6385085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377944-4DA2-4596-9AFB-C5F195F797C4}">
      <dsp:nvSpPr>
        <dsp:cNvPr id="0" name=""/>
        <dsp:cNvSpPr/>
      </dsp:nvSpPr>
      <dsp:spPr>
        <a:xfrm>
          <a:off x="319254" y="42247"/>
          <a:ext cx="4469559" cy="10627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8939" tIns="0" rIns="16893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ARTI DAN MANFAAT DISTRIBUSI FREKUENSI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71132" y="94125"/>
        <a:ext cx="4365803" cy="958964"/>
      </dsp:txXfrm>
    </dsp:sp>
    <dsp:sp modelId="{0EDD7C63-BF86-4936-8572-041012761CFE}">
      <dsp:nvSpPr>
        <dsp:cNvPr id="0" name=""/>
        <dsp:cNvSpPr/>
      </dsp:nvSpPr>
      <dsp:spPr>
        <a:xfrm>
          <a:off x="0" y="2206568"/>
          <a:ext cx="6385085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B76412-9371-414C-93AD-6F6CDD159C82}">
      <dsp:nvSpPr>
        <dsp:cNvPr id="0" name=""/>
        <dsp:cNvSpPr/>
      </dsp:nvSpPr>
      <dsp:spPr>
        <a:xfrm>
          <a:off x="319254" y="1675208"/>
          <a:ext cx="4469559" cy="1062720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8939" tIns="0" rIns="16893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chemeClr val="tx1"/>
              </a:solidFill>
            </a:rPr>
            <a:t>MENYUSUN DISTRIBUSI FREKUENSI KUANTITATIF DAN KUALITATIF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71132" y="1727086"/>
        <a:ext cx="4365803" cy="958964"/>
      </dsp:txXfrm>
    </dsp:sp>
    <dsp:sp modelId="{AD8B157A-A56A-49F0-B11C-827529C53EDB}">
      <dsp:nvSpPr>
        <dsp:cNvPr id="0" name=""/>
        <dsp:cNvSpPr/>
      </dsp:nvSpPr>
      <dsp:spPr>
        <a:xfrm>
          <a:off x="0" y="3839528"/>
          <a:ext cx="6385085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409A73-B2E3-4013-BAB3-E38494146939}">
      <dsp:nvSpPr>
        <dsp:cNvPr id="0" name=""/>
        <dsp:cNvSpPr/>
      </dsp:nvSpPr>
      <dsp:spPr>
        <a:xfrm>
          <a:off x="319254" y="3308168"/>
          <a:ext cx="4469559" cy="10627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8939" tIns="0" rIns="16893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chemeClr val="tx1"/>
              </a:solidFill>
            </a:rPr>
            <a:t>MENGGAMBAR GRAFIK FREKUENSI, FREKUENSI RELATIF DAN KUMULATIF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71132" y="3360046"/>
        <a:ext cx="4365803" cy="958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B7D74-36E9-4B50-9CC6-065E2E2E0286}">
      <dsp:nvSpPr>
        <dsp:cNvPr id="0" name=""/>
        <dsp:cNvSpPr/>
      </dsp:nvSpPr>
      <dsp:spPr>
        <a:xfrm>
          <a:off x="2066127" y="191038"/>
          <a:ext cx="4193148" cy="41930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DISTRIBUSI FREKUENSI</a:t>
          </a:r>
          <a:endParaRPr lang="en-US" sz="2000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80199" y="805097"/>
        <a:ext cx="2965004" cy="2964940"/>
      </dsp:txXfrm>
    </dsp:sp>
    <dsp:sp modelId="{F8FACFAE-0F9A-403E-9A37-BD49A99617AF}">
      <dsp:nvSpPr>
        <dsp:cNvPr id="0" name=""/>
        <dsp:cNvSpPr/>
      </dsp:nvSpPr>
      <dsp:spPr>
        <a:xfrm>
          <a:off x="4458647" y="0"/>
          <a:ext cx="466338" cy="46633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B4934E-1EB1-4497-98A1-4A55BA9DD8FA}">
      <dsp:nvSpPr>
        <dsp:cNvPr id="0" name=""/>
        <dsp:cNvSpPr/>
      </dsp:nvSpPr>
      <dsp:spPr>
        <a:xfrm>
          <a:off x="3354407" y="4072557"/>
          <a:ext cx="337666" cy="33799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7EE72C-42F5-484D-AF13-89E80D26D038}">
      <dsp:nvSpPr>
        <dsp:cNvPr id="0" name=""/>
        <dsp:cNvSpPr/>
      </dsp:nvSpPr>
      <dsp:spPr>
        <a:xfrm>
          <a:off x="6529097" y="1892754"/>
          <a:ext cx="337666" cy="33799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567CBC-BBEC-4FF3-A10B-66D742309FAE}">
      <dsp:nvSpPr>
        <dsp:cNvPr id="0" name=""/>
        <dsp:cNvSpPr/>
      </dsp:nvSpPr>
      <dsp:spPr>
        <a:xfrm>
          <a:off x="4913288" y="4432102"/>
          <a:ext cx="466338" cy="46633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C6F379-C654-4F6E-B175-91799D83CCED}">
      <dsp:nvSpPr>
        <dsp:cNvPr id="0" name=""/>
        <dsp:cNvSpPr/>
      </dsp:nvSpPr>
      <dsp:spPr>
        <a:xfrm>
          <a:off x="3450326" y="662757"/>
          <a:ext cx="337666" cy="33799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F80028-6218-4E3B-B77C-D7EEBB0B1FB1}">
      <dsp:nvSpPr>
        <dsp:cNvPr id="0" name=""/>
        <dsp:cNvSpPr/>
      </dsp:nvSpPr>
      <dsp:spPr>
        <a:xfrm>
          <a:off x="2385857" y="2596169"/>
          <a:ext cx="337666" cy="33799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1B34CF-3CD0-48E2-BE20-4E1A73E1C334}">
      <dsp:nvSpPr>
        <dsp:cNvPr id="0" name=""/>
        <dsp:cNvSpPr/>
      </dsp:nvSpPr>
      <dsp:spPr>
        <a:xfrm>
          <a:off x="756011" y="947846"/>
          <a:ext cx="1704709" cy="170416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>
              <a:solidFill>
                <a:schemeClr val="tx1"/>
              </a:solidFill>
            </a:rPr>
            <a:t>KUALITATIF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005660" y="1197415"/>
        <a:ext cx="1205411" cy="1205026"/>
      </dsp:txXfrm>
    </dsp:sp>
    <dsp:sp modelId="{C599141B-081A-4566-913F-D815A93B982E}">
      <dsp:nvSpPr>
        <dsp:cNvPr id="0" name=""/>
        <dsp:cNvSpPr/>
      </dsp:nvSpPr>
      <dsp:spPr>
        <a:xfrm>
          <a:off x="3986849" y="677453"/>
          <a:ext cx="466338" cy="46633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9CBDB5-16B9-40EE-BF88-1CD0353D3B5A}">
      <dsp:nvSpPr>
        <dsp:cNvPr id="0" name=""/>
        <dsp:cNvSpPr/>
      </dsp:nvSpPr>
      <dsp:spPr>
        <a:xfrm>
          <a:off x="915877" y="3151651"/>
          <a:ext cx="842996" cy="84302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C7A5A6-AE7F-4BB3-857D-6DE0E445DB0A}">
      <dsp:nvSpPr>
        <dsp:cNvPr id="0" name=""/>
        <dsp:cNvSpPr/>
      </dsp:nvSpPr>
      <dsp:spPr>
        <a:xfrm>
          <a:off x="6688962" y="145973"/>
          <a:ext cx="1704709" cy="170416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>
              <a:solidFill>
                <a:schemeClr val="tx1"/>
              </a:solidFill>
            </a:rPr>
            <a:t>KUANTITATIF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6938611" y="395542"/>
        <a:ext cx="1205411" cy="1205026"/>
      </dsp:txXfrm>
    </dsp:sp>
    <dsp:sp modelId="{6162B6EE-A125-46CD-A9B4-CDD542B5E860}">
      <dsp:nvSpPr>
        <dsp:cNvPr id="0" name=""/>
        <dsp:cNvSpPr/>
      </dsp:nvSpPr>
      <dsp:spPr>
        <a:xfrm>
          <a:off x="5928627" y="1322576"/>
          <a:ext cx="466338" cy="46633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280786-2E77-4A49-9A4E-0B8A89193673}">
      <dsp:nvSpPr>
        <dsp:cNvPr id="0" name=""/>
        <dsp:cNvSpPr/>
      </dsp:nvSpPr>
      <dsp:spPr>
        <a:xfrm>
          <a:off x="595366" y="4154850"/>
          <a:ext cx="337666" cy="33799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9C8A9F-D756-4704-B139-85BDC6CED96E}">
      <dsp:nvSpPr>
        <dsp:cNvPr id="0" name=""/>
        <dsp:cNvSpPr/>
      </dsp:nvSpPr>
      <dsp:spPr>
        <a:xfrm>
          <a:off x="3962675" y="3673824"/>
          <a:ext cx="337666" cy="33799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201A4-F241-4355-A4D6-FFE5B10D6BA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81850-F6E8-4779-9B15-75BA0DC8465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5598" y="2503487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2EF3-3C4F-43EE-ACEE-D4B806740EA3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pic>
        <p:nvPicPr>
          <p:cNvPr id="7" name="Picture 2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86BE5-D2A3-4BF0-8B30-D7403E61B3DC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</a:fld>
            <a:endParaRPr lang="en-US" dirty="0"/>
          </a:p>
        </p:txBody>
      </p:sp>
      <p:pic>
        <p:nvPicPr>
          <p:cNvPr id="8" name="Picture 16" descr="SUB#LIST cop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 flipH="1">
            <a:off x="3926541" y="4208174"/>
            <a:ext cx="5108971" cy="1026917"/>
            <a:chOff x="636172" y="2088964"/>
            <a:chExt cx="4743672" cy="1252904"/>
          </a:xfrm>
        </p:grpSpPr>
        <p:cxnSp>
          <p:nvCxnSpPr>
            <p:cNvPr id="7" name="직선 연결선 6"/>
            <p:cNvCxnSpPr/>
            <p:nvPr/>
          </p:nvCxnSpPr>
          <p:spPr>
            <a:xfrm>
              <a:off x="636172" y="2942225"/>
              <a:ext cx="4743672" cy="0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lumMod val="95000"/>
                </a:sysClr>
              </a:solidFill>
              <a:prstDash val="solid"/>
              <a:headEnd type="oval"/>
            </a:ln>
            <a:effectLst/>
          </p:spPr>
        </p:cxnSp>
        <p:cxnSp>
          <p:nvCxnSpPr>
            <p:cNvPr id="8" name="직선 연결선 7"/>
            <p:cNvCxnSpPr/>
            <p:nvPr/>
          </p:nvCxnSpPr>
          <p:spPr>
            <a:xfrm>
              <a:off x="948780" y="2088964"/>
              <a:ext cx="0" cy="1252904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lumMod val="95000"/>
                </a:sysClr>
              </a:solidFill>
              <a:prstDash val="solid"/>
              <a:headEnd type="oval"/>
            </a:ln>
            <a:effectLst/>
          </p:spPr>
        </p:cxnSp>
      </p:grpSp>
      <p:sp>
        <p:nvSpPr>
          <p:cNvPr id="9" name="텍스트 개체 틀 2"/>
          <p:cNvSpPr txBox="1"/>
          <p:nvPr/>
        </p:nvSpPr>
        <p:spPr>
          <a:xfrm>
            <a:off x="3936091" y="4392134"/>
            <a:ext cx="4719567" cy="518309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4800" b="1" kern="1200" baseline="0">
                <a:ln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26543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31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45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025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71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1CADE4"/>
              </a:buClr>
            </a:pPr>
            <a:r>
              <a:rPr lang="en-US" altLang="ko-KR" sz="3600" dirty="0" err="1">
                <a:ln>
                  <a:solidFill>
                    <a:sysClr val="window" lastClr="FFFFFF"/>
                  </a:solidFill>
                </a:ln>
                <a:solidFill>
                  <a:schemeClr val="bg1"/>
                </a:solidFill>
              </a:rPr>
              <a:t>Ukuran</a:t>
            </a:r>
            <a:r>
              <a:rPr lang="en-US" altLang="ko-KR" sz="3600" dirty="0">
                <a:ln>
                  <a:solidFill>
                    <a:sysClr val="window" lastClr="FFFFFF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altLang="ko-KR" sz="3600" dirty="0" err="1">
                <a:ln>
                  <a:solidFill>
                    <a:sysClr val="window" lastClr="FFFFFF"/>
                  </a:solidFill>
                </a:ln>
                <a:solidFill>
                  <a:schemeClr val="bg1"/>
                </a:solidFill>
              </a:rPr>
              <a:t>Nilai</a:t>
            </a:r>
            <a:r>
              <a:rPr lang="en-US" altLang="ko-KR" sz="3600" dirty="0">
                <a:ln>
                  <a:solidFill>
                    <a:sysClr val="window" lastClr="FFFFFF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altLang="ko-KR" sz="3600" dirty="0" err="1">
                <a:ln>
                  <a:solidFill>
                    <a:sysClr val="window" lastClr="FFFFFF"/>
                  </a:solidFill>
                </a:ln>
                <a:solidFill>
                  <a:schemeClr val="bg1"/>
                </a:solidFill>
              </a:rPr>
              <a:t>Sentral</a:t>
            </a:r>
            <a:r>
              <a:rPr lang="en-US" altLang="ko-KR" sz="3600" dirty="0">
                <a:ln>
                  <a:solidFill>
                    <a:sysClr val="window" lastClr="FFFFFF"/>
                  </a:solidFill>
                </a:ln>
                <a:solidFill>
                  <a:schemeClr val="bg1"/>
                </a:solidFill>
              </a:rPr>
              <a:t> 1</a:t>
            </a:r>
            <a:endParaRPr lang="en-US" altLang="ko-KR" sz="3600" dirty="0">
              <a:ln>
                <a:solidFill>
                  <a:sysClr val="window" lastClr="FFFFFF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텍스트 개체 틀 3"/>
          <p:cNvSpPr txBox="1"/>
          <p:nvPr/>
        </p:nvSpPr>
        <p:spPr>
          <a:xfrm>
            <a:off x="7715413" y="913543"/>
            <a:ext cx="1115757" cy="497978"/>
          </a:xfrm>
          <a:prstGeom prst="rect">
            <a:avLst/>
          </a:prstGeom>
          <a:ln>
            <a:noFill/>
          </a:ln>
          <a:effectLst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7200" b="1" kern="1200" baseline="0">
                <a:ln w="25400">
                  <a:solidFill>
                    <a:srgbClr val="FF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26543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31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45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025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71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1CADE4"/>
              </a:buClr>
              <a:defRPr/>
            </a:pPr>
            <a:r>
              <a:rPr lang="en-US" altLang="ko-KR" sz="3300" dirty="0">
                <a:ln w="3175">
                  <a:noFill/>
                </a:ln>
                <a:solidFill>
                  <a:sysClr val="window" lastClr="FFFFFF">
                    <a:lumMod val="85000"/>
                  </a:sysClr>
                </a:solidFill>
              </a:rPr>
              <a:t>04</a:t>
            </a:r>
            <a:endParaRPr lang="ko-KR" altLang="en-US" sz="3300" dirty="0">
              <a:ln w="3175">
                <a:noFill/>
              </a:ln>
              <a:solidFill>
                <a:sysClr val="window" lastClr="FFFFFF">
                  <a:lumMod val="85000"/>
                </a:sysClr>
              </a:solidFill>
            </a:endParaRPr>
          </a:p>
        </p:txBody>
      </p:sp>
      <p:sp>
        <p:nvSpPr>
          <p:cNvPr id="11" name="텍스트 개체 틀 4"/>
          <p:cNvSpPr txBox="1"/>
          <p:nvPr/>
        </p:nvSpPr>
        <p:spPr>
          <a:xfrm>
            <a:off x="3936091" y="4937136"/>
            <a:ext cx="4719568" cy="5721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2400" b="1" kern="1200" baseline="0">
                <a:ln>
                  <a:noFill/>
                </a:ln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26543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31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45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025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71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CADE4"/>
              </a:buClr>
              <a:defRPr/>
            </a:pPr>
            <a:endParaRPr lang="ko-KR" altLang="en-US" dirty="0">
              <a:solidFill>
                <a:sysClr val="window" lastClr="FFFFFF"/>
              </a:solidFill>
            </a:endParaRPr>
          </a:p>
        </p:txBody>
      </p:sp>
      <p:sp>
        <p:nvSpPr>
          <p:cNvPr id="12" name="도넛 1"/>
          <p:cNvSpPr/>
          <p:nvPr/>
        </p:nvSpPr>
        <p:spPr>
          <a:xfrm>
            <a:off x="7713038" y="519665"/>
            <a:ext cx="1120508" cy="1120508"/>
          </a:xfrm>
          <a:prstGeom prst="donut">
            <a:avLst>
              <a:gd name="adj" fmla="val 9696"/>
            </a:avLst>
          </a:prstGeom>
          <a:blipFill>
            <a:blip r:embed="rId2"/>
            <a:stretch>
              <a:fillRect/>
            </a:stretch>
          </a:blipFill>
          <a:ln w="1587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 latinLnBrk="1">
              <a:defRPr/>
            </a:pPr>
            <a:endParaRPr lang="ko-KR" altLang="en-US" sz="1350" kern="0">
              <a:solidFill>
                <a:prstClr val="white"/>
              </a:solidFill>
              <a:latin typeface="Tw Cen MT" panose="020B0602020104020603"/>
            </a:endParaRPr>
          </a:p>
        </p:txBody>
      </p:sp>
      <p:grpSp>
        <p:nvGrpSpPr>
          <p:cNvPr id="13" name="그룹 66"/>
          <p:cNvGrpSpPr/>
          <p:nvPr/>
        </p:nvGrpSpPr>
        <p:grpSpPr>
          <a:xfrm>
            <a:off x="8158358" y="698683"/>
            <a:ext cx="247680" cy="220823"/>
            <a:chOff x="4446588" y="1416050"/>
            <a:chExt cx="527050" cy="469900"/>
          </a:xfrm>
          <a:solidFill>
            <a:sysClr val="window" lastClr="FFFFFF">
              <a:lumMod val="75000"/>
            </a:sysClr>
          </a:solidFill>
        </p:grpSpPr>
        <p:sp>
          <p:nvSpPr>
            <p:cNvPr id="14" name="Freeform 25"/>
            <p:cNvSpPr/>
            <p:nvPr/>
          </p:nvSpPr>
          <p:spPr bwMode="auto">
            <a:xfrm>
              <a:off x="4570413" y="1590675"/>
              <a:ext cx="155575" cy="155575"/>
            </a:xfrm>
            <a:custGeom>
              <a:avLst/>
              <a:gdLst>
                <a:gd name="T0" fmla="*/ 98 w 98"/>
                <a:gd name="T1" fmla="*/ 40 h 98"/>
                <a:gd name="T2" fmla="*/ 94 w 98"/>
                <a:gd name="T3" fmla="*/ 40 h 98"/>
                <a:gd name="T4" fmla="*/ 94 w 98"/>
                <a:gd name="T5" fmla="*/ 40 h 98"/>
                <a:gd name="T6" fmla="*/ 92 w 98"/>
                <a:gd name="T7" fmla="*/ 40 h 98"/>
                <a:gd name="T8" fmla="*/ 92 w 98"/>
                <a:gd name="T9" fmla="*/ 40 h 98"/>
                <a:gd name="T10" fmla="*/ 86 w 98"/>
                <a:gd name="T11" fmla="*/ 40 h 98"/>
                <a:gd name="T12" fmla="*/ 80 w 98"/>
                <a:gd name="T13" fmla="*/ 44 h 98"/>
                <a:gd name="T14" fmla="*/ 76 w 98"/>
                <a:gd name="T15" fmla="*/ 48 h 98"/>
                <a:gd name="T16" fmla="*/ 74 w 98"/>
                <a:gd name="T17" fmla="*/ 54 h 98"/>
                <a:gd name="T18" fmla="*/ 74 w 98"/>
                <a:gd name="T19" fmla="*/ 58 h 98"/>
                <a:gd name="T20" fmla="*/ 74 w 98"/>
                <a:gd name="T21" fmla="*/ 58 h 98"/>
                <a:gd name="T22" fmla="*/ 74 w 98"/>
                <a:gd name="T23" fmla="*/ 64 h 98"/>
                <a:gd name="T24" fmla="*/ 78 w 98"/>
                <a:gd name="T25" fmla="*/ 70 h 98"/>
                <a:gd name="T26" fmla="*/ 78 w 98"/>
                <a:gd name="T27" fmla="*/ 70 h 98"/>
                <a:gd name="T28" fmla="*/ 82 w 98"/>
                <a:gd name="T29" fmla="*/ 74 h 98"/>
                <a:gd name="T30" fmla="*/ 88 w 98"/>
                <a:gd name="T31" fmla="*/ 78 h 98"/>
                <a:gd name="T32" fmla="*/ 90 w 98"/>
                <a:gd name="T33" fmla="*/ 78 h 98"/>
                <a:gd name="T34" fmla="*/ 90 w 98"/>
                <a:gd name="T35" fmla="*/ 78 h 98"/>
                <a:gd name="T36" fmla="*/ 82 w 98"/>
                <a:gd name="T37" fmla="*/ 86 h 98"/>
                <a:gd name="T38" fmla="*/ 72 w 98"/>
                <a:gd name="T39" fmla="*/ 92 h 98"/>
                <a:gd name="T40" fmla="*/ 62 w 98"/>
                <a:gd name="T41" fmla="*/ 96 h 98"/>
                <a:gd name="T42" fmla="*/ 50 w 98"/>
                <a:gd name="T43" fmla="*/ 98 h 98"/>
                <a:gd name="T44" fmla="*/ 50 w 98"/>
                <a:gd name="T45" fmla="*/ 98 h 98"/>
                <a:gd name="T46" fmla="*/ 40 w 98"/>
                <a:gd name="T47" fmla="*/ 98 h 98"/>
                <a:gd name="T48" fmla="*/ 30 w 98"/>
                <a:gd name="T49" fmla="*/ 94 h 98"/>
                <a:gd name="T50" fmla="*/ 22 w 98"/>
                <a:gd name="T51" fmla="*/ 90 h 98"/>
                <a:gd name="T52" fmla="*/ 14 w 98"/>
                <a:gd name="T53" fmla="*/ 84 h 98"/>
                <a:gd name="T54" fmla="*/ 8 w 98"/>
                <a:gd name="T55" fmla="*/ 76 h 98"/>
                <a:gd name="T56" fmla="*/ 4 w 98"/>
                <a:gd name="T57" fmla="*/ 68 h 98"/>
                <a:gd name="T58" fmla="*/ 2 w 98"/>
                <a:gd name="T59" fmla="*/ 58 h 98"/>
                <a:gd name="T60" fmla="*/ 0 w 98"/>
                <a:gd name="T61" fmla="*/ 48 h 98"/>
                <a:gd name="T62" fmla="*/ 0 w 98"/>
                <a:gd name="T63" fmla="*/ 48 h 98"/>
                <a:gd name="T64" fmla="*/ 2 w 98"/>
                <a:gd name="T65" fmla="*/ 36 h 98"/>
                <a:gd name="T66" fmla="*/ 8 w 98"/>
                <a:gd name="T67" fmla="*/ 24 h 98"/>
                <a:gd name="T68" fmla="*/ 10 w 98"/>
                <a:gd name="T69" fmla="*/ 28 h 98"/>
                <a:gd name="T70" fmla="*/ 10 w 98"/>
                <a:gd name="T71" fmla="*/ 28 h 98"/>
                <a:gd name="T72" fmla="*/ 16 w 98"/>
                <a:gd name="T73" fmla="*/ 34 h 98"/>
                <a:gd name="T74" fmla="*/ 24 w 98"/>
                <a:gd name="T75" fmla="*/ 36 h 98"/>
                <a:gd name="T76" fmla="*/ 24 w 98"/>
                <a:gd name="T77" fmla="*/ 36 h 98"/>
                <a:gd name="T78" fmla="*/ 30 w 98"/>
                <a:gd name="T79" fmla="*/ 34 h 98"/>
                <a:gd name="T80" fmla="*/ 34 w 98"/>
                <a:gd name="T81" fmla="*/ 32 h 98"/>
                <a:gd name="T82" fmla="*/ 36 w 98"/>
                <a:gd name="T83" fmla="*/ 30 h 98"/>
                <a:gd name="T84" fmla="*/ 36 w 98"/>
                <a:gd name="T85" fmla="*/ 30 h 98"/>
                <a:gd name="T86" fmla="*/ 42 w 98"/>
                <a:gd name="T87" fmla="*/ 26 h 98"/>
                <a:gd name="T88" fmla="*/ 44 w 98"/>
                <a:gd name="T89" fmla="*/ 18 h 98"/>
                <a:gd name="T90" fmla="*/ 44 w 98"/>
                <a:gd name="T91" fmla="*/ 18 h 98"/>
                <a:gd name="T92" fmla="*/ 44 w 98"/>
                <a:gd name="T93" fmla="*/ 12 h 98"/>
                <a:gd name="T94" fmla="*/ 40 w 98"/>
                <a:gd name="T95" fmla="*/ 6 h 98"/>
                <a:gd name="T96" fmla="*/ 36 w 98"/>
                <a:gd name="T97" fmla="*/ 2 h 98"/>
                <a:gd name="T98" fmla="*/ 36 w 98"/>
                <a:gd name="T99" fmla="*/ 2 h 98"/>
                <a:gd name="T100" fmla="*/ 50 w 98"/>
                <a:gd name="T101" fmla="*/ 0 h 98"/>
                <a:gd name="T102" fmla="*/ 50 w 98"/>
                <a:gd name="T103" fmla="*/ 0 h 98"/>
                <a:gd name="T104" fmla="*/ 58 w 98"/>
                <a:gd name="T105" fmla="*/ 0 h 98"/>
                <a:gd name="T106" fmla="*/ 68 w 98"/>
                <a:gd name="T107" fmla="*/ 2 h 98"/>
                <a:gd name="T108" fmla="*/ 76 w 98"/>
                <a:gd name="T109" fmla="*/ 6 h 98"/>
                <a:gd name="T110" fmla="*/ 82 w 98"/>
                <a:gd name="T111" fmla="*/ 12 h 98"/>
                <a:gd name="T112" fmla="*/ 88 w 98"/>
                <a:gd name="T113" fmla="*/ 18 h 98"/>
                <a:gd name="T114" fmla="*/ 92 w 98"/>
                <a:gd name="T115" fmla="*/ 24 h 98"/>
                <a:gd name="T116" fmla="*/ 96 w 98"/>
                <a:gd name="T117" fmla="*/ 32 h 98"/>
                <a:gd name="T118" fmla="*/ 98 w 98"/>
                <a:gd name="T119" fmla="*/ 40 h 98"/>
                <a:gd name="T120" fmla="*/ 98 w 98"/>
                <a:gd name="T121" fmla="*/ 4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8" h="98">
                  <a:moveTo>
                    <a:pt x="98" y="40"/>
                  </a:moveTo>
                  <a:lnTo>
                    <a:pt x="94" y="40"/>
                  </a:lnTo>
                  <a:lnTo>
                    <a:pt x="94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86" y="40"/>
                  </a:lnTo>
                  <a:lnTo>
                    <a:pt x="80" y="44"/>
                  </a:lnTo>
                  <a:lnTo>
                    <a:pt x="76" y="48"/>
                  </a:lnTo>
                  <a:lnTo>
                    <a:pt x="74" y="54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4" y="64"/>
                  </a:lnTo>
                  <a:lnTo>
                    <a:pt x="78" y="70"/>
                  </a:lnTo>
                  <a:lnTo>
                    <a:pt x="78" y="70"/>
                  </a:lnTo>
                  <a:lnTo>
                    <a:pt x="82" y="74"/>
                  </a:lnTo>
                  <a:lnTo>
                    <a:pt x="88" y="78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82" y="86"/>
                  </a:lnTo>
                  <a:lnTo>
                    <a:pt x="72" y="92"/>
                  </a:lnTo>
                  <a:lnTo>
                    <a:pt x="62" y="96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40" y="98"/>
                  </a:lnTo>
                  <a:lnTo>
                    <a:pt x="30" y="94"/>
                  </a:lnTo>
                  <a:lnTo>
                    <a:pt x="22" y="90"/>
                  </a:lnTo>
                  <a:lnTo>
                    <a:pt x="14" y="84"/>
                  </a:lnTo>
                  <a:lnTo>
                    <a:pt x="8" y="76"/>
                  </a:lnTo>
                  <a:lnTo>
                    <a:pt x="4" y="68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36"/>
                  </a:lnTo>
                  <a:lnTo>
                    <a:pt x="8" y="24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6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30" y="34"/>
                  </a:lnTo>
                  <a:lnTo>
                    <a:pt x="34" y="32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42" y="26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2"/>
                  </a:lnTo>
                  <a:lnTo>
                    <a:pt x="40" y="6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8" y="2"/>
                  </a:lnTo>
                  <a:lnTo>
                    <a:pt x="76" y="6"/>
                  </a:lnTo>
                  <a:lnTo>
                    <a:pt x="82" y="12"/>
                  </a:lnTo>
                  <a:lnTo>
                    <a:pt x="88" y="18"/>
                  </a:lnTo>
                  <a:lnTo>
                    <a:pt x="92" y="24"/>
                  </a:lnTo>
                  <a:lnTo>
                    <a:pt x="96" y="32"/>
                  </a:lnTo>
                  <a:lnTo>
                    <a:pt x="98" y="40"/>
                  </a:lnTo>
                  <a:lnTo>
                    <a:pt x="98" y="4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15" name="Freeform 26"/>
            <p:cNvSpPr/>
            <p:nvPr/>
          </p:nvSpPr>
          <p:spPr bwMode="auto">
            <a:xfrm>
              <a:off x="4554538" y="1730375"/>
              <a:ext cx="60325" cy="66675"/>
            </a:xfrm>
            <a:custGeom>
              <a:avLst/>
              <a:gdLst>
                <a:gd name="T0" fmla="*/ 20 w 38"/>
                <a:gd name="T1" fmla="*/ 0 h 42"/>
                <a:gd name="T2" fmla="*/ 20 w 38"/>
                <a:gd name="T3" fmla="*/ 0 h 42"/>
                <a:gd name="T4" fmla="*/ 28 w 38"/>
                <a:gd name="T5" fmla="*/ 8 h 42"/>
                <a:gd name="T6" fmla="*/ 38 w 38"/>
                <a:gd name="T7" fmla="*/ 12 h 42"/>
                <a:gd name="T8" fmla="*/ 20 w 38"/>
                <a:gd name="T9" fmla="*/ 38 h 42"/>
                <a:gd name="T10" fmla="*/ 20 w 38"/>
                <a:gd name="T11" fmla="*/ 38 h 42"/>
                <a:gd name="T12" fmla="*/ 18 w 38"/>
                <a:gd name="T13" fmla="*/ 40 h 42"/>
                <a:gd name="T14" fmla="*/ 14 w 38"/>
                <a:gd name="T15" fmla="*/ 42 h 42"/>
                <a:gd name="T16" fmla="*/ 10 w 38"/>
                <a:gd name="T17" fmla="*/ 42 h 42"/>
                <a:gd name="T18" fmla="*/ 6 w 38"/>
                <a:gd name="T19" fmla="*/ 40 h 42"/>
                <a:gd name="T20" fmla="*/ 4 w 38"/>
                <a:gd name="T21" fmla="*/ 38 h 42"/>
                <a:gd name="T22" fmla="*/ 4 w 38"/>
                <a:gd name="T23" fmla="*/ 38 h 42"/>
                <a:gd name="T24" fmla="*/ 0 w 38"/>
                <a:gd name="T25" fmla="*/ 36 h 42"/>
                <a:gd name="T26" fmla="*/ 0 w 38"/>
                <a:gd name="T27" fmla="*/ 32 h 42"/>
                <a:gd name="T28" fmla="*/ 0 w 38"/>
                <a:gd name="T29" fmla="*/ 28 h 42"/>
                <a:gd name="T30" fmla="*/ 2 w 38"/>
                <a:gd name="T31" fmla="*/ 24 h 42"/>
                <a:gd name="T32" fmla="*/ 20 w 38"/>
                <a:gd name="T3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42">
                  <a:moveTo>
                    <a:pt x="20" y="0"/>
                  </a:moveTo>
                  <a:lnTo>
                    <a:pt x="20" y="0"/>
                  </a:lnTo>
                  <a:lnTo>
                    <a:pt x="28" y="8"/>
                  </a:lnTo>
                  <a:lnTo>
                    <a:pt x="38" y="12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18" y="40"/>
                  </a:lnTo>
                  <a:lnTo>
                    <a:pt x="14" y="42"/>
                  </a:lnTo>
                  <a:lnTo>
                    <a:pt x="10" y="42"/>
                  </a:lnTo>
                  <a:lnTo>
                    <a:pt x="6" y="40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16" name="Freeform 27"/>
            <p:cNvSpPr/>
            <p:nvPr/>
          </p:nvSpPr>
          <p:spPr bwMode="auto">
            <a:xfrm>
              <a:off x="4548188" y="1543050"/>
              <a:ext cx="79375" cy="92075"/>
            </a:xfrm>
            <a:custGeom>
              <a:avLst/>
              <a:gdLst>
                <a:gd name="T0" fmla="*/ 48 w 50"/>
                <a:gd name="T1" fmla="*/ 40 h 58"/>
                <a:gd name="T2" fmla="*/ 48 w 50"/>
                <a:gd name="T3" fmla="*/ 40 h 58"/>
                <a:gd name="T4" fmla="*/ 50 w 50"/>
                <a:gd name="T5" fmla="*/ 44 h 58"/>
                <a:gd name="T6" fmla="*/ 50 w 50"/>
                <a:gd name="T7" fmla="*/ 48 h 58"/>
                <a:gd name="T8" fmla="*/ 50 w 50"/>
                <a:gd name="T9" fmla="*/ 52 h 58"/>
                <a:gd name="T10" fmla="*/ 46 w 50"/>
                <a:gd name="T11" fmla="*/ 54 h 58"/>
                <a:gd name="T12" fmla="*/ 44 w 50"/>
                <a:gd name="T13" fmla="*/ 56 h 58"/>
                <a:gd name="T14" fmla="*/ 44 w 50"/>
                <a:gd name="T15" fmla="*/ 56 h 58"/>
                <a:gd name="T16" fmla="*/ 40 w 50"/>
                <a:gd name="T17" fmla="*/ 58 h 58"/>
                <a:gd name="T18" fmla="*/ 36 w 50"/>
                <a:gd name="T19" fmla="*/ 58 h 58"/>
                <a:gd name="T20" fmla="*/ 34 w 50"/>
                <a:gd name="T21" fmla="*/ 56 h 58"/>
                <a:gd name="T22" fmla="*/ 30 w 50"/>
                <a:gd name="T23" fmla="*/ 54 h 58"/>
                <a:gd name="T24" fmla="*/ 0 w 50"/>
                <a:gd name="T25" fmla="*/ 14 h 58"/>
                <a:gd name="T26" fmla="*/ 0 w 50"/>
                <a:gd name="T27" fmla="*/ 14 h 58"/>
                <a:gd name="T28" fmla="*/ 12 w 50"/>
                <a:gd name="T29" fmla="*/ 8 h 58"/>
                <a:gd name="T30" fmla="*/ 20 w 50"/>
                <a:gd name="T31" fmla="*/ 0 h 58"/>
                <a:gd name="T32" fmla="*/ 48 w 50"/>
                <a:gd name="T33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8">
                  <a:moveTo>
                    <a:pt x="48" y="40"/>
                  </a:moveTo>
                  <a:lnTo>
                    <a:pt x="48" y="40"/>
                  </a:lnTo>
                  <a:lnTo>
                    <a:pt x="50" y="44"/>
                  </a:lnTo>
                  <a:lnTo>
                    <a:pt x="50" y="48"/>
                  </a:lnTo>
                  <a:lnTo>
                    <a:pt x="50" y="52"/>
                  </a:lnTo>
                  <a:lnTo>
                    <a:pt x="46" y="54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58"/>
                  </a:lnTo>
                  <a:lnTo>
                    <a:pt x="34" y="56"/>
                  </a:lnTo>
                  <a:lnTo>
                    <a:pt x="30" y="5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2" y="8"/>
                  </a:lnTo>
                  <a:lnTo>
                    <a:pt x="20" y="0"/>
                  </a:lnTo>
                  <a:lnTo>
                    <a:pt x="48" y="4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17" name="Freeform 28"/>
            <p:cNvSpPr/>
            <p:nvPr/>
          </p:nvSpPr>
          <p:spPr bwMode="auto">
            <a:xfrm>
              <a:off x="4697413" y="1663700"/>
              <a:ext cx="101600" cy="50800"/>
            </a:xfrm>
            <a:custGeom>
              <a:avLst/>
              <a:gdLst>
                <a:gd name="T0" fmla="*/ 64 w 64"/>
                <a:gd name="T1" fmla="*/ 8 h 32"/>
                <a:gd name="T2" fmla="*/ 64 w 64"/>
                <a:gd name="T3" fmla="*/ 8 h 32"/>
                <a:gd name="T4" fmla="*/ 60 w 64"/>
                <a:gd name="T5" fmla="*/ 18 h 32"/>
                <a:gd name="T6" fmla="*/ 60 w 64"/>
                <a:gd name="T7" fmla="*/ 28 h 32"/>
                <a:gd name="T8" fmla="*/ 60 w 64"/>
                <a:gd name="T9" fmla="*/ 28 h 32"/>
                <a:gd name="T10" fmla="*/ 60 w 64"/>
                <a:gd name="T11" fmla="*/ 32 h 32"/>
                <a:gd name="T12" fmla="*/ 10 w 64"/>
                <a:gd name="T13" fmla="*/ 24 h 32"/>
                <a:gd name="T14" fmla="*/ 10 w 64"/>
                <a:gd name="T15" fmla="*/ 24 h 32"/>
                <a:gd name="T16" fmla="*/ 6 w 64"/>
                <a:gd name="T17" fmla="*/ 22 h 32"/>
                <a:gd name="T18" fmla="*/ 2 w 64"/>
                <a:gd name="T19" fmla="*/ 20 h 32"/>
                <a:gd name="T20" fmla="*/ 2 w 64"/>
                <a:gd name="T21" fmla="*/ 16 h 32"/>
                <a:gd name="T22" fmla="*/ 0 w 64"/>
                <a:gd name="T23" fmla="*/ 12 h 32"/>
                <a:gd name="T24" fmla="*/ 2 w 64"/>
                <a:gd name="T25" fmla="*/ 10 h 32"/>
                <a:gd name="T26" fmla="*/ 2 w 64"/>
                <a:gd name="T27" fmla="*/ 10 h 32"/>
                <a:gd name="T28" fmla="*/ 2 w 64"/>
                <a:gd name="T29" fmla="*/ 6 h 32"/>
                <a:gd name="T30" fmla="*/ 6 w 64"/>
                <a:gd name="T31" fmla="*/ 2 h 32"/>
                <a:gd name="T32" fmla="*/ 8 w 64"/>
                <a:gd name="T33" fmla="*/ 2 h 32"/>
                <a:gd name="T34" fmla="*/ 14 w 64"/>
                <a:gd name="T35" fmla="*/ 0 h 32"/>
                <a:gd name="T36" fmla="*/ 64 w 64"/>
                <a:gd name="T37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32">
                  <a:moveTo>
                    <a:pt x="64" y="8"/>
                  </a:moveTo>
                  <a:lnTo>
                    <a:pt x="64" y="8"/>
                  </a:lnTo>
                  <a:lnTo>
                    <a:pt x="60" y="1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3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64" y="8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18" name="Freeform 29"/>
            <p:cNvSpPr/>
            <p:nvPr/>
          </p:nvSpPr>
          <p:spPr bwMode="auto">
            <a:xfrm>
              <a:off x="4481513" y="1758950"/>
              <a:ext cx="130175" cy="127000"/>
            </a:xfrm>
            <a:custGeom>
              <a:avLst/>
              <a:gdLst>
                <a:gd name="T0" fmla="*/ 72 w 82"/>
                <a:gd name="T1" fmla="*/ 24 h 80"/>
                <a:gd name="T2" fmla="*/ 72 w 82"/>
                <a:gd name="T3" fmla="*/ 24 h 80"/>
                <a:gd name="T4" fmla="*/ 66 w 82"/>
                <a:gd name="T5" fmla="*/ 30 h 80"/>
                <a:gd name="T6" fmla="*/ 58 w 82"/>
                <a:gd name="T7" fmla="*/ 32 h 80"/>
                <a:gd name="T8" fmla="*/ 58 w 82"/>
                <a:gd name="T9" fmla="*/ 32 h 80"/>
                <a:gd name="T10" fmla="*/ 52 w 82"/>
                <a:gd name="T11" fmla="*/ 30 h 80"/>
                <a:gd name="T12" fmla="*/ 48 w 82"/>
                <a:gd name="T13" fmla="*/ 28 h 80"/>
                <a:gd name="T14" fmla="*/ 46 w 82"/>
                <a:gd name="T15" fmla="*/ 26 h 80"/>
                <a:gd name="T16" fmla="*/ 46 w 82"/>
                <a:gd name="T17" fmla="*/ 26 h 80"/>
                <a:gd name="T18" fmla="*/ 40 w 82"/>
                <a:gd name="T19" fmla="*/ 22 h 80"/>
                <a:gd name="T20" fmla="*/ 38 w 82"/>
                <a:gd name="T21" fmla="*/ 14 h 80"/>
                <a:gd name="T22" fmla="*/ 38 w 82"/>
                <a:gd name="T23" fmla="*/ 8 h 80"/>
                <a:gd name="T24" fmla="*/ 42 w 82"/>
                <a:gd name="T25" fmla="*/ 2 h 80"/>
                <a:gd name="T26" fmla="*/ 44 w 82"/>
                <a:gd name="T27" fmla="*/ 0 h 80"/>
                <a:gd name="T28" fmla="*/ 44 w 82"/>
                <a:gd name="T29" fmla="*/ 0 h 80"/>
                <a:gd name="T30" fmla="*/ 40 w 82"/>
                <a:gd name="T31" fmla="*/ 0 h 80"/>
                <a:gd name="T32" fmla="*/ 40 w 82"/>
                <a:gd name="T33" fmla="*/ 0 h 80"/>
                <a:gd name="T34" fmla="*/ 32 w 82"/>
                <a:gd name="T35" fmla="*/ 0 h 80"/>
                <a:gd name="T36" fmla="*/ 24 w 82"/>
                <a:gd name="T37" fmla="*/ 2 h 80"/>
                <a:gd name="T38" fmla="*/ 18 w 82"/>
                <a:gd name="T39" fmla="*/ 6 h 80"/>
                <a:gd name="T40" fmla="*/ 12 w 82"/>
                <a:gd name="T41" fmla="*/ 12 h 80"/>
                <a:gd name="T42" fmla="*/ 8 w 82"/>
                <a:gd name="T43" fmla="*/ 18 h 80"/>
                <a:gd name="T44" fmla="*/ 4 w 82"/>
                <a:gd name="T45" fmla="*/ 24 h 80"/>
                <a:gd name="T46" fmla="*/ 2 w 82"/>
                <a:gd name="T47" fmla="*/ 32 h 80"/>
                <a:gd name="T48" fmla="*/ 0 w 82"/>
                <a:gd name="T49" fmla="*/ 40 h 80"/>
                <a:gd name="T50" fmla="*/ 0 w 82"/>
                <a:gd name="T51" fmla="*/ 40 h 80"/>
                <a:gd name="T52" fmla="*/ 2 w 82"/>
                <a:gd name="T53" fmla="*/ 48 h 80"/>
                <a:gd name="T54" fmla="*/ 4 w 82"/>
                <a:gd name="T55" fmla="*/ 56 h 80"/>
                <a:gd name="T56" fmla="*/ 8 w 82"/>
                <a:gd name="T57" fmla="*/ 62 h 80"/>
                <a:gd name="T58" fmla="*/ 12 w 82"/>
                <a:gd name="T59" fmla="*/ 68 h 80"/>
                <a:gd name="T60" fmla="*/ 18 w 82"/>
                <a:gd name="T61" fmla="*/ 74 h 80"/>
                <a:gd name="T62" fmla="*/ 24 w 82"/>
                <a:gd name="T63" fmla="*/ 76 h 80"/>
                <a:gd name="T64" fmla="*/ 32 w 82"/>
                <a:gd name="T65" fmla="*/ 80 h 80"/>
                <a:gd name="T66" fmla="*/ 40 w 82"/>
                <a:gd name="T67" fmla="*/ 80 h 80"/>
                <a:gd name="T68" fmla="*/ 40 w 82"/>
                <a:gd name="T69" fmla="*/ 80 h 80"/>
                <a:gd name="T70" fmla="*/ 48 w 82"/>
                <a:gd name="T71" fmla="*/ 80 h 80"/>
                <a:gd name="T72" fmla="*/ 56 w 82"/>
                <a:gd name="T73" fmla="*/ 76 h 80"/>
                <a:gd name="T74" fmla="*/ 64 w 82"/>
                <a:gd name="T75" fmla="*/ 74 h 80"/>
                <a:gd name="T76" fmla="*/ 70 w 82"/>
                <a:gd name="T77" fmla="*/ 68 h 80"/>
                <a:gd name="T78" fmla="*/ 74 w 82"/>
                <a:gd name="T79" fmla="*/ 62 h 80"/>
                <a:gd name="T80" fmla="*/ 78 w 82"/>
                <a:gd name="T81" fmla="*/ 56 h 80"/>
                <a:gd name="T82" fmla="*/ 80 w 82"/>
                <a:gd name="T83" fmla="*/ 48 h 80"/>
                <a:gd name="T84" fmla="*/ 82 w 82"/>
                <a:gd name="T85" fmla="*/ 40 h 80"/>
                <a:gd name="T86" fmla="*/ 82 w 82"/>
                <a:gd name="T87" fmla="*/ 40 h 80"/>
                <a:gd name="T88" fmla="*/ 80 w 82"/>
                <a:gd name="T89" fmla="*/ 28 h 80"/>
                <a:gd name="T90" fmla="*/ 76 w 82"/>
                <a:gd name="T91" fmla="*/ 20 h 80"/>
                <a:gd name="T92" fmla="*/ 72 w 82"/>
                <a:gd name="T93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80">
                  <a:moveTo>
                    <a:pt x="72" y="24"/>
                  </a:moveTo>
                  <a:lnTo>
                    <a:pt x="72" y="24"/>
                  </a:lnTo>
                  <a:lnTo>
                    <a:pt x="66" y="30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52" y="30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0" y="22"/>
                  </a:lnTo>
                  <a:lnTo>
                    <a:pt x="38" y="14"/>
                  </a:lnTo>
                  <a:lnTo>
                    <a:pt x="38" y="8"/>
                  </a:lnTo>
                  <a:lnTo>
                    <a:pt x="42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8" y="18"/>
                  </a:lnTo>
                  <a:lnTo>
                    <a:pt x="4" y="24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4" y="56"/>
                  </a:lnTo>
                  <a:lnTo>
                    <a:pt x="8" y="62"/>
                  </a:lnTo>
                  <a:lnTo>
                    <a:pt x="12" y="68"/>
                  </a:lnTo>
                  <a:lnTo>
                    <a:pt x="18" y="74"/>
                  </a:lnTo>
                  <a:lnTo>
                    <a:pt x="24" y="76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8" y="80"/>
                  </a:lnTo>
                  <a:lnTo>
                    <a:pt x="56" y="76"/>
                  </a:lnTo>
                  <a:lnTo>
                    <a:pt x="64" y="74"/>
                  </a:lnTo>
                  <a:lnTo>
                    <a:pt x="70" y="68"/>
                  </a:lnTo>
                  <a:lnTo>
                    <a:pt x="74" y="62"/>
                  </a:lnTo>
                  <a:lnTo>
                    <a:pt x="78" y="56"/>
                  </a:lnTo>
                  <a:lnTo>
                    <a:pt x="80" y="48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0" y="28"/>
                  </a:lnTo>
                  <a:lnTo>
                    <a:pt x="76" y="20"/>
                  </a:lnTo>
                  <a:lnTo>
                    <a:pt x="72" y="24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19" name="Freeform 30"/>
            <p:cNvSpPr/>
            <p:nvPr/>
          </p:nvSpPr>
          <p:spPr bwMode="auto">
            <a:xfrm>
              <a:off x="4446588" y="1416050"/>
              <a:ext cx="142875" cy="146050"/>
            </a:xfrm>
            <a:custGeom>
              <a:avLst/>
              <a:gdLst>
                <a:gd name="T0" fmla="*/ 44 w 90"/>
                <a:gd name="T1" fmla="*/ 0 h 92"/>
                <a:gd name="T2" fmla="*/ 44 w 90"/>
                <a:gd name="T3" fmla="*/ 0 h 92"/>
                <a:gd name="T4" fmla="*/ 36 w 90"/>
                <a:gd name="T5" fmla="*/ 2 h 92"/>
                <a:gd name="T6" fmla="*/ 26 w 90"/>
                <a:gd name="T7" fmla="*/ 4 h 92"/>
                <a:gd name="T8" fmla="*/ 20 w 90"/>
                <a:gd name="T9" fmla="*/ 8 h 92"/>
                <a:gd name="T10" fmla="*/ 12 w 90"/>
                <a:gd name="T11" fmla="*/ 14 h 92"/>
                <a:gd name="T12" fmla="*/ 6 w 90"/>
                <a:gd name="T13" fmla="*/ 20 h 92"/>
                <a:gd name="T14" fmla="*/ 2 w 90"/>
                <a:gd name="T15" fmla="*/ 28 h 92"/>
                <a:gd name="T16" fmla="*/ 0 w 90"/>
                <a:gd name="T17" fmla="*/ 38 h 92"/>
                <a:gd name="T18" fmla="*/ 0 w 90"/>
                <a:gd name="T19" fmla="*/ 46 h 92"/>
                <a:gd name="T20" fmla="*/ 0 w 90"/>
                <a:gd name="T21" fmla="*/ 46 h 92"/>
                <a:gd name="T22" fmla="*/ 0 w 90"/>
                <a:gd name="T23" fmla="*/ 56 h 92"/>
                <a:gd name="T24" fmla="*/ 2 w 90"/>
                <a:gd name="T25" fmla="*/ 64 h 92"/>
                <a:gd name="T26" fmla="*/ 6 w 90"/>
                <a:gd name="T27" fmla="*/ 72 h 92"/>
                <a:gd name="T28" fmla="*/ 12 w 90"/>
                <a:gd name="T29" fmla="*/ 78 h 92"/>
                <a:gd name="T30" fmla="*/ 20 w 90"/>
                <a:gd name="T31" fmla="*/ 84 h 92"/>
                <a:gd name="T32" fmla="*/ 26 w 90"/>
                <a:gd name="T33" fmla="*/ 88 h 92"/>
                <a:gd name="T34" fmla="*/ 36 w 90"/>
                <a:gd name="T35" fmla="*/ 90 h 92"/>
                <a:gd name="T36" fmla="*/ 44 w 90"/>
                <a:gd name="T37" fmla="*/ 92 h 92"/>
                <a:gd name="T38" fmla="*/ 44 w 90"/>
                <a:gd name="T39" fmla="*/ 92 h 92"/>
                <a:gd name="T40" fmla="*/ 54 w 90"/>
                <a:gd name="T41" fmla="*/ 90 h 92"/>
                <a:gd name="T42" fmla="*/ 62 w 90"/>
                <a:gd name="T43" fmla="*/ 88 h 92"/>
                <a:gd name="T44" fmla="*/ 70 w 90"/>
                <a:gd name="T45" fmla="*/ 84 h 92"/>
                <a:gd name="T46" fmla="*/ 76 w 90"/>
                <a:gd name="T47" fmla="*/ 78 h 92"/>
                <a:gd name="T48" fmla="*/ 82 w 90"/>
                <a:gd name="T49" fmla="*/ 72 h 92"/>
                <a:gd name="T50" fmla="*/ 86 w 90"/>
                <a:gd name="T51" fmla="*/ 64 h 92"/>
                <a:gd name="T52" fmla="*/ 90 w 90"/>
                <a:gd name="T53" fmla="*/ 56 h 92"/>
                <a:gd name="T54" fmla="*/ 90 w 90"/>
                <a:gd name="T55" fmla="*/ 46 h 92"/>
                <a:gd name="T56" fmla="*/ 90 w 90"/>
                <a:gd name="T57" fmla="*/ 46 h 92"/>
                <a:gd name="T58" fmla="*/ 90 w 90"/>
                <a:gd name="T59" fmla="*/ 38 h 92"/>
                <a:gd name="T60" fmla="*/ 86 w 90"/>
                <a:gd name="T61" fmla="*/ 28 h 92"/>
                <a:gd name="T62" fmla="*/ 82 w 90"/>
                <a:gd name="T63" fmla="*/ 20 h 92"/>
                <a:gd name="T64" fmla="*/ 76 w 90"/>
                <a:gd name="T65" fmla="*/ 14 h 92"/>
                <a:gd name="T66" fmla="*/ 70 w 90"/>
                <a:gd name="T67" fmla="*/ 8 h 92"/>
                <a:gd name="T68" fmla="*/ 62 w 90"/>
                <a:gd name="T69" fmla="*/ 4 h 92"/>
                <a:gd name="T70" fmla="*/ 54 w 90"/>
                <a:gd name="T71" fmla="*/ 2 h 92"/>
                <a:gd name="T72" fmla="*/ 44 w 90"/>
                <a:gd name="T73" fmla="*/ 0 h 92"/>
                <a:gd name="T74" fmla="*/ 44 w 90"/>
                <a:gd name="T7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92">
                  <a:moveTo>
                    <a:pt x="44" y="0"/>
                  </a:moveTo>
                  <a:lnTo>
                    <a:pt x="44" y="0"/>
                  </a:lnTo>
                  <a:lnTo>
                    <a:pt x="36" y="2"/>
                  </a:lnTo>
                  <a:lnTo>
                    <a:pt x="26" y="4"/>
                  </a:lnTo>
                  <a:lnTo>
                    <a:pt x="20" y="8"/>
                  </a:lnTo>
                  <a:lnTo>
                    <a:pt x="12" y="14"/>
                  </a:lnTo>
                  <a:lnTo>
                    <a:pt x="6" y="20"/>
                  </a:lnTo>
                  <a:lnTo>
                    <a:pt x="2" y="28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6" y="72"/>
                  </a:lnTo>
                  <a:lnTo>
                    <a:pt x="12" y="78"/>
                  </a:lnTo>
                  <a:lnTo>
                    <a:pt x="20" y="84"/>
                  </a:lnTo>
                  <a:lnTo>
                    <a:pt x="26" y="88"/>
                  </a:lnTo>
                  <a:lnTo>
                    <a:pt x="36" y="9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54" y="90"/>
                  </a:lnTo>
                  <a:lnTo>
                    <a:pt x="62" y="88"/>
                  </a:lnTo>
                  <a:lnTo>
                    <a:pt x="70" y="84"/>
                  </a:lnTo>
                  <a:lnTo>
                    <a:pt x="76" y="78"/>
                  </a:lnTo>
                  <a:lnTo>
                    <a:pt x="82" y="72"/>
                  </a:lnTo>
                  <a:lnTo>
                    <a:pt x="86" y="64"/>
                  </a:lnTo>
                  <a:lnTo>
                    <a:pt x="90" y="56"/>
                  </a:lnTo>
                  <a:lnTo>
                    <a:pt x="90" y="46"/>
                  </a:lnTo>
                  <a:lnTo>
                    <a:pt x="90" y="46"/>
                  </a:lnTo>
                  <a:lnTo>
                    <a:pt x="90" y="38"/>
                  </a:lnTo>
                  <a:lnTo>
                    <a:pt x="86" y="28"/>
                  </a:lnTo>
                  <a:lnTo>
                    <a:pt x="82" y="20"/>
                  </a:lnTo>
                  <a:lnTo>
                    <a:pt x="76" y="14"/>
                  </a:lnTo>
                  <a:lnTo>
                    <a:pt x="70" y="8"/>
                  </a:lnTo>
                  <a:lnTo>
                    <a:pt x="62" y="4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20" name="Freeform 31"/>
            <p:cNvSpPr/>
            <p:nvPr/>
          </p:nvSpPr>
          <p:spPr bwMode="auto">
            <a:xfrm>
              <a:off x="4802188" y="1631950"/>
              <a:ext cx="171450" cy="168275"/>
            </a:xfrm>
            <a:custGeom>
              <a:avLst/>
              <a:gdLst>
                <a:gd name="T0" fmla="*/ 58 w 108"/>
                <a:gd name="T1" fmla="*/ 0 h 106"/>
                <a:gd name="T2" fmla="*/ 58 w 108"/>
                <a:gd name="T3" fmla="*/ 0 h 106"/>
                <a:gd name="T4" fmla="*/ 48 w 108"/>
                <a:gd name="T5" fmla="*/ 0 h 106"/>
                <a:gd name="T6" fmla="*/ 36 w 108"/>
                <a:gd name="T7" fmla="*/ 2 h 106"/>
                <a:gd name="T8" fmla="*/ 28 w 108"/>
                <a:gd name="T9" fmla="*/ 6 h 106"/>
                <a:gd name="T10" fmla="*/ 18 w 108"/>
                <a:gd name="T11" fmla="*/ 12 h 106"/>
                <a:gd name="T12" fmla="*/ 12 w 108"/>
                <a:gd name="T13" fmla="*/ 20 h 106"/>
                <a:gd name="T14" fmla="*/ 6 w 108"/>
                <a:gd name="T15" fmla="*/ 28 h 106"/>
                <a:gd name="T16" fmla="*/ 2 w 108"/>
                <a:gd name="T17" fmla="*/ 38 h 106"/>
                <a:gd name="T18" fmla="*/ 0 w 108"/>
                <a:gd name="T19" fmla="*/ 48 h 106"/>
                <a:gd name="T20" fmla="*/ 0 w 108"/>
                <a:gd name="T21" fmla="*/ 48 h 106"/>
                <a:gd name="T22" fmla="*/ 0 w 108"/>
                <a:gd name="T23" fmla="*/ 60 h 106"/>
                <a:gd name="T24" fmla="*/ 2 w 108"/>
                <a:gd name="T25" fmla="*/ 70 h 106"/>
                <a:gd name="T26" fmla="*/ 8 w 108"/>
                <a:gd name="T27" fmla="*/ 80 h 106"/>
                <a:gd name="T28" fmla="*/ 14 w 108"/>
                <a:gd name="T29" fmla="*/ 88 h 106"/>
                <a:gd name="T30" fmla="*/ 20 w 108"/>
                <a:gd name="T31" fmla="*/ 96 h 106"/>
                <a:gd name="T32" fmla="*/ 30 w 108"/>
                <a:gd name="T33" fmla="*/ 102 h 106"/>
                <a:gd name="T34" fmla="*/ 40 w 108"/>
                <a:gd name="T35" fmla="*/ 104 h 106"/>
                <a:gd name="T36" fmla="*/ 50 w 108"/>
                <a:gd name="T37" fmla="*/ 106 h 106"/>
                <a:gd name="T38" fmla="*/ 50 w 108"/>
                <a:gd name="T39" fmla="*/ 106 h 106"/>
                <a:gd name="T40" fmla="*/ 62 w 108"/>
                <a:gd name="T41" fmla="*/ 106 h 106"/>
                <a:gd name="T42" fmla="*/ 72 w 108"/>
                <a:gd name="T43" fmla="*/ 104 h 106"/>
                <a:gd name="T44" fmla="*/ 80 w 108"/>
                <a:gd name="T45" fmla="*/ 100 h 106"/>
                <a:gd name="T46" fmla="*/ 90 w 108"/>
                <a:gd name="T47" fmla="*/ 94 h 106"/>
                <a:gd name="T48" fmla="*/ 96 w 108"/>
                <a:gd name="T49" fmla="*/ 86 h 106"/>
                <a:gd name="T50" fmla="*/ 102 w 108"/>
                <a:gd name="T51" fmla="*/ 78 h 106"/>
                <a:gd name="T52" fmla="*/ 106 w 108"/>
                <a:gd name="T53" fmla="*/ 68 h 106"/>
                <a:gd name="T54" fmla="*/ 108 w 108"/>
                <a:gd name="T55" fmla="*/ 56 h 106"/>
                <a:gd name="T56" fmla="*/ 108 w 108"/>
                <a:gd name="T57" fmla="*/ 56 h 106"/>
                <a:gd name="T58" fmla="*/ 108 w 108"/>
                <a:gd name="T59" fmla="*/ 46 h 106"/>
                <a:gd name="T60" fmla="*/ 106 w 108"/>
                <a:gd name="T61" fmla="*/ 36 h 106"/>
                <a:gd name="T62" fmla="*/ 102 w 108"/>
                <a:gd name="T63" fmla="*/ 26 h 106"/>
                <a:gd name="T64" fmla="*/ 96 w 108"/>
                <a:gd name="T65" fmla="*/ 18 h 106"/>
                <a:gd name="T66" fmla="*/ 88 w 108"/>
                <a:gd name="T67" fmla="*/ 10 h 106"/>
                <a:gd name="T68" fmla="*/ 78 w 108"/>
                <a:gd name="T69" fmla="*/ 4 h 106"/>
                <a:gd name="T70" fmla="*/ 70 w 108"/>
                <a:gd name="T71" fmla="*/ 0 h 106"/>
                <a:gd name="T72" fmla="*/ 58 w 108"/>
                <a:gd name="T73" fmla="*/ 0 h 106"/>
                <a:gd name="T74" fmla="*/ 58 w 108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106">
                  <a:moveTo>
                    <a:pt x="58" y="0"/>
                  </a:moveTo>
                  <a:lnTo>
                    <a:pt x="58" y="0"/>
                  </a:lnTo>
                  <a:lnTo>
                    <a:pt x="48" y="0"/>
                  </a:lnTo>
                  <a:lnTo>
                    <a:pt x="36" y="2"/>
                  </a:lnTo>
                  <a:lnTo>
                    <a:pt x="28" y="6"/>
                  </a:lnTo>
                  <a:lnTo>
                    <a:pt x="18" y="12"/>
                  </a:lnTo>
                  <a:lnTo>
                    <a:pt x="12" y="20"/>
                  </a:lnTo>
                  <a:lnTo>
                    <a:pt x="6" y="28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2" y="70"/>
                  </a:lnTo>
                  <a:lnTo>
                    <a:pt x="8" y="80"/>
                  </a:lnTo>
                  <a:lnTo>
                    <a:pt x="14" y="88"/>
                  </a:lnTo>
                  <a:lnTo>
                    <a:pt x="20" y="96"/>
                  </a:lnTo>
                  <a:lnTo>
                    <a:pt x="30" y="102"/>
                  </a:lnTo>
                  <a:lnTo>
                    <a:pt x="40" y="104"/>
                  </a:lnTo>
                  <a:lnTo>
                    <a:pt x="50" y="106"/>
                  </a:lnTo>
                  <a:lnTo>
                    <a:pt x="50" y="106"/>
                  </a:lnTo>
                  <a:lnTo>
                    <a:pt x="62" y="106"/>
                  </a:lnTo>
                  <a:lnTo>
                    <a:pt x="72" y="104"/>
                  </a:lnTo>
                  <a:lnTo>
                    <a:pt x="80" y="100"/>
                  </a:lnTo>
                  <a:lnTo>
                    <a:pt x="90" y="94"/>
                  </a:lnTo>
                  <a:lnTo>
                    <a:pt x="96" y="86"/>
                  </a:lnTo>
                  <a:lnTo>
                    <a:pt x="102" y="78"/>
                  </a:lnTo>
                  <a:lnTo>
                    <a:pt x="106" y="68"/>
                  </a:lnTo>
                  <a:lnTo>
                    <a:pt x="108" y="56"/>
                  </a:lnTo>
                  <a:lnTo>
                    <a:pt x="108" y="56"/>
                  </a:lnTo>
                  <a:lnTo>
                    <a:pt x="108" y="46"/>
                  </a:lnTo>
                  <a:lnTo>
                    <a:pt x="106" y="36"/>
                  </a:lnTo>
                  <a:lnTo>
                    <a:pt x="102" y="26"/>
                  </a:lnTo>
                  <a:lnTo>
                    <a:pt x="96" y="18"/>
                  </a:lnTo>
                  <a:lnTo>
                    <a:pt x="88" y="10"/>
                  </a:lnTo>
                  <a:lnTo>
                    <a:pt x="78" y="4"/>
                  </a:lnTo>
                  <a:lnTo>
                    <a:pt x="70" y="0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POKOK BAHASAN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572935" y="1565329"/>
          <a:ext cx="6385085" cy="4788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DISTRIBUSI FREKUENSI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433930" y="1379349"/>
          <a:ext cx="8989039" cy="4898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DISTRIBUSI FREKUENSI KUALITATIF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28648" y="1286363"/>
          <a:ext cx="8205386" cy="4757970"/>
        </p:xfrm>
        <a:graphic>
          <a:graphicData uri="http://schemas.openxmlformats.org/drawingml/2006/table">
            <a:tbl>
              <a:tblPr/>
              <a:tblGrid>
                <a:gridCol w="1097494"/>
                <a:gridCol w="1174317"/>
                <a:gridCol w="1174317"/>
                <a:gridCol w="1174317"/>
                <a:gridCol w="1174317"/>
                <a:gridCol w="1174317"/>
                <a:gridCol w="1236307"/>
              </a:tblGrid>
              <a:tr h="22657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PENDIDIKAN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b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PENDIDIKAN2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PENDIDIKAN3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PENDIDIKAN4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PENDIDIKAN5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PENDIDIKAN6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PENDIDIKAN7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b">
                    <a:lnL>
                      <a:noFill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265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265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&lt;D3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&lt;D3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265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&lt;D3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&lt;D3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&lt;D3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265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&lt;D3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&lt;D3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265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265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&lt;D3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&lt;D3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265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265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265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&lt;D3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265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265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1" marR="6431" marT="6431" marB="0" anchor="ctr">
                    <a:lnL>
                      <a:noFill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DISTRIBUSI FREKUENSI KUALITATIF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47255" y="1861173"/>
          <a:ext cx="6137328" cy="3485741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495203"/>
                <a:gridCol w="3642125"/>
              </a:tblGrid>
              <a:tr h="4979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sng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PENDIDIKAN</a:t>
                      </a:r>
                      <a:endParaRPr lang="en-US" sz="2400" b="0" i="0" u="sng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sng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FREKUENSI</a:t>
                      </a:r>
                      <a:endParaRPr lang="en-US" sz="2400" b="0" i="0" u="sng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9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&lt;D3</a:t>
                      </a:r>
                      <a:endParaRPr lang="en-US" sz="1800" b="0" i="0" u="none" strike="noStrike">
                        <a:solidFill>
                          <a:srgbClr val="EBF1D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35</a:t>
                      </a:r>
                      <a:endParaRPr lang="en-US" sz="1800" b="0" i="0" u="none" strike="noStrike">
                        <a:solidFill>
                          <a:srgbClr val="EBF1D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9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D3</a:t>
                      </a:r>
                      <a:endParaRPr lang="en-US" sz="1800" b="0" i="0" u="none" strike="noStrike">
                        <a:solidFill>
                          <a:srgbClr val="EBF1D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21</a:t>
                      </a:r>
                      <a:endParaRPr lang="en-US" sz="1800" b="0" i="0" u="none" strike="noStrike">
                        <a:solidFill>
                          <a:srgbClr val="EBF1D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9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D4</a:t>
                      </a:r>
                      <a:endParaRPr lang="en-US" sz="1800" b="0" i="0" u="none" strike="noStrike">
                        <a:solidFill>
                          <a:srgbClr val="EBF1D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EBF1D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9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S1</a:t>
                      </a:r>
                      <a:endParaRPr lang="en-US" sz="1800" b="0" i="0" u="none" strike="noStrike">
                        <a:solidFill>
                          <a:srgbClr val="EBF1D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190</a:t>
                      </a:r>
                      <a:endParaRPr lang="en-US" sz="1800" b="0" i="0" u="none" strike="noStrike">
                        <a:solidFill>
                          <a:srgbClr val="EBF1D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9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S2</a:t>
                      </a:r>
                      <a:endParaRPr lang="en-US" sz="1800" b="0" i="0" u="none" strike="noStrike">
                        <a:solidFill>
                          <a:srgbClr val="EBF1D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70</a:t>
                      </a:r>
                      <a:endParaRPr lang="en-US" sz="1800" b="0" i="0" u="none" strike="noStrike">
                        <a:solidFill>
                          <a:srgbClr val="EBF1D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9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S3</a:t>
                      </a:r>
                      <a:endParaRPr lang="en-US" sz="1800" b="0" i="0" u="none" strike="noStrike">
                        <a:solidFill>
                          <a:srgbClr val="EBF1D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EBF1D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16" y="1118622"/>
            <a:ext cx="8849532" cy="676276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DISTRIBUSI FREKUENSI RELATIF DAN PERSENTASE DATA KUALITATIF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62753" y="2262756"/>
          <a:ext cx="6633273" cy="330113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698548"/>
                <a:gridCol w="2479282"/>
                <a:gridCol w="2455443"/>
              </a:tblGrid>
              <a:tr h="817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sng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PENDIDIKAN</a:t>
                      </a:r>
                      <a:endParaRPr lang="en-US" sz="2000" b="1" i="0" u="sng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sng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FREKUENSI RELATIF</a:t>
                      </a:r>
                      <a:endParaRPr lang="en-US" sz="2000" b="1" i="0" u="sng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sng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FREKUENSI PRESENTASE</a:t>
                      </a:r>
                      <a:endParaRPr lang="en-US" sz="2000" b="1" i="0" u="sng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9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&lt;D3</a:t>
                      </a:r>
                      <a:endParaRPr lang="en-US" sz="1800" b="0" i="0" u="none" strike="noStrike">
                        <a:solidFill>
                          <a:srgbClr val="EBF1D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35</a:t>
                      </a:r>
                      <a:endParaRPr lang="en-US" sz="1800" b="0" i="0" u="none" strike="noStrike">
                        <a:solidFill>
                          <a:srgbClr val="EBF1D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11%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9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D3</a:t>
                      </a:r>
                      <a:endParaRPr lang="en-US" sz="1800" b="0" i="0" u="none" strike="noStrike">
                        <a:solidFill>
                          <a:srgbClr val="EBF1D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21</a:t>
                      </a:r>
                      <a:endParaRPr lang="en-US" sz="1800" b="0" i="0" u="none" strike="noStrike">
                        <a:solidFill>
                          <a:srgbClr val="EBF1D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7%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9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D4</a:t>
                      </a:r>
                      <a:endParaRPr lang="en-US" sz="1800" b="0" i="0" u="none" strike="noStrike">
                        <a:solidFill>
                          <a:srgbClr val="EBF1D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EBF1D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1%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9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S1</a:t>
                      </a:r>
                      <a:endParaRPr lang="en-US" sz="1800" b="0" i="0" u="none" strike="noStrike">
                        <a:solidFill>
                          <a:srgbClr val="EBF1D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190</a:t>
                      </a:r>
                      <a:endParaRPr lang="en-US" sz="1800" b="0" i="0" u="none" strike="noStrike">
                        <a:solidFill>
                          <a:srgbClr val="EBF1D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59%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9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S2</a:t>
                      </a:r>
                      <a:endParaRPr lang="en-US" sz="1800" b="0" i="0" u="none" strike="noStrike">
                        <a:solidFill>
                          <a:srgbClr val="EBF1D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70</a:t>
                      </a:r>
                      <a:endParaRPr lang="en-US" sz="1800" b="0" i="0" u="none" strike="noStrike">
                        <a:solidFill>
                          <a:srgbClr val="EBF1D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22%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9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S3</a:t>
                      </a:r>
                      <a:endParaRPr lang="en-US" sz="1800" b="0" i="0" u="none" strike="noStrike">
                        <a:solidFill>
                          <a:srgbClr val="EBF1D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EBF1D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1%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457" y="948141"/>
            <a:ext cx="8756543" cy="973649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DISTRIBUSI FREKUENSI RELATIF DAN PERSENTASE DATA KUANTITATIF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7457" y="2061273"/>
          <a:ext cx="8648055" cy="4060557"/>
        </p:xfrm>
        <a:graphic>
          <a:graphicData uri="http://schemas.openxmlformats.org/drawingml/2006/table">
            <a:tbl>
              <a:tblPr/>
              <a:tblGrid>
                <a:gridCol w="945397"/>
                <a:gridCol w="929899"/>
                <a:gridCol w="821410"/>
                <a:gridCol w="1159518"/>
                <a:gridCol w="1366302"/>
                <a:gridCol w="1691292"/>
                <a:gridCol w="1734237"/>
              </a:tblGrid>
              <a:tr h="1314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BATAS BAWAH KELAS MODAL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BATAS ATAS KELAS MODAL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NILAI TENGAH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FREKUENSI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FREKUENSI PRESENTASE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FREKUENSI KUMULATIF KECIL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FREKUENSI KUMULATIF BESAR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43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43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43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43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43213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8" marR="5458" marT="54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7" y="994636"/>
            <a:ext cx="9887919" cy="676276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DISTRIBUSI FREKUENSI RELATIF DAN PERSENTASE DATA KUALITATIF</a:t>
            </a:r>
            <a:endParaRPr lang="en-US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2247255" y="2169763"/>
          <a:ext cx="6245816" cy="3750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resentation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1045</Words>
  <Application>WPS Presentation</Application>
  <PresentationFormat>On-screen Show (4:3)</PresentationFormat>
  <Paragraphs>496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</vt:lpstr>
      <vt:lpstr>SimSun</vt:lpstr>
      <vt:lpstr>Wingdings</vt:lpstr>
      <vt:lpstr>Tw Cen MT</vt:lpstr>
      <vt:lpstr>Tahoma</vt:lpstr>
      <vt:lpstr>Wingdings 3</vt:lpstr>
      <vt:lpstr>Tw Cen MT</vt:lpstr>
      <vt:lpstr>Microsoft YaHei</vt:lpstr>
      <vt:lpstr/>
      <vt:lpstr>Arial Unicode MS</vt:lpstr>
      <vt:lpstr>Calibri Light</vt:lpstr>
      <vt:lpstr>Calibri</vt:lpstr>
      <vt:lpstr>Presentation1</vt:lpstr>
      <vt:lpstr>PowerPoint 演示文稿</vt:lpstr>
      <vt:lpstr>POKOK BAHASAN</vt:lpstr>
      <vt:lpstr>DISTRIBUSI FREKUENSI</vt:lpstr>
      <vt:lpstr>DISTRIBUSI FREKUENSI KUALITATIF</vt:lpstr>
      <vt:lpstr>DISTRIBUSI FREKUENSI KUALITATIF</vt:lpstr>
      <vt:lpstr>DISTRIBUSI FREKUENSI RELATIF DAN PERSENTASE DATA KUALITATIF</vt:lpstr>
      <vt:lpstr>DISTRIBUSI FREKUENSI RELATIF DAN PERSENTASE DATA KUANTITATIF</vt:lpstr>
      <vt:lpstr>DISTRIBUSI FREKUENSI RELATIF DAN PERSENTASE DATA KUALITATIF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Gilang Pratama</dc:creator>
  <cp:lastModifiedBy>User</cp:lastModifiedBy>
  <cp:revision>222</cp:revision>
  <dcterms:created xsi:type="dcterms:W3CDTF">2016-09-16T10:19:00Z</dcterms:created>
  <dcterms:modified xsi:type="dcterms:W3CDTF">2017-09-14T00:03:31Z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