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966C4D-F29D-425A-9141-C3F38BCDEDAC}" type="datetimeFigureOut">
              <a:rPr lang="id-ID" smtClean="0"/>
              <a:t>06/05/2019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1119C-1E25-4A56-8C1E-FA25B48E80CC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INTERAKSI MANUSIA DAN KOMPUTER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b="1" dirty="0"/>
              <a:t>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WIMP &amp; DIRECT MANIPULATION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Manipulasi Langsung dan Lingkungan Maya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endParaRPr lang="id-ID" dirty="0" smtClean="0"/>
          </a:p>
          <a:p>
            <a:pPr lvl="0"/>
            <a:r>
              <a:rPr lang="en-US" dirty="0" err="1"/>
              <a:t>Representasi</a:t>
            </a:r>
            <a:r>
              <a:rPr lang="en-US" dirty="0"/>
              <a:t> visual (</a:t>
            </a:r>
            <a:r>
              <a:rPr lang="en-US" dirty="0" err="1"/>
              <a:t>metafora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“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”:</a:t>
            </a:r>
            <a:endParaRPr lang="id-ID" dirty="0"/>
          </a:p>
          <a:p>
            <a:pPr lvl="1"/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analogis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Aksi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inkremental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Mengetik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terlihat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Kelebihan</a:t>
            </a:r>
            <a:r>
              <a:rPr lang="en-US" dirty="0"/>
              <a:t> :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Kompatibilitas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sintaks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penjelajahan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Kekurangan</a:t>
            </a:r>
            <a:r>
              <a:rPr lang="en-US" dirty="0"/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menyusahkan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pengelihatannya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system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Command-line </a:t>
            </a:r>
            <a:r>
              <a:rPr lang="en-US" dirty="0" err="1"/>
              <a:t>vs</a:t>
            </a:r>
            <a:r>
              <a:rPr lang="en-US" dirty="0"/>
              <a:t> display editor </a:t>
            </a:r>
            <a:r>
              <a:rPr lang="en-US" dirty="0" err="1"/>
              <a:t>vs</a:t>
            </a:r>
            <a:r>
              <a:rPr lang="en-US" dirty="0"/>
              <a:t> word processors</a:t>
            </a:r>
            <a:endParaRPr lang="id-ID" dirty="0"/>
          </a:p>
          <a:p>
            <a:pPr lvl="0"/>
            <a:r>
              <a:rPr lang="en-US" dirty="0"/>
              <a:t>Spreadsheet</a:t>
            </a:r>
            <a:endParaRPr lang="id-ID" dirty="0"/>
          </a:p>
          <a:p>
            <a:pPr lvl="0"/>
            <a:r>
              <a:rPr lang="en-US" dirty="0"/>
              <a:t>Spatial data management</a:t>
            </a:r>
            <a:endParaRPr lang="id-ID" dirty="0"/>
          </a:p>
          <a:p>
            <a:pPr lvl="0"/>
            <a:r>
              <a:rPr lang="en-US" dirty="0"/>
              <a:t>Video games</a:t>
            </a:r>
            <a:endParaRPr lang="id-ID" dirty="0"/>
          </a:p>
          <a:p>
            <a:pPr lvl="0"/>
            <a:r>
              <a:rPr lang="en-US" dirty="0"/>
              <a:t>Computer-aided design (CAD)</a:t>
            </a:r>
            <a:endParaRPr lang="id-ID" dirty="0"/>
          </a:p>
          <a:p>
            <a:pPr lvl="0"/>
            <a:r>
              <a:rPr lang="en-US" dirty="0"/>
              <a:t>Office automation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Command-line </a:t>
            </a:r>
            <a:r>
              <a:rPr lang="en-US" u="sng" dirty="0" err="1"/>
              <a:t>vs</a:t>
            </a:r>
            <a:r>
              <a:rPr lang="en-US" u="sng" dirty="0"/>
              <a:t> Display Editor </a:t>
            </a:r>
            <a:r>
              <a:rPr lang="en-US" u="sng" dirty="0" err="1"/>
              <a:t>vs</a:t>
            </a:r>
            <a:r>
              <a:rPr lang="en-US" u="sng" dirty="0"/>
              <a:t> Word </a:t>
            </a:r>
            <a:r>
              <a:rPr lang="en-US" u="sng" dirty="0" smtClean="0"/>
              <a:t>Processors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Pada</a:t>
            </a:r>
            <a:r>
              <a:rPr lang="en-US" dirty="0"/>
              <a:t> 1980-an, </a:t>
            </a:r>
            <a:r>
              <a:rPr lang="en-US" dirty="0" err="1"/>
              <a:t>mengedit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display editor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Awal</a:t>
            </a:r>
            <a:r>
              <a:rPr lang="en-US" dirty="0"/>
              <a:t> 1990-an, </a:t>
            </a:r>
            <a:r>
              <a:rPr lang="en-US" i="1" dirty="0"/>
              <a:t>word processor </a:t>
            </a:r>
            <a:r>
              <a:rPr lang="en-US" dirty="0"/>
              <a:t>yang </a:t>
            </a:r>
            <a:r>
              <a:rPr lang="en-US" dirty="0" err="1"/>
              <a:t>bersifat</a:t>
            </a:r>
            <a:r>
              <a:rPr lang="en-US" dirty="0"/>
              <a:t> WYSIWYG </a:t>
            </a:r>
            <a:r>
              <a:rPr lang="en-US" dirty="0" err="1"/>
              <a:t>diperkenalkan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WYSIWYG word processor:</a:t>
            </a:r>
            <a:endParaRPr lang="id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sehalaman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cetakan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yang </a:t>
            </a:r>
            <a:r>
              <a:rPr lang="en-US" dirty="0" err="1"/>
              <a:t>terlihat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intuitif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WYSIWYG word processor (</a:t>
            </a:r>
            <a:r>
              <a:rPr lang="en-US" i="1" dirty="0" err="1"/>
              <a:t>Lanj</a:t>
            </a:r>
            <a:r>
              <a:rPr lang="en-US" dirty="0"/>
              <a:t>.):</a:t>
            </a:r>
            <a:endParaRPr lang="id-ID" dirty="0"/>
          </a:p>
          <a:p>
            <a:pPr lvl="1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 </a:t>
            </a:r>
            <a:r>
              <a:rPr lang="en-US" dirty="0" err="1"/>
              <a:t>berlabel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Pengolah</a:t>
            </a:r>
            <a:r>
              <a:rPr lang="en-US" dirty="0"/>
              <a:t> </a:t>
            </a:r>
            <a:r>
              <a:rPr lang="en-US" dirty="0" err="1"/>
              <a:t>Kata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err="1"/>
              <a:t>Integrasi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, spreadsheet, </a:t>
            </a:r>
            <a:r>
              <a:rPr lang="en-US" dirty="0" err="1"/>
              <a:t>animasi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(Windows: OLE).</a:t>
            </a:r>
            <a:endParaRPr lang="id-ID" dirty="0"/>
          </a:p>
          <a:p>
            <a:pPr lvl="0"/>
            <a:r>
              <a:rPr lang="en-US" b="1" dirty="0"/>
              <a:t>Desktop publishing software,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.: Adobe PageMaker, Corel Ventura.</a:t>
            </a:r>
            <a:endParaRPr lang="id-ID" dirty="0"/>
          </a:p>
          <a:p>
            <a:pPr lvl="0"/>
            <a:r>
              <a:rPr lang="en-US" b="1" dirty="0"/>
              <a:t>Slide-presentation software</a:t>
            </a:r>
            <a:r>
              <a:rPr lang="en-US" dirty="0"/>
              <a:t>, </a:t>
            </a:r>
            <a:r>
              <a:rPr lang="en-US" dirty="0" err="1"/>
              <a:t>mis</a:t>
            </a:r>
            <a:r>
              <a:rPr lang="en-US" dirty="0"/>
              <a:t>.: Microsoft PowerPoint.</a:t>
            </a:r>
            <a:endParaRPr lang="id-ID" dirty="0"/>
          </a:p>
          <a:p>
            <a:pPr lvl="0"/>
            <a:r>
              <a:rPr lang="en-US" b="1" dirty="0"/>
              <a:t>Hypermedia environments</a:t>
            </a:r>
            <a:r>
              <a:rPr lang="en-US" dirty="0"/>
              <a:t>, </a:t>
            </a:r>
            <a:r>
              <a:rPr lang="en-US" dirty="0" err="1"/>
              <a:t>mis</a:t>
            </a:r>
            <a:r>
              <a:rPr lang="en-US" dirty="0"/>
              <a:t>.: WWW, HyperCard.</a:t>
            </a:r>
            <a:endParaRPr lang="id-ID" dirty="0"/>
          </a:p>
          <a:p>
            <a:pPr lvl="0"/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makro</a:t>
            </a:r>
            <a:r>
              <a:rPr lang="en-US" dirty="0"/>
              <a:t> yang </a:t>
            </a:r>
            <a:r>
              <a:rPr lang="en-US" dirty="0" err="1"/>
              <a:t>diperbaiki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Microsoft Office.</a:t>
            </a:r>
            <a:endParaRPr lang="id-ID" dirty="0"/>
          </a:p>
          <a:p>
            <a:pPr lvl="0"/>
            <a:r>
              <a:rPr lang="en-US" b="1" dirty="0"/>
              <a:t>Spelling checkers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thesaurus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Microsoft Office.</a:t>
            </a:r>
            <a:endParaRPr lang="id-ID" dirty="0"/>
          </a:p>
          <a:p>
            <a:pPr lvl="0"/>
            <a:r>
              <a:rPr lang="en-US" b="1" dirty="0"/>
              <a:t>Grammar checkers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Microsoft Office.</a:t>
            </a:r>
            <a:endParaRPr lang="id-ID" dirty="0"/>
          </a:p>
          <a:p>
            <a:pPr lvl="0"/>
            <a:r>
              <a:rPr lang="en-US" b="1" dirty="0"/>
              <a:t>Document assemblers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Microsoft Office wizards.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68</TotalTime>
  <Words>341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INTERAKSI MANUSIA DAN KOMPUTER   </vt:lpstr>
      <vt:lpstr>Manipulasi Langsung dan Lingkungan Maya </vt:lpstr>
      <vt:lpstr>Kelebihan : </vt:lpstr>
      <vt:lpstr>Kekurangan :</vt:lpstr>
      <vt:lpstr>Contoh system manipulasi langsung :</vt:lpstr>
      <vt:lpstr>Command-line vs Display Editor vs Word Processors</vt:lpstr>
      <vt:lpstr>Teknologi yang Diturunkan dari Pengolah Kata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INTERAKSI MANUSIA DAN KOMPUTER   </dc:title>
  <dc:creator>fasilkom2</dc:creator>
  <cp:lastModifiedBy>fasilkom2</cp:lastModifiedBy>
  <cp:revision>2</cp:revision>
  <dcterms:created xsi:type="dcterms:W3CDTF">2019-05-06T08:13:22Z</dcterms:created>
  <dcterms:modified xsi:type="dcterms:W3CDTF">2019-05-06T09:21:43Z</dcterms:modified>
</cp:coreProperties>
</file>