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532BE-1E39-40A5-ADF4-6A53E2EDE6F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3E43-B551-4FF9-9BFA-82AC3F81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4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632C-02E4-4040-896E-67239BA436B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07E1-C985-44C6-8466-6EB7320D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KONSEP DASAR STATISTIK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104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1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963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67133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7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103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9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Memahami</a:t>
            </a:r>
            <a:r>
              <a:rPr lang="en-US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definisi</a:t>
            </a:r>
            <a:r>
              <a:rPr lang="en-US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biostatistik</a:t>
            </a:r>
            <a:endParaRPr lang="en-US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Menguraikan</a:t>
            </a:r>
            <a:r>
              <a:rPr lang="en-US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j</a:t>
            </a:r>
            <a:r>
              <a:rPr lang="en-US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enis</a:t>
            </a:r>
            <a:r>
              <a:rPr lang="en-US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statistik</a:t>
            </a:r>
            <a:endParaRPr lang="en-US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Menguraikan</a:t>
            </a:r>
            <a:r>
              <a:rPr lang="en-US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skala</a:t>
            </a:r>
            <a:r>
              <a:rPr lang="en-US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pengukuran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35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15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9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216</Words>
  <Application>Microsoft Office PowerPoint</Application>
  <PresentationFormat>On-screen Show (4:3)</PresentationFormat>
  <Paragraphs>51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8</cp:revision>
  <dcterms:created xsi:type="dcterms:W3CDTF">2018-07-27T02:40:45Z</dcterms:created>
  <dcterms:modified xsi:type="dcterms:W3CDTF">2018-07-27T03:00:04Z</dcterms:modified>
</cp:coreProperties>
</file>