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9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C93B-F96E-4A94-857D-963B2EE81B5D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E516-1973-4900-94C8-1D5834B3B1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374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94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39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957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50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65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970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393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309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92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4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27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D776-A032-4A5C-916C-58E5F81BC44A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05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77318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sz="1600" b="1" dirty="0" smtClean="0">
              <a:solidFill>
                <a:prstClr val="black"/>
              </a:solidFill>
            </a:endParaRPr>
          </a:p>
          <a:p>
            <a:pPr algn="ctr"/>
            <a:r>
              <a:rPr lang="id-ID" sz="2400" dirty="0" err="1">
                <a:latin typeface="Segoe UI"/>
                <a:ea typeface="Times New Roman"/>
              </a:rPr>
              <a:t>P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engembangan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>
                <a:latin typeface="Segoe UI"/>
                <a:ea typeface="Times New Roman"/>
              </a:rPr>
              <a:t>M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odel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P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elayanan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K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esehatan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T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radisional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smtClean="0">
                <a:effectLst/>
                <a:latin typeface="Segoe UI"/>
                <a:ea typeface="Times New Roman"/>
              </a:rPr>
              <a:t>A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lternative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K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omplementer</a:t>
            </a:r>
            <a:endParaRPr lang="id-ID" sz="2400" dirty="0" smtClean="0">
              <a:effectLst/>
              <a:latin typeface="Segoe UI"/>
              <a:ea typeface="Times New Roman"/>
            </a:endParaRPr>
          </a:p>
          <a:p>
            <a:pPr algn="ctr"/>
            <a:r>
              <a:rPr lang="en-US" sz="1600" dirty="0" err="1" smtClean="0">
                <a:solidFill>
                  <a:prstClr val="black"/>
                </a:solidFill>
              </a:rPr>
              <a:t>Pertemuan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id-ID" sz="1600" dirty="0" smtClean="0">
                <a:solidFill>
                  <a:prstClr val="black"/>
                </a:solidFill>
              </a:rPr>
              <a:t> 3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807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07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47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38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" y="116632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2794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0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24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33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50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47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352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3567542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57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61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501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16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420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7165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67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70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9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708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018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25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364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94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25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167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OUT LINE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lphaLcPeriod"/>
            </a:pPr>
            <a:r>
              <a:rPr lang="en-ID" dirty="0" err="1" smtClean="0">
                <a:effectLst/>
                <a:latin typeface="Segoe UI"/>
                <a:ea typeface="Times New Roman"/>
              </a:rPr>
              <a:t>Bina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pelayanan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kesehatan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tradisional</a:t>
            </a:r>
            <a:endParaRPr lang="id-ID" dirty="0" smtClean="0">
              <a:effectLst/>
            </a:endParaRPr>
          </a:p>
          <a:p>
            <a:pPr lvl="0">
              <a:buFont typeface="+mj-lt"/>
              <a:buAutoNum type="alphaLcPeriod"/>
            </a:pPr>
            <a:r>
              <a:rPr lang="en-ID" dirty="0" err="1" smtClean="0">
                <a:effectLst/>
                <a:latin typeface="Segoe UI"/>
                <a:ea typeface="Times New Roman"/>
              </a:rPr>
              <a:t>Pembinaan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pada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Battra</a:t>
            </a:r>
            <a:r>
              <a:rPr lang="en-ID" dirty="0" smtClean="0">
                <a:effectLst/>
                <a:latin typeface="Segoe UI"/>
                <a:ea typeface="Times New Roman"/>
              </a:rPr>
              <a:t> yang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diberikan</a:t>
            </a:r>
            <a:endParaRPr lang="id-ID" dirty="0" smtClean="0">
              <a:effectLst/>
            </a:endParaRPr>
          </a:p>
          <a:p>
            <a:pPr marL="0" indent="0">
              <a:buNone/>
            </a:pPr>
            <a:r>
              <a:rPr lang="id-ID" dirty="0" smtClean="0">
                <a:effectLst/>
                <a:latin typeface="Segoe UI"/>
                <a:ea typeface="Times New Roman"/>
              </a:rPr>
              <a:t>c. </a:t>
            </a:r>
            <a:r>
              <a:rPr lang="en-ID" dirty="0" smtClean="0">
                <a:effectLst/>
                <a:latin typeface="Segoe UI"/>
                <a:ea typeface="Times New Roman"/>
              </a:rPr>
              <a:t>Standard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pelayanan</a:t>
            </a:r>
            <a:r>
              <a:rPr lang="en-ID" dirty="0" smtClean="0">
                <a:effectLst/>
                <a:latin typeface="Segoe UI"/>
                <a:ea typeface="Times New Roman"/>
              </a:rPr>
              <a:t> di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fasilitas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pelayanan</a:t>
            </a:r>
            <a:endParaRPr lang="id-ID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r>
              <a:rPr lang="id-ID" dirty="0">
                <a:latin typeface="Segoe UI"/>
                <a:ea typeface="Times New Roman"/>
              </a:rPr>
              <a:t> </a:t>
            </a:r>
            <a:r>
              <a:rPr lang="id-ID" dirty="0" smtClean="0">
                <a:latin typeface="Segoe UI"/>
                <a:ea typeface="Times New Roman"/>
              </a:rPr>
              <a:t>  </a:t>
            </a:r>
            <a:r>
              <a:rPr lang="en-ID" dirty="0" smtClean="0">
                <a:effectLst/>
                <a:latin typeface="Segoe UI"/>
                <a:ea typeface="Times New Roman"/>
              </a:rPr>
              <a:t> primer</a:t>
            </a:r>
            <a:endParaRPr lang="en-US" dirty="0">
              <a:latin typeface="Bell M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49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54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599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5684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9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228</Words>
  <Application>Microsoft Office PowerPoint</Application>
  <PresentationFormat>On-screen Show (4:3)</PresentationFormat>
  <Paragraphs>49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OUT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BPISTI2008</cp:lastModifiedBy>
  <cp:revision>8</cp:revision>
  <dcterms:created xsi:type="dcterms:W3CDTF">2018-08-17T01:36:24Z</dcterms:created>
  <dcterms:modified xsi:type="dcterms:W3CDTF">2018-09-10T00:52:44Z</dcterms:modified>
</cp:coreProperties>
</file>