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40" r:id="rId2"/>
    <p:sldId id="415" r:id="rId3"/>
    <p:sldId id="414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42" r:id="rId12"/>
    <p:sldId id="444" r:id="rId13"/>
    <p:sldId id="446" r:id="rId14"/>
    <p:sldId id="44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B0F0"/>
    <a:srgbClr val="00FF00"/>
    <a:srgbClr val="003300"/>
    <a:srgbClr val="006600"/>
    <a:srgbClr val="008000"/>
    <a:srgbClr val="FF0000"/>
    <a:srgbClr val="FF9999"/>
    <a:srgbClr val="99FF99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83" autoAdjust="0"/>
  </p:normalViewPr>
  <p:slideViewPr>
    <p:cSldViewPr>
      <p:cViewPr>
        <p:scale>
          <a:sx n="60" d="100"/>
          <a:sy n="60" d="100"/>
        </p:scale>
        <p:origin x="-143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7D8CC-57BB-404B-8440-7A15B839AA88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35E18-80AD-4725-88F0-ED304FA58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5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35E18-80AD-4725-88F0-ED304FA58B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56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62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45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70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59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98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40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2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24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2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2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BD12-3AEA-43CB-861E-C8F0BA51E813}" type="datetimeFigureOut">
              <a:rPr lang="en-US" smtClean="0"/>
              <a:pPr/>
              <a:t>4/26/2007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2AB5-E981-4DAF-BF0A-B95ED868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62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microsoft.com/office/2007/relationships/hdphoto" Target="../media/hdphoto4.wdp"/><Relationship Id="rId10" Type="http://schemas.openxmlformats.org/officeDocument/2006/relationships/image" Target="../media/image30.png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6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microsoft.com/office/2007/relationships/hdphoto" Target="../media/hdphoto9.wdp"/><Relationship Id="rId2" Type="http://schemas.openxmlformats.org/officeDocument/2006/relationships/image" Target="../media/image1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QEBUUDxQQFBQUFBQUFBQVFBAUFBQPFBUWFhQUFBQYHCggGBolHBQUITEhJSkrLi4uFx8zODMsNygtLiwBCgoKDg0OGBAQFywcHCQsLSwsLCwsLCwsLCwsLC8sLCwsLCwtLCwsLCwsLCwsLCwsLCwsLCwsLCwsLCwsLCwsLP/AABEIALgBEQMBEQACEQEDEQH/xAAbAAACAwEBAQAAAAAAAAAAAAABBAACBQMGB//EAEkQAAEDAgIFBQsGDQUBAAAAAAEAAhEDEgQhBQYxQVEiYXGRoRMjJFJyc4GSsbLBBzJCs8LRFDNTVGJjgoOio9Lh8BY0Q5Px0//EABoBAAMBAQEBAAAAAAAAAAAAAAABBAMCBQb/xAA/EQACAQICBAkICwADAQEAAAAAAQIDEQQhEjEycQUzQVFhgZGhsRMUIjRSYsHRFSMkQkNTcoKy4fBEkqIWBv/aAAwDAQACEQMRAD8A+bQvVNyQgCQiwEhAEhABhAAhAEhAESAiAAmAYQBIQIiLACEDJCLASEgJCAJCAJCABCAJCAAQgAQkAIQAISACQEKAKwkACEgKkJABIAQlYCsJCJCLAbujtGVK5Pc28kEBziWgA8BJzK7rV/J8lzWFNzHa+rlVvzRcOPI9gcVhHHx+8rHbw8uQzMThHUzDwRuzkT0A5qqnXp1NlmMouOtHKFtYREASEARICQgCQgCOECTkCYB3E8AldASEwJCYEhAAhAEhAEhICIAkIsBIRYCQlYAQgCQnYCQlYAQkAIQACEAAhKwAISAEJWABCAKkLkAEJAVIQACEgAiwG9ozSDqDpbm0/Obx5xzrWtSVSLXKaU5uLPW1K5kWum5jHgE52uaCDBXgyUlfSXLY9HI6trhwtqNa5p2ggEdSyazumDWR5vWPRIokVKU2OdaW7bXEEgg7wY6fh6mBxM5S0J59JHXpKPpIxYXqkxIQBIQBo6G0O/Ek25NE8s/Nu4c/oUOJxsaWUc2UUaOnm8key0Vq5RoZmajoIk5CDuDfvUMqletm8kbxpQj0iOtGlWU6TqNJjAXckwBDWwCco25hbYKlebd72Oa8tGNuc8VC9YiJCAJCAHcLobEVRNKhiHjiylUcOsCFnKpCOuSOtB8wydVsZ+aYr/pq/cuPL0/aDQYriND4in+MoYhnlUqrfaF0qtN6pLtHoS5hKFochtQACgDYx+rGJo0m1XU7qbmh19M3hoInlbx0xHOp4YiEnbUzvQdjGhbnAUACEwJCVhAhAwQkAISAEIABCAKkJAVIXIAISsIEJAVISAEIA0yFWM19YGcnCvH0sLTHpY5zfgFJhl6VWPvPvN62qL6EZoxL9lzusrV4ak3dwXYZqpPnBVqvf89z3Rsuc50dErVQitSOXJvWc7U7HIYQMNJrbhfdbIuDciW7wDunYuZxcotJ2GrXzPW4bWijTaA2nUyADWgUw0DgOUvLhwfKDvdN9JW8TG2oztI60VakimBTaeGbvW3ehVxwi1zel4GUq7erIzsayKdGdrmPeeearh9lOgvrKludeCOamzHd8RK1V2MQwiwEAjZkd3MUnG6sB9F0P8qtZjAzEMpOI2ODXNkfpAEwegdS82pgpLYd1zf2aJwlnLJmxT+VNpBJp04H6dbb/wBSkdCsnbR70aKnC19IVx3ysGD3OlTcdwPdCPSSG+xbQwU5P08jhqEdTufM9JY12IrPq1LQ6o64hotaMgAAN2QC9OlSVOKijiUtJ3YtC0sIBCQH1X5NtZmtoCjiDkC5jS7OBlkeaHBeViIKNR23lGi5QUlrBrx8ngeDXwIz2upjY7nbwK7oV3H0ZZoydpbz5W5hBIMggwQciCNoIXonBITAEIAFqVgGdG4E16rabSAXkgE7BAJ+CzqzUIuT5DqEdJ2FAu7HJIRYAEJAVIQB6TVvV1lVgq1nGCTDBAEAxLjtPQI9K83FYicXZZIppUU82bj9A4M7G2u6X+w5dii86qe0bOhDmMbS+qYHKw7mx4pnrunsgKmnjn95GMsPzM8nUYQSCIIJBBygjar4yUldEzVnYpC6sBqEKuwGzpcTg8E79HEM9WrI7HKSjlXqrc+42qbETFhVmJaEAGEASEAAhAEhFgJaiwGlplkDDjhhqZ9Z1R32lLhlnUfvPwRtW1R3GdCqMCWp2AFqLAC1KwDTKXeHH9MD2KeXHJdBul9S30itqosYEDUWGG1FgBakA5ReW0CWkgsrNII3XMcPsqSpFOur8qa70URb8k7cjR7jU75QzQAZiBLIiOA/QJyHknLgRsU08JKDvDNHMtGos8mY/wAogwlSszEYGrTeKwPdGNMOY9sZuYc2yCNsLfCuecJLUcSzWes8jCsscktRYAQiwGrqoPDaHlx1ghTYziJ7jWhxiMhrclQZMkIsIqQlYAFqVgNDRWlnUMvnMJm3geIKmxGHVVdJrTquB6kaRokMLnhl7Q8B5tyzG3ZtBXi+bVE5JK9nyFzqRssyuJ0nRY2e60zzNc1x6mrqNCo/us5dSK5Txml8SK1YvaIBAHOSBFx7B6AvUw1KVOFpEVWSlK6EoVBwatqrEbGKF2jqJ8TEVmesxj1JBWxUumK8TaXFoxoVZiWhMCWoAkJAS1MCQkBIQBp6eEPpjxcPhx/KafipsJsyfPKXibV9aXQjMtVRiG1AEtQALUWAaYzvDvLHsUs+PjuKFxL3itqqJyQgCWpDJakA5g6d1KsODWP9V0H3lLXyqU30tdqN6ecJrcI2qowJCAJCABagAWoA09WBGNw/nWdphTYtfUT3GtHbRllkLaOpGbBC6sIFqVgKlqAKlq5sA/pRs0sMf1Th1VHKWjxlTf8AA2qbMNxmELcxKlqQAhFhmnCqEbDBOjXfo4xh9D6Lh9kKR5YpdMX4mv4XWY6sMQhAERYAosBAEWGGECAUAamsrYxLx4raTfVpMHwUmBzop87fizbEbbMuFZYxDCLASEAS1ADtJvg7/Lb7FJP1iO5m64l7xK1VGBLUDDagCWpDHtENl1RvjUag9IFw91S4rJRfNJfI3oa5LoZnwqTAkIAEIAFqAJCAH9XssZh/PUvfCwxS+pnufgd0ttCNdsPcP0j7StIbK3HEtbKWrsRWErAAhAFS1ctDHtIDvGG8mqOqqfvUtJfW1OrwNamxHrMwtVBkVIXNhAtSGadqrEa+jxOBxY8V2GePXe0+8FJVVq9N/qXcax2GY9qrMgwkAbUwJYgC1qBEtQBBTnLjkh5ZjSzNLWXPGVvOEerl8FJgVbDw3GlbObM2FYZBDUASEASEDNbC0/Aax3ipT7VDVf2qnuZRFfUy3mRarScMIGSEAS1KwD+gx4RTHjEt9Zpb8VNi19TJ82fYb0NtCBZGR3ZLdZoyazBamIFqBFbUDBagQ7oMRiqHn6X1jVhiV9TPc/A0pba3nDGsiq/y3+8V3S2I7kcS1s4WrQ5BaiwFS1ICpakMexzPBsP++98KWnx1Tq8DafFx6zNLVvYxKEJWAFqVgNKCqrCNfQzZoYxvGg1//XWpn4qTEZVKT6bdqZpHZZkBqrOAwgAwgQYQAQ1MA2pAd8DTmrTHF7B1uC4qu0JPoZ1DaR10zniax41qvvlZ4RWoU17q8B1NtidqoOCWoAlqAJagZsYJvgGI85R9qgq+tU9zKI8TLeY9quJyQgA2oGSEgGNHvsrU3cKjD1OCyrx0qcl0M0pu0kw6Xo2Yiq3hVePRcYXOGlpUYPoQVFabE4WxwS1AAIRYRVOwDWiT4RR89S99qxxC+qnufgdU9tbyukm9+q+dqe+U6HFR3LwFPaYvatTkBakBUtQBUhKwD2MHguH8quP4mH4qSnx9TdH4m8uKj1mYQqLGJUhcgVhAjULVSBq6vDPEDjhK46gHfZUmLyUH70TSHLuMiFUZhAQAYTAsGoEENTANqAHdDU5xNEfrqXvhYYp2oTfuvwNKe2t5wxmdR54vcetxK6oq1OK6F4HM85M42rU5JagYbUAC1AGvgR4FifLo+8VBW9ZpbmUQ4qW9GRarjAIYTszSbS1hYu/DuaJc1wHEggda4VSLdkzrRa1opauxAiEmNGlrI3wqofGtd6zGu+KkwPERXNddjNa22zLLVWZEtQALUCAWIA7aObFamf1lP3gs63Fy3PwOobSL6VZ4RW87U99yWG4mG5eAVNpi1q2MwFqAKFqQyhppAPYhvgtHmqVx2UipI+sT3R+JtLio72ZpaqDI5vpoEU7mlYDWhUiNXVls4i3x6VdnXRf9ykxuVK/M0+9HcNZkhqqOQ2oEENQAQ1AFg1MA2osBo6vN8Ko+cB6s/gpMdlh6m40pK80Z+1VJWSRmwWpgS1AyWoAlqQGrgB4HifKoe8VFW9Zpfu8DeHFS6jLDFXKSirsySuz1upujqTmis4B8/NBgjL6X3D/B8tjeEKlSTjF2R6FLD2jc9azE1bzcxvctnKtybvMKSE3HM6dOFrXzPnOncK0PL6QZ3NziAaZlmYuAHDI7OiF9DwdiZVU4y5CbEUdB3Mu1emTGjp0S6m7xqFE+kNt+yo8HlGa5pS8TatrT6EZlqrMgFqBAtQALExHXCCKjPLb7QuKi9B7mdR2kMaYZ4TW89V99yzwnEQ3LwCptsTsVBwAsSAqWIGULUgHKo8Fp81ar2spKResS/SvFmz4tb2Z5aqLGJQtQMFiQjRtVJyamq3+8o877fWaW/FSY5fZ57juntGSGwqkcsNqACAgCwagC1qYi1qYGhoAeEsPC89VNx+Ci4Q9Xl1eKNaO2jODclaZELUDDakBIQBLUhmpgG+CYnpoe+VFX9Ypfu8DaPFy6jGxLRaZ2fS8netMXfyMtHmOIW0lc9lq/oo4Zg7m9zmEB1xcHNcHfNsIaAOjPaM18VUu3dnuU4witG9zXd3R4MOEzybhLYO3LinEc1FLJGJprC1G0XmrbmWxa0tBdcMyOOe2epevwdfy0bPL+iWvbybvZnlrV9IeWaOlWzTw5/Ulvq1Hj4qPD5VKq97xSNqmqO4zLVWZEtQALUCAWoAtSEEdI9qUlkwjrQ5ptvhNbztT3isMHxENyHU2mJWqo4BakFipakBQtSGNOb4K3z7+2mz7lL/yX+leLNfw1v+AiWqkyKlqQAsQA9aqLHA7oM24qgf11P3wp8Ur0J7n4HcNpC+NpRUe3g946nELSk704voXgcvWcg1dgWDUDLWpiCGoANqYD+hhFUnhSrH+U9R47irc8o/yRpS2u0RtVhmQtQBLUgJagYbUhmlgG+DYn9z9YVFX9Ypfu8DWGxLqMurSuaRxBHWqpq8WjNay/ydUnOFcCpUspODKbS55aHGS7ImI2bl8biMpJNHr4OTs+hnqO6VWyC7IcBHasUiiZj6QxDosJcQYJknjIXucE4Z38q3lqR52KqfdM61e6Qj+ME4ahzGs3+Jp+KjpZYiqv0vuNpbETOtVZkQtQALUACxAgBqGND+nG+E1fLd2mVNgvV4bjqrtsRtVRmC1AALUgKFqQxqzwX98e2mPuUv8Ayf2/E0/D6/gIlqpMwFiQFbUrBYetVRkdsDlVpng9h6nBZ1VenJdD8DuGtHbTNOMTWH66r77llhc6EH0LwCWsTtW4iwagYbEwCGoAtanYQ9oludTmoVu1kfFRY3Zgvfj4mtLW9zErVdYyBaiwBLUrAS1FhhsSA0MEIw+I27KP1i87FVYRrUnfn8CinBuLW4zqecxuTqYu69FHcKGebPTYbCDAaP8AwrDNpuZV5VanUJd4SXFgqMJOWcAtkCAvIdONSbUzuE0puCyevL4itHWahWZyopOnlNccgdxDt7e3dntM88FJS9HNFcauXpGVj8XTqVnik65rA0X7A/KSWjaBMjPgvoMDFQpaB51duUrtWOVqsMR2s2cLT5qtQdbWFRxyxUv0rxZq9hGfaq7GZLUWAFqAJagCpbkgB/TjfCanlT1gKXBcRH/cp1V22I2qszAWoAqWpDKliQDQb4MfPD6t33KV+sr9L8Ua/h9YmWqkzKFqQEtQA1aqjAswQQeGaTV1YaeZo6xM8LreccevP4qTA54eG47lrZn2Kuwg2pWGGxFgCGoANqYh7Rjcq3mH9paPio8Z+Evfj8TSn97cJhqtMyBqAJYgA2IsO5xNa1xB2bupeXiastNxvkWUqa0VI0MJW8HxPk0u2q0LzqvGU978Da2Rj4SpyY4ZdRK2EtR9O1Ca3EYA0qgDmtqvaWmCIIDt/O4qSsvSI67cZ6S5gY/UujUYaZHJJ3ABw4Fp2Ssqfoyvc7jXyzPnGl9DtwVapTY4u7mASbQwzYHQAOYherRn6Nx30lctRqTt/wDVbCtzmbiahbOE6K/tp/2Wa9a/Z8R/h9Zn2q2xmC1KwEtRYCWosBUtQA9pod/f+z7jVJguJj1+LNKu0xG1VmYC1AgFqVgKlqLDGmt8Hd51nayopZL7RH9L8UaLi3vFLFQcFS1FgKwiwxq1VWJrhLUWC5p6wtnE1DxsPXTYfiouD19nj1+LNKm2zPDFZYSCGJDDagYbUWES1ADuAbDa3mo66jFHil6dFe/8GaQ1S3CliusZBDE7AEMRYCwYiwzy+kLnPIBM3XM6RtavBqO82+k9C3opI0NCY0uwmLvmWCiDOR/3FOJ61HVf1lPe/AcXdZlKWRPpP+dapBcp9C+SjE512ebeP4gfYFNXWaJcUskz37XCfSp7kjTsfENY8Z3bE4h+4veB5LeS3saF6VJWgi+KtFIToxY2ZyAHwWqeQ9E9Fo7Dh2GPdHENNUOBESbWOBAzUdTFuliYKC0m1a29o1hQ04u+S1mfYvorEBU00WAliLASxKwytiBjml29+Pk0z/Lao8FxXXL+TNKm0JWqozsVtTES1AipYgBqm3vD/OU/dqKWfrEN0vGJouLe9fEVsVFjg5vaiw0VtQMcDVXYkDYiwzR042a08WUT/KYosAvqbdMv5M1qbQjYrLHKDYlY6DYlYZLEAG1ADeEb3ut5DfrGKLE8dRXvP+LNIbMhaxX2MQhq6SAsGJ2ApiagY2TvyHSsMRVVKN2aUoObseTxjiHANguBBABzIPMdq8Fl7edhnBNihj5L5NCg8tdEt8IZlKlrcZT3vwONV+r4kFUZcT9yqOz1/wAmFe3Gub49J3WHNI+KwxC9FMwrq8D6Np3G9wo1am9tNzh5UQO2FKleSRJTjpWR8OqDIxv+K9TkLhzRmFFSq2m+bXEXQYNoEmDu2LOtNwpykjuEdJ2PouCxFIMNNhYwNAaWiQd8S4gzv2LwPKty0m8zedGSayb/ANzHlcZhwyo5oNwaSAeI3L7rDVPK0oz50eXOOjKxwsW9jkliVgAWpNDKlq4aGM6Ub3z9il9W1R4Pi3+qX8maVNYmWqo4K2oEyWro5BYiwDNNven+VT9j1LUX2inul8DSOw+r4nCxU2MzlUppWOkc7EHQ4GqyxGWDU7AaOl28th40aP1YHwUOAXoSXvy8TWesSsVthINiVjoFq5sdBtRYAWpWAbwze9Vein74+5RYn1igumX8Wdx2JdQuGr0EjIIauhFw1FwMLWbSbaTqdMB76jgXBjBJt2SeAyK8vhGovRjylFCei3ynlNJ1C/J7H0nzLLwAHTtbcMl5TzNJybeqzGtXKt+H0hujC05GyHDEslS1eMhvOYyvf/c53ccgejqlWFDPTahVbdI0c9pc3rY6O2FlXV4Mzq7DPc/KbirMOGD/AJCAfJabj2gLCjG9S/MT4ZXzPltStaRAE7893+Sr7lTQzoPGzi6TS0cpxbk7ObHHZ0AqbFO9GR3Slo1Fc9vUp20nlu25mfGZXl4DDxr4iNJ5Ll6egrxNZ00pLXn8DILV99GKSstR4jd82CxOwiWJWGCxJoZQtWbR0MaTbym+bpfVtUOE2Jfql4s0lrEy1UnILUzlkDV0jlhtXVhDFNve39LPtKWqvtFPdL4GkdiXULlqpscFHNSaGiliR0MhqtIywakMf0o3On5il7qhwOqp+uRrPWtwnCtEENSudINqDoEJAS1ILDeHb3qr+795RYhfaaH7v4ncdmXULBquuZFg1FxFg1FxHh9YDU/DKpDzSptayXNa01HNDQYa4iQJMAcZXh46/lnuRRSjK107LvF2UajxyqpBMEU399BBOQdOc84gblIk+c20ZPlGdF4R7GY8uY0B2Fyc2bXluIpDYdmUf3U1ZPytPLlONFpt2/2YpQfcI3EQqza90a2rmLsxWHcd1WmD03hrgs6mcGJ5o9h8p+kg7EspA/i2SfKeZ9gb1rigrJsxoRtE+Y6TxGyo05SAOgFwPtn0rST5TST5TV+Tyu2ppWhfMMbVc3h3U03AT6C5Y1neJxfSllyH1+ro4NpYi52TmlzcvmWtJGe/PsyUeF9DERccjStVc4pPkPKlq+5IgWouBLU7jBai50Vc1cNHSO2kW5s81S9wLz8Jqn+qXiaSEy1U2OQWpo5YQ1aJHLCGrtI5O7G97f0s9pUlZfaKX7vBGsdiXUcLFZY4KlizaOkVsXNhnYNVNyMIalcY/pNv4rzFP4qLB/i/rl8DSfJuEwFZcSLQkdIkIOgWouMMIAaoDvVT937Soa/rNH93gdrYfULwrjIICQggIuBjaw6DOIh9MgVGiLXSGvaDIBI2Gd//AKJMTh/K5rWdwm45HkWvqYYkV6bmOcSbnD5x/RIyMcy8mdOVPaVimnVR67VnEDEU67A2+6jFsTdNWkAI9KlrNJwfT8Gatpr/AHSb+O+SMhgdhazQ+AXUqgdZfvsqCSB0g+hdKqQLFRvqyPB6T0ZiMDXaa1J4DXtcXDOmSxwJtqbDICNOM01FlSd9Rl6X08cRWfUeW3PcXOzyA3NHQIHoQmlkF+RGZjq4MxsglDZnKQu2lXwVZj3h1Nz2tqU3bDG0dBGUjcupU5Q2lrRPCbjO59R0TrjX0hhKjHBoLKuFplzZ5bHl5qSN2VLtKxw9H7VTWvX3FLcWtJGqQvrCYkIAFqdzolqDoBag6R0x7c2eap+xefhfxP1yNJChYqrHALE0IIYtEjllrV2cnWm3kP8A2fapK/H0f3fxNYbEuo5Wqy5wAtXLR0C1cWGXLYyK7UtJXWoksEBMB7SY/FeYp+1yjwmur+t/A7nyCcKsSDCR0iQg6JCBnSjQLzDRJ4BZ1KsaavN2Gd6I71U6aftcpa2eJo/u8EdrZYvCtMyWpCDCBFgEAc8VgWV29zqMDwfonjxB3HnCzqaGi9PUNK54zU3HPwFbFktN2Hw9R5YS0uDm1qQgxInNfL4taSho8+XeURdotPM9PQ+W2m6k4OZUZUtgS1pz5i0+0BYSjUs0jCMaDkm7roPRasa90cYwnNtokhzSDEgSNoOfAqfQqQ5LlUqdOecH2m5o7T+GrutoVaL3Da1jmEjpAS03yqxnKhNa9R5/T+ouDruFRlMUajXtffTEBxa4OIfSHJcDGeQdnOa0pYmUKkXrV9QlBtWMPT+haWKaaVa11pkOY4EtdG1rvgfSF9evJ4qknbLsaM5w5GctVdXG4GjXDXuqGo+kZcAIDRUgCN/KOakp4VUcTCzvlL4BFNQaNV1IgAnYdnOvRhUjJtJ6tZy0K4+qadJzhEgTnsSqz0IOQJHmcPrHVcCSaOW4NJ9jl4P0tWvay7P7NdBWOtHWF7gZskbu51D7EnwrX6Oz+ziwKenazmk2nm71Vk9EhdLhSt0f7rOonre5Oe2kSHS6kyZBEHgchCrweJgqVScn95v/ACNZLM4uwzvFd1FXLEUmr6a7UcWfMD8Gd4r/AFXJ+cUfbXag0XzFhhneK/1XLrzqgvxI9qOdF8xDhn+K/wBVyXnmH/Mj2oNCXMdaOGdY/ku2N+ic+UFLXxdDytJqpHJvlXss0jCWjLI5fgzvFd1FU+fYb82P/ZHKpz5i34I6JtO2Igz0rP6Swuno+Ujqve6tuOvJz5iv4M7xXdRXX0hhfzY9qH5OXMdHa34Uf8dWDBmynv4gvnsXyT4M4Qisqn/pmfnVK/8AR0ZrZhDsa7008uwpR4P4QvfTv+5i87o/5Eqa3YYOAIeRsk0rgBwABkdSceDMfG70v/TDzygy2P1swppxRawvOzKs2PK72tY4LHPXl+9nMcTRi7uTa3DLdccJ+SHZ9y68xxv+kzjy9L232Fv9YYT8j2BHmGM/0n8hecU/bfYQa5YT8lHoan5hjP8ASfyDzin7b7AO12wg/wCM9X9ly+DsW8ml/wBn8g85p+2+woNd8J+SgcZZCf0binnl/wBn8g85h7b7P7OdXW/COzNCYyzdTEdZ5lTSweOpX0JpX6X8jl4mm+V9i+Zx/wBV4T83Hr0v6lsqPCP5y/3Uc+c0unsXzOVXXLCtEnCiPLpH4pujj/zv92C85p9Pd8y1LXPCHbhiBuMU45vpLh0uEeSqu1/I684o877F8zo3XfDtPIw7QOM0x9pcVMFi6ytVqJ9v9C86prVpdxZuvdH83Ge38Tn08sKZ8D1eSUe8fncOeXcEa70Pzdo/Zpn2PS+h63PHvH53T55dxmUNcXU+6W0mjujqjjaagIL7A3MQC0NaBH95shwdOKS0l2HEsVCT1PrO1DXtrWZ4amSCcxYBBJja+RllB4b1NPgicpN6Uex/M0WMhy6Xahpmv7d9Bo9X+pZ/Q1T2o9j+Yed0/e7UQ6+sjLDsn9j+pNcEVlqlHsYed0/e7UJU9eTe4vpU7XRAGYyG4XZT8ES4IrXylHvNFjaVrel3HLGa7seINK0nIQ5jWk7pkz7Vtg+DKtHERquSsuRX5hSx1PQcUn1mVV1gLmlrqIg5Ed0P/wA4X0Mp6SaaJFis9Qlh8TTYT3iARudUJjnimvEnwW9K8alt6KFj42zh3nShpGk3JuHOe0B9fo2WLj6Km9dTuF57D2O8606lISG4TbkQXYnPjtatFwXL819iOVjkvud5q0NbHUmhraLAGjYXv+b6WqZ8AxbbdR3fQjT6S9zvO9PXVxI7wDOyHnf0tWf/AM9H8x9n9i+kfd7/AOjpV1xeDHcLeFzwSepOP/56P3qj6kEuEeaPeUOuLvyQz2coZ9q6/wDnqf5j7EL6Tfs94vV1zqwYpsG7MOOfD5wXceAKC1yl3fIT4SnyRRQ64145VFgE5GSWkzGy7Ip/QNLVpu3V8hrhKXsq50/1PXO2k2ehx7b10+AqL1yl3fIa4TmtUUcqmttRkXUmCdmRz/jXP0DR9uXd8h/SlT2UX/1fU/JN6x/Ul9AU/bfcH0pL2e8wqkAQWtEcw4L6Cx583mc2UQ4w7pJy7EWMwU3tFYNDW22nKJ9J4nNC1hcdxrmlhAaASJP9uCbsJmftbv47SlYDq1nIPPnzieHBFgBHJgcQeoosB1p4twrC2MxEboIlxjpAQtYXJU/HOk5GHAbpiNiLZiKUKIBOQ2QMhsCSQXLB0B20BwjKcst3BPUFytR7W9yaRdLpdJ3werMotqGd8NiS59ZhmGvFsHYC1py4b0c4AxbsxGwCEMRXf0jNIDm85DmPZwQBXC1prbTm0+nYjnOkXxDIa7i455DP/PilYDkM4KAIG5EdPagAk7Dtj2bECG9GvHcyD9EuI37yU1qGhQ53TxlIQS+CHc3/AKgDtga5DWkcXDtKaHc7vxpnIBAXES6ahJ+kD0JMQtiKhaBzEdhlAGhjapdb0Dr3+xNhcq35o2SCmI51yLT0oFc5V8RNNwP0X0z6CyfaChvWM0MNiCWgzwQdIX0o7LPMgyEAzO/CVzcVj//Z"/>
          <p:cNvSpPr>
            <a:spLocks noChangeAspect="1" noChangeArrowheads="1"/>
          </p:cNvSpPr>
          <p:nvPr/>
        </p:nvSpPr>
        <p:spPr bwMode="auto">
          <a:xfrm>
            <a:off x="155575" y="-1790700"/>
            <a:ext cx="5553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459"/>
          <a:stretch/>
        </p:blipFill>
        <p:spPr bwMode="auto">
          <a:xfrm>
            <a:off x="273099" y="2780928"/>
            <a:ext cx="3797014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data:image/jpeg;base64,/9j/4AAQSkZJRgABAQAAAQABAAD/2wCEAAkGBxQSEBQQEBQUFA8QFBQQDxEQEA8UDQ8QFBQXFhYUFBUYHCgiGBolGxUWITEjJSktLi4uFx8zODMsNygtLisBCgoKDg0OGxAQGiwmHyUsLC8sLCwsLCwsLCwsLSwsLCwsLCwsLCwsLCwvLCwsLywsLCwsLCwsLCwsLCwsLCwsLP/AABEIAOEA4AMBEQACEQEDEQH/xAAcAAABBAMBAAAAAAAAAAAAAAAAAQIFBgMEBwj/xABKEAABAwICBgYGBgYGCwAAAAABAAIDBBEFIQYSMUFRYQcTInGBkRQyQlKhwSNicoKSsRVTorLR8DM0c4PC4RckJUNUY2SUs9Lx/8QAGwEBAAIDAQEAAAAAAAAAAAAAAAECAwQFBgf/xAA1EQACAgEBBQUGBQUBAQAAAAAAAQIDEQQFEiExQVFhcYGREyIyscHRBjOh4fBCQ1KS8SMU/9oADAMBAAIRAxEAPwDuKAEAIAQAgBACAEAIAQAgBACAEAIAQAgBACAEAIAQAgKlFpD1WMyUEp7FTFHUUxPsyBpY+PuIi1hzDuKpvYlgzezzVvroW1XMIIAQAgBACAr1VjtsVgoQfWppp5Rz12CP4Nl+Crve9gyKHuOXeWFWMYIAQAgBACAEAIAQAgBACAEAIAQAgBACAEAIDjHTMHR4jTzxktkEDCxw2tfFM9zXDmC74LR1TcZJnS0fGDT7TqOiuNNrKSKpbkXi0jR7Ercnt7rg25EFbdc9+KZo21+zm4ksrmMEAIAQAgOI4bjXW6Tie/YdPJTNzy1GxOhbbkXAO+8tJTzcdGVeNPjuyduW6c4EAIAQAgBACAEAIAQAgBACAEAIAQAgBACAEBx7ps/rVOOELvi8/wAFz9a+KOnoF7r8RehjGdSeSjcezOOuiG4SsFnAcyyx/u00c+cRrq8pS7DsC6BzAQAgBAaOO1vUUs8/6mKSQd7WEgeYVZPCbLQjvSSPNGF1BhlimzJhkjl5kxuDvkuRGeJJnclHeTXaeo43hwDmm7XAEEbCDmCuycEcgBACAEAIDHPM1jS97mtY3NznENa0cSTsUNpcWWjGUnuxWX3FSxbpHo4biMvneP1Lfo7/AG3WBH2brXnqoLlxOxp9haqzjLEV38/RcfXBUcR6Vql39DDFG365fI/z7I+BWvLWS6I7FP4coX5k2/DC+5XavT7EH7alzRwYyJlvENusT1Fj6m/DY2ij/R6tv6kW/SatJzq6n/uZgPIOVPaz7X6mx/8ABpV/bj/qhG6T1ozFXU5f9TMR5FylWz7X6lXoNM/7cf8AVG/TdIOIs2VLnDg9kT7+JbdZFqLF1NSex9HL+j0b+5P4d0v1LT9PDFK36hfE/wAT2h8Fljq5dUaFv4fpfwSa8eP2Ljg3ShQz2bI51O85Wmb9GTye24A5ustiOpg+45F+xtTVxS3l3fb7ZLnTztkaHxua9jhdrmODmOHEEZFZk88jlyi4vElhmRSVBACAEBxLpen18R1R/uoI4yODiXv/ACeFytbLNmO47GhjirPeVHBsS9GqoagGwhlY939nezx4sLh4rHRLdkmZbo70XE9NgrsnCBACAEBVelCcswmpI2uEcfg+VjT8CViveK2Z9Ms2o4EwLjM7SO+dGeLekYfGCfpKf/V38bMA1D4sLfG66+ms360cfV17lr7+Ja1nNYEAIBHuABJIAAuSTYADaSUJSbeEULSLpHYwmOiaJnjIzOv6O0/VtnJ4WHMrUs1SXCHE9DotgTn7+oe6uzr+3z7igYjWT1TteokdIQbtBNo2fZYMh5LTlKU+Mmejppp0y3aopfPzfM1nUirgyqw0qiGyqzNGRoStVTMjAQgwNKko0NKkoxpUlGNKkoyQwXH6ikdr00ro75uaDeN/2mHI+IWSE5R5M1NRpar1iyOfn6nV9E+leKYiKuAgkOQmbf0Zx+tfOPxuOYW5XqU+Ejzer2NOv3quK7Ov7nSGPBAIIIIuCDcEHYQVsnEaxwY5AI5wAJOQGZJ2AIDzjpJiPpFVNUbpZHObx6sZMB+6Grg2z37HI9FXD2daj2EBUFXgY5M9MaJVZloKSV3rSU8LnfaMbdb43XajyRxLFibXeSykoCAEBT+lof7Jm5Og/wDPGsOo/LZs6T81efyOFRLjM7MS49HWkAo6r6Q2p57RzE7GEHsSeBJB5OJ3LNpbvZzw+TMWqo9rXw5rkd0XZOECA0cYxaKliM07g1gyHvPdua0b3HgqzmoLLM+m01mosVday/l3vuOPaT6VzV7izOOlv2YWnN3Ayn2jy2DntXNtulZw6HttBsynRre5z7ft2fN/oaFJRrGkbU7CUipFdI1ZWGOoisjLQeSFrQsTN6siJlQ2kjWKgloaVJRjSpKMaVJRjCrGNjSpKMaVJRlr0K08nw9wYby0hPahcc2X2uiPsnfbYc9+Yz1XOHgcvXbOr1C3lwl2/c71geMw1kInp3h8bsj77Hb2PHsuF9nyK3oyUllHk7qZ0z3JrDK10n4+IKb0Zh+mqQWm21kGx5Pf6o7zwWrrbtyG6ub+RtaCjfnvvkvmcTncuVFHWmyNqHLZgjVmz0l0eC2FUV/+HiPgWghdaPI5FvxvxLCrGMEAICv6f0fW4ZVMAuREZAN5dERIPiwLHaswaMtEt2xM88RFcWSO5Fm5EVhkZ4nT+j3TUANo6p1gLNp5nHK2wRvO7kfDhfpaPV5W5PyObrdH/ch5r6l8x3GIqSB08xsxuQAzfI87GNG8n/M5ArfnNQWWaOl0tmptVda4v9F2s4hjuMy10/XTZAXEUQP0cLDuHEnK7t/cABy7Jux5Z7zSaWrR17kPN9W/5yXQy0VIiQssJqnprLIkac7Mmd4sFJVcSLrZFjkzcqgV+skWFs6NcSLlKqZ8GEoQxpUlGMKkoxpUmNjSpKMaVYoxhUmNjSpKMmdE9J5sPnE0Ju02E0RJ6uZg3HgRnZ27uJByVzcHlGlq9LDUQ3ZeT7DfxTGXVcjqmQ3fIbkbmAbGAbgB/HetC6UpWNyNJVKmO4uhD1DleCMM2Rs5JyaLuOTQNpJ2ALZguJqzZ6twaiEFNDTjZBFHCPuMDfkuouRyJPLybikgEAIBr2gggi4IsQdhB3IDzLjmGGkqpqV1/oXlrSdrozmx3iwtPiuPdDdk0dyqzfipGOJ61ZI2Ysz62SpgyZNisxaWVscc0j3xwAiJrjfUB4ceGe7LYthWyaSk+Rl0l0NNJtR58+038LY1/qkHjxHeFmjxOk9RGazFlipaeyypGrOeTcOQUmNcTRq51jkzbqrIKtqFhkzp1VkNPIsbZtxiajihYxlSUY0qSjGlSY2MKkoxpUmNjSrFGMKkxsaVJRjSpKMyU85aeR2j5qs4byNe6vfXeZ53qkUcafDgyd6McFNXicQIvFTH0qU7voyCweL9XLgHcFu0Qy8mjfPET0it054IAQAgBAcy6ZNGTJG3EIhd8DdSpA2mC5If90k35OJ9laupq3lvI3dJbh7j6nJI3rltHUizO16o0ZExHORIhsw9YWnWaSHDYWkgjxCyx4GNtriiewLSeXrWQyar2vcGaxFpG333GR8lsRlkyV3yclFloqamyls6tdZC1lUsMmdKqsiKia6xNm/CJpPcqmQxFSQxpUlGNKkoxpUmNjCpKMaVJjY0qxRjCpMbGlSUY0qSjGlSY2Gvlby49ybuWczXVY99eZ6I6LdFDQUd5RaqqbSz8WC3Yi+6Cb/Wc5dCuG6jzl1m9LuLmshiBACAEAIBHtBBBAIIsQRcEHcQgOEdIuhLqGQ1EDSaGQ5WuTTPJ9R31CfVPgc7a3O1FG77y5HU09++sPn8ynNetNo3ExS5RgnJieVdFGb2jsN5w/2YgXHvIIaPn4LJEz6Opztz2Fgq6tRJno6qyKnnusTZvQjg03vVTOjGSoJM1FRSTP6uFjnvO5gJsOJ4DmVeMHJ4SNe/UV0x37JJLvLFH0f1ZF3dUw+655Lh+FpHxWytHY+w4ln4j0kXhbz8F92jTrtDamMXsx/KN+fk4BJaSxd4q/EGjseG3HxX2yV2WMtJa4FrhtDgQ4d4KwNNPDOrGcZrei8rtRjKEMaVJRjCrFGb2FYLPVEtp4nPt6xAAY3vcch5q8ISlyRqajVVULNksfP0LB/o2q7XLoGngXyXHkwhZ1pp9xy5bb0/ZL0X3IrE9DqqEXLA9o2mJ2tb7psfgolRNGSramnseM48f5grzgsRusyUNW6GWOZlteF7JWXF26zHBwuN4uFZPDyYbIKcXF8meqcExNlVTxVMfqTMa8C4JaSM2nmDcHmF0YvKyeOtrdc3B9DeUmMEAIAQAgBAc16asW1YIaRpzmcZZB/y4/VB5FxB+4tTVzwlE9BsHTqc5WSXBLHr+3zOQOgO1ufLf4LRwdDVaBx96rl2fYw66jBzMisYXHVaLk/zmpSLQhKyW7FcScpgImao27XHiVLZ6LS6VVRx16mCae6xtnShE1nPVTOhhKgtkkMAwl9XO2FmV+09x2MYNrue3zIWSqt2S3Uaeu1sNJS7Z+S7X2fzodz0ewKKmiEULbD2nG2vI73nHef5C7FdcYLET5xq9XbqrHZa+P6LuX88TYq4bK5rFMxjSKjieY5KmBrwbOYZWa7TwcAcvFAV/FqeCsj1o3sfb1ZY3NdY8CRu5LFbUrFx5m/oNoWaSeY8Y9V/OpQaiIscWOFnNNiuW4uLwz3ddsbYKcHwZhKEsseg+jBrZu3cU8djK4bXE7GNPE/AeCz01b77jlbT160sPd+J8vud2w3DI4ohHExrI2jstaLNH8TzXRSSWEeMsslZJym8swV0YAJOQGZJ2AKShSMQ0nog4t9Kg1hkbTMIB7wbICsaT4NHUM6+DVMltYOYWlkw4XGRPArDbUpcVzOnoNfKlqE37vy/Y585aR6Rna+gjGdenmo3HOBwliv+rk9YDkHC/wDeLcolwwee2tViamup1NZzkggBACAEAIDz90p4j12KSja2AMgb90Xd+25y5molmxnt9jVez0ke/L/nlgrUUiwnUwZXBrs3DPjmD8Eya1mjqseZLj6GRjw0WaAO5MmWrTwrWILBjfMqs2ooxF6qZUNuoLZC6E5Ol9GVKGQOmPrSvsD9RmQ+Jd8F0tHDEHLtPE/iTUOeojV0iv1f7YOiU9TYLcPOHHemzTuRsn6OpXllmh1XIwkSEuF2xBw2DVIJttuBsuCBxdAbeGYlJTyCWFxa4bfdcPdcN4QF3xGrbPHFUtFutaQ8e69uRH5+AC0NXHDUj1f4fvcq5VPo8rz/AOfqRxWqd9natAaYQ0UQG2Qdc87y5+Yv93VHgupTHdgjwm07nbqpt9HheX7lxiqsllNA879LenUlZUyUsLi2igcWENNvSJGmznv4tuMhsyvtKA52gJbR7HpKSQOaSYifpYr9l47tzuB+SAn8fY3ri9mbJWtlYRsIeL387laV0cTPUbOtdlCz04fzyLB0R4l1OLQi9mzh9O/7w1mj8bWJS8SKbShvUPu4no5bp5oEAIAQAgBAeWMVq+tqJpv1sskn43l3zXIk8ts+i0Q3K4w7El6GBrlQzjw9CRddQXQmsoLIW6FshdQTkLoMnStBqkeiMHuueD36xPzC6ulf/mjwW3ota2TfVL5Y+ha46tbBxzzn0ha36Uq9faZSR9kgFv7JCArqAEBasEJFGAd8z3N7g1gPxWpq3wSPRfh6L37Jdy+pmK0j0zOzaP1gNPCR+qj8OyF1a3mK8D5/q47t80/8n8yY9LNsjnbLvVzXPKcjSCQ64cCQ4HaCNt0A1ACAtU5PVQA7RAzyJcR8CFqX/Eei2UsUPxfyQ/CavqaiGb9TLHL+B4d8lii8PJu3R3oOPaj1sugeQBACAEAIDWxGTVhkd7sb3eTSVD5F61maXeeVQVyD6ImKCoLpjgVBZMW6Fsi3UFsi3QnIt1BOQugyWPQ/FOreYXGwkN2cNfh4j8luaSzD3X1PO/iDRuyCvjzjz8P2+pdWVa6B48ovSNoy6pIqqcXmaA2WPIGVo2Ob9YDK28W4WIHLZYi0lrgWuGRa4EOB5goDdwnB5KhwDGkM9qQjsNG/PeeSAs04a0Nij/o4hqNPvHaXHmTcrm3z35cOR7fZelenoSl8T4v7eXzMBWE32y7aFYvePqHHtR3LObCb/A/mFv6aeVunldtaVxs9suT5+P7lrbVrZOGcs0/0Td1r6qmaXskJfLG0Xex52uA3tJz5XO5AUMhATGC4E6UiSQFlO3tPe641mjczjfj/APFDeFlloQc5KMebJCsn13l1rA5NHutGQHkAtCUt55PW0VKqtQXQ1yhZnrnDJdaCJ/vRsd5tBW+uR5CSxJo2VJUEAIAQGljf9Vn/ALGX9wqJcmZKfzI+KPK4K5J9BTHAqCyYt1BdMW6E5FuoLZFuhORbqCchdBkA5SQ+JYcN0jIGrNfLY8f4h81u1arpP1PMa7YWW56f/X7P6P1JVuKsdse0/eF/JbSsg+TODZo9RB4lCXozTrK+P2yw242cfJRK2C5stVoNTY8Rg/NYXqyDxHFS8ajMm7Cd5HDkFqW6hy4R5Ho9n7IjQ1Zbxl07F92RZK1jstiFSUbFhmcxwcwkOabgjaFZNp5RishGcXGSymWnD9KWuFpey73hcsP8Fuw1CfxHmdVseyDzVxXZ1/ckv0qwi4e09zmrMpxfU5ktPbF4cH6Mja3FYR2iWud9UNc+/wDPFVlbFdTLVob7Hwjjx4FbxTFXS5bGDdvPMrWstc/A7uk0MNPx5y7fsRpWM22NKkoz1rgP9Up/7GL9xq31yPJWfE/E3lJQEAIAQGpi4vTzDjFJ+4VEuRer414o8pgrlHv0xwKgumKCoLZFuhORbqC2RboTkLoMhdBkLoMhdCMiXQjIl1JGRCUKtiEqSrY0lSVbGlSUbEKkq2NKFGxpUlGxpUlWNKkoxpUmNnrjBhamhHCKMfsBb65Hk5/EzcUlQQAgBAa9ePopB9R/7pUPkWh8SPJ4K5Z75MUFQWTFuoLJi3QnIt1BbIt0GQuhOQugyF0GQuhGRLoRkS6kjIl0KtjSVJVvHFmCSsYNrh4G/wCSyKqb6GnZrtPDnNfP5GE4lHx/ZKv7CfYa72rpv8v0ZkjqWu9VwJ4bD5FVlXKPNGarV02/BJP5+hkJVTK2NKkq2NKkoxpUlGNKkoz17h4tDGODGfuhb6PJy5s2EIBACAEBjqG3Y4cWkfBCVzPJIK5Z7xMW6gsmLdQWyLdCci3UE5FuhOQuhOQugyF0GQuhGRLoRkS6kjJ1Lo3wGlnw988kLHzNldG50gLsg1rm2achk7cFuUQi45aPNbW1N9d27GTSxngUzT7BoWSscyNrQdYENuG3ytkPFTc3DG7wKbMhDUuXtsyaxjLff3lXFKwew38IK1/aT7TtLSadcoL0FMTfdHkFG8+0s6a/8V6ItXRfgkNRiAZLFG9oje7VexpaSNUDIi29Z6JNyw2cnalNcKt6MUnnosFi6RMGp42uMcTGFoNuraGC/c3IrLZCO63g0NHqrvaxi5NpvrxOYkrUPRNiFSVY0oUY0qSrPYVO2zGjg0D4LfPKPmZEIBACAEAjhkgPIi5Z7pMW6Fsi3UFsi3QnIt1BOQuhORboMhdBkLoMiXQZC6kjIl0IydB6JsX1DUUrjlI1szBu1mXa7xIcPwra00uLRwdtVZjGxdODI7pCfct+0fyVtTyRg2L+ZPwKYStQ9BkQlSVbLd0U1gjxJl/bjlYO/V1v8KzUP3jmbUWaM9jRL9Jlbdrhf1iAPO/yWxc8ROTs2G9en2Zf0+pzUrTPRNjSVJVsRSUBoubcclJDPYgC3jygqAEAIAQAgPJNezVlkb7r3t8nELmtcT2tcswT7jBdQZMi3UFsi3QnIt0JyF1AyLdCchdBkLoMiXQjIXUjIl0IybWFV5gmZM3ax1yOLTk4eIJHirQe68mDUVK2twfUl9M6oSPjLTdpaXA8Q61is+oecHJ2RBw3888pemStkrXOw2JdSRk3cCrOpqYpR7L23+yTZ3wJV4PEkzW1UN+mUe4ktNa7rJtW+TMz3n/L81lveXg52y6sQc31+hXCsJ02xLKSjYaqkg2MNi1pom+9Ixvm4BFzK2PEG+49eLePLAgBACAEAIDyhpGzVralvu1EzfKRwXPn8TPX6d5qj4Ij7qpnyLdQWyLdCci3QnIXUDIXQnIXQZC6DIXQjIXUjIl0IyJdCMjpJi4NB9kao7rk/NWbbMUYKLbXV5+n0Md1BbIl1JXIhKkrkfUTF7i921xuVLeXlmKEFCKjHkhrGXQNmzHTXU4KOQ59MmCN4z6Ow3rqVvvVMDfOVoUx5orc/wDzl4M9XrdPMggBACAEAIDzP0nYaafFaltuzK/0hhPtCbtkj7xcPBaVqxJnp9DZv0R7uHoVa6xm5kW6gnIt0JyF0JyLdQTknNE9F58Qm6qAANbYyyvuIomnZfiTY2AzNuAJF4QcnwNfU6qFEd6Xku0tWkfRJUU8JmglFTqDWkjbGWTWG0sbrO1+7I8AVklQ0so06NrQnLdmsHObrAdTIXQZEupIyF0GRLoVyJdSRk6Po70Q1FRCJZ5W02uNaON0ZfNY7NcXGp3ZniAs8aG1xOXdtOEJbsVkqGlejM+HzdTUNFnDWikbcxStG0tPEbwcx4gnHKDi+JtUamF0cxIS6qZcj423UlWyRpKa6sYpSJiGjyVsGFyMNXDZQy0WbXR9Qddi1K22TJOuPACEGQE+LQPEKYLMkU1U92mXp6npRbZ58EAIAQAgEugOU9O2Ba8MVewdqA9TPbb1Tz2HHkHkj+8WC6PDJ1NmXbsnW+pxO61juZFuoJyLdCchdCcmxQUj5pWQxjWkkcGMHMnfwHNSk28FZ2KEXJ8kekNFcOioKVlNHYkdqV9rGWUjtPP5AbgAFvQiorB5TUXyum5v/iJb08cVYwnGelnRlscnp1OAIpTaoY0ZRyn2xydv5/ay1bq8e8ju7N1e8vZS5rl9jnF1gOvkS6EZC6EZEuhGTpPRJow17xX1ABjjNqZjhk+UHOQjg07Of2VsUw/qZydo6rC9lHn1+x2b08cVsnEIXTDCosQpX08lg71oZLZxSj1Xd248iVWUd5YM1FzqmpI821VK+KR0UgLZI3Fj2naHA2IWm1g9JGaklJcjYpIroismWGhp1dGCTJB1gFJjIfEJlVmaKOg9B2Cm81e8ZEejQX3i4dK4eIYL8nLLTHqaG0beVa8X9Drl1nOWKgBACAxPksgNSarsgIzEZ2SRvikAdHI0se07HNcLEI1kmMnF5R510pwJ1HUOiNzGbuhk3SM/9hsI+RC0pw3Wek02oV0M9epEXVDZyF0JyLdCcl66OqURE1bx2jdkN9w2OeP3fxcVsUw/qONtPUZfsl5l3djvNbByDE7H+aA1avGWyMdHJ2mPBa5p2EFQ1ngWjJxakuaOU4pR9TK5m1u1jvebuPetKcN14PT6fUK6tSXn4mndVM+QuhGTbwqj66VrL2bte73W7/FXhDeeDX1N6pg5PyOsUmMtjY2NlmsYA1jRsDRkAt1LB5mUnJ5fM2G4/wA0IMzcd5oCi9IdGHvFYzabMntvIyY//Ce5qwXR6nW2df8A235FeoAsKOhInoJAArGBow1dXkjZaMTVwnDJKycQx5NyMshHZiZfNx58BvPikYuTwLbY0x3n5d53jB3RwQxwQjViiaGMHIbzxJNyTxJW0lhYOBObnJylzZLw1d1JU22SXQGUIBrkBpVTkBBVkhQERUSlAQmNUTKiMxSi7doPtMd7zTuKiUVJYZkqtlVLeic0xnRiaAktBki3OYO0B9Zu78lrSqaO3Rrq7OD4Mg1iN028LoXTSBg9Xa93ut/irQjvPBh1F6phvPyLuHarQ1uTWgAAbgFupYPNSk5Nt8zBJO5CDWkncgNZ9Q5AaNe0yCx2j1SqThvI2tLqXTPPR8yFcCDY7QtNrB6GM1JZXIGgk2G0qUsiUlFZfImqBpjbYbT6x4rbhDdR53Vah3Tz0XI32VDlc1jYjncgNmOdyA2CddpY8Xa4FrhyKhrKwWhJxkpLmiqTwuhkLHd7T7zdxWpJbrwehqsVsN5GX01Rktukjh+AzTkF4MUW9zx2yPqt2+Jt4rJGts1bdZXXwXF/zqXvB6NlOwRxNs3aTte93vOO8rYjFRWEci22Vst6RM08pUmMl6OQoCdpXIDdagFIQGvNFdARtTRXQEZPhqA0ZcM5IDUkws8EBE1+i0UuckTSTtdq2f8AiGaq4p80ZYX2Q+GTMNPo4yJurGwNbtNrkk8ycypUUuRFls7HmTyJJg54KTGa78FPBAYH4GeCAwuwI8EBiOAHggNap0VD9oN+IyKrKClzM9Opsq+F8OwKbRUM2A34nMpGCjyF2pst+J8Ow2W4AeCsYDK3AjwQGZmBnggM7MFPBAbEeDnggHVOjbJWhsrNYDMbQ4dxGYUOKfMyVXTreYPBsYfo1HF/Rxtafetd/wCI5qFFLkTZfZZ8UiUjwwqxiNqLDOSA3oMNQEnTUVkBJQxWQGwAgFQCEIBrmIDE6AIDE6kCAxOoQgMTsOHBAYnYYOCAxuwocEAw4SOCAYcHHBANODDggE/Qw4IBP0KOCAP0KOCABgw4IBwwYcEA4YQOCAeMJHBAPbhQ4IDI3DBwQGVuHDggMraEIDK2kCAytgCAyhiAcAgFQAgBACAEAWQCWQBqoBNVAGogE1EAdWgDq0AnVoA6tAHVoA6tAHVoBerQBqIBdRAGqgF1UAWQC2QAgBACAEAIAQAgBACAEAIAQAgBACAEAIAQAgBACAEAIAQAgBACAEAIAQAgB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CEAAkGBxATERMTERIWFRQXGB4bFxgYGRceFRkeGxsdHiAeGxcaHSgkGR8xJxwdLTEtJyksLzo6HB84ODMsNzQtMi0BCgoKDg0OGhAQGzImICQyLTQwMiwsLDQ3Mjc3LC83LCwyMCwsLCwyLi41LywsLDEtLDEtLDQsLCwsLCw0NCwrLP/AABEIAHMAcwMBEQACEQEDEQH/xAAcAAEAAgMBAQEAAAAAAAAAAAAABgcDBAUCCAH/xAA1EAACAQMCBAQFAgUFAQAAAAABAgMABBESIQYxQVEFBxMiMkJhcYEUkUNScqGxIzOSweEV/8QAGwEBAAIDAQEAAAAAAAAAAAAAAAQFAgMGAQf/xAAvEQACAgECBQMDAwQDAAAAAAAAAQIDEQQhBRIxQVEiYXETgZGhsfBCwdHhFCMy/9oADAMBAAIRAxEAPwC8aAUAoBQCgFAY7idEUvIyoo5sxAUfcnYUB6RwQCCCCMgjkQeoNAeqAi3H/j91Zwxy20KyAviRnyUjBGxIUg7nAzy71jOXKs4N+mpV1ircsZ7s88E8ax3wMboIbhRkx6shl/njbA1DuMZH2wT5CxTWUZ6zR26WzksXw/JK6zIooBQCgFAKAUAoBQCgOPxLw7DeoiTZBjfWjLpyrYIzpYFW2J2YEb15JJrDPU8EN8E8MIiaW2VbO8UvHJoUiGR4yy5eHYOh5qTuA2Rzqkt1c9La4t5RLVasjnuSC24+sAoFzOkMy7SxtkFWHPvt1BzyIq4rtjZFSi9mR/pT32exxfMLi2xmsJIIJ1lknVdIjOrSC2dTH5R7Tz35bV7ZNQjlkjQ6SzU3KMF8vwVjY3Da4pYjpkjkDIexVsfkHcEdQSKr4Sdc0drqqoa/TS284+Vk+kqsz58KAUAoBQCgFAKAUAoCs+K/Mv3el4dobBIedgSgI6Rj+J/V8PLGemi29Q27ltw/hNur9T2j5/wafA3jsK2jfqbpPVMsjOZJFEhyx3IOOf02xiua4pC6y7MIt5S6L2E4102SrT2TfUjHFN9DNePJAdSFFBbBAZhq5dxjTvUvR1WV0KNmzy/xt/svuCKa55Y9Lxj3e/QjCOcKoONY1uRzOTyBqyaw2/GyPK5ylCFaeOdc0n3eX0X8yljBuW02l0RQMDBO+Aq5rXy59TJv11XiqtLCWXvhRX86H01VmfPxQCgFAKAUAoBQFeeZtze2MkXiVp7lVPSuY2BMZXJZHIGCMFmBOdtQ6aqAqHizjCa7meWOS4hSRcPB68jRA7ggYIDKRjIKjmRg8yPT1YosUI1bbZb7mqyxuyzY77Q116LRpz27v5f8wY4r15DmOIED5mOP22rKVUYL1S/Bop4hbq5Zop9K/qk8fjZ/ub8erHuxn6cq0PGdi4rc+X14z7GGa2j0nIwBlsjmO5rOM5ZI12ko5G2sJZeV28v/AD5Na2scgsxOptwDuB2yOprbK7laS7FdTwtXVSnY3ma2z222+Wuv7eS+uBuMFv0cNH6U8eNaatSkHk6HAJU4PMbHbfYmbCamso5LV6WzTWOuzr+/uSmsyMKAUAoBQCgITxLJdJ4lE0D+79PlIndhDNokIlUgZ0th48PpONuYyKj6i/6OJPp3NkIc2UYuIuOJI7ebPh9wuVKq7/pmj1MNK6lEpJXJGRisYa2ibwpbmSom5KKXXYplPCoEAJHwgbknG3U1H+vY9kdsuD6KrE5R/wDPdt4+X2Mt/aGUAa9IzvtnNY1Wcjzg38Q0T1kFBTwu+2c/z+I1p5wqEkkIp0qq7FiO56VsjFyljv1bIOo1EaqnNtqEXyxjHZtry/8AHydd/B5YvDovETOjxSMFaIZ1pk4GGJ9x7it89NFrbqVGl45bXb694eOuPhvc1n0uhwdmU7/cVBWYy+Drp8l9Dw/TJPf5Rgtr0aF1Bgcfyk5+2BvWydT5ngh6bXxdMXOLTwv6W8/GEWD5Mvqu7k4K/wCiuAQckazv9Ptz3qVpo4T3Od49dKyyDcGlh4z3+3t77lu1JKEUAoBQCgFAVNxpxO4vJYJ0MJt2D2s8Sl2XUm/rR5zJG26kLg+0HHIjRdySX059GTaNHdZW7at8PdLr8+6ZyOI+MYbuz9PSyS+qntKsFYK/xKSOW2cHBqlq0VlOo5k8xw9/sWGkhNXVuyLW66p+SFSxGV31MViQ4wDjV3z9KsVJVxWFlsuLaZa66bsm41Q2wnjPnPsbYvEwOYXoSp0/v2rV9ORYLXUpLqo+eV4/Pg2vA/CI7mWW2dgrPG5tmPwmQkMBnvsf3qXQ1jPc5rjMJxkoY9OZNPtvh/lb/ZkRu7CWKUwyoySBsFCMHPL8/epLaSyUcISnJRj1ex37Xw5FUBvcR35D7DpVdO6UnlbHdaXhVVVSjZ6mvPRfC6f3PyyusIoZW5bYBOR0ORSyvMnhox0WscaIqcZdNsJvK7Pbv5Jt5SaW8SLPlWWBvSBxlssuvIxtjC9etSNNFJPDKTj9tlkoc0eVb4z1fTPx2LqqUc8KAUAoBQCgIhx/waL1BLEQl1GMIT8Drz9N/p2PMHuMg4TgprDJWk1dmls54fdeSj/FoZYmaKaNoplwdD4znmMEbMPqCahqtwlv0Omlra9VVmt+pYaT8rcXbD0i6jIJDEdxkZrXBPn5X8E7Vzg9I7a1lPEml3WVn/Z3L+xgsLy2/wDog3FvNAWITZAxOPaAfcFGOZ+bP0qdXXGPRHI6viGo1Esylt4XT+fJGrC4iZpYxn0gxMer4gmo6cnuBjetGog01OPUuOC6mNtUtNdhxSys+O/4OvP4lLcBBJM0qxnKl1UtyIwJMaiPya1ztny8sl1Juj4bpfrK6mTfL+Ps8b/kxy6sHTjPTPKo8cZ3Lq7n5H9Pr2yallKwULpLYOkEY3wccs7VusinLOepV6PUTqq5HFtRyk1jfG3TO37Fs+XXBtzBP+quQIyI2RIwwLe7SSXIBHTAAP79JdNP0+pzfFeJrWSiorEV5LHreVAoBQCgFAKAUBrX9hDMhSaNJEPR1BG4I68tiaAqLjzgw2bNPbqP0jY1IB/sHlyH8M9+hJzsdomopz6onR8F4mq/+i1+l9H/AG+GcI+JrJai0vImmhXeF0ZRcQnsur2uPvjtv0xr1C/qNus4DPmbo3XjwRm08LCyknUUAyuoAE/1AEjP5Ne23px9J7w3g867+a9bJZ9uvf8AfB16hHVGK6m0rtuTso7ms4R5mRtVf9GvK3k9kvL7f78I82pC6VG5XB+p3/7r2WW+Y1VKNdf0c7pb/fv99z6WhclVJGCQCR2z0q1PnbWHg90PBQCgFAKAUAoBQEd8wPD3n8OuEjVmcLrVVLZYoQ2MLu2ccuteSWU0bKbPp2Rn4af4ZRscgYAqcgjIqoaa2Z9MhZGcVKL2Y10we8xrvcOdlQ57tsv/ALWahHq2Q56m1vlrrefL2Xz7/b9DHqCkliXkxsAP8D5RWWHJbbI0c0KZt2Nzs9l+iXZe7+7CyemQ7/EzLt+dhWUY87UY9Eab7f8AiVSut/8AUu322X26t/J9QVYnDigFAKAUAoBQCgFAKAp7jXgCeCSSezQywMS7RKCZY2JyfTUD3puTgbjkM7VHuo5t11LzhfF3p19O3ePb2/0QiRtLFXV0Yc1dGVh91YAiojpmux0kOJ6SXSxffb9zEb2PHxZ7Yyf8V7GiyT2izyziujrWZWL8mN732n01Zj09rYP5xRVb+p/qjCziDdbdEHJvp6ZYf3wcqWC4aRC6MfcOQ2G47cqmVyqisRZzOso4hdLnug/ss4/GT61UY2rcVJ+0AoBQCgFAKAUAoBQCgFAU95u2hS9t2AUI9uUQDvHIS23QYkX+9WfDH65L2Kriq/64v3ILZMBCpPILv+OdcvZFqbj7n1nQ2w/4cLO3Ln9Dx6LSLqY4J3VflXtkDmazU1XLCNM9LPWVOVrxzL0rsvDfl+f08l+cE8UpfQltOiaPAlToCRsVb5lODjrsQasITU1lHE6nTWaex12LckVZEcUAoBQCgFAKAUAoBQCgK9857Vf00E52aOYLq05wkvtbODnHwnbOSoH1rfp7ZVWKUVk0ammNtbjJ4KWhScoCVZI5NQ1MvszgkhD+/Xv2rTCqGp1LjJpS64X9ywfE7dFoVCrLi1j1Y7+P13/RG7b3yFV1ZU45EH+229Vcqnl43O40/EanVFzzF4WzT/TbcsHyZIa6uW+EiJQFIIZhrJz9hy771K00cRe5zfHr3bbD0tLGzaxnfx7Fu1JKIUAoBQCgFAKAUAoBQCgNXxTw+K4hkgmXVHIpVl3GQfqNwfqKAozivhCfw/GtmltQSsUmSdAO+JFGyHn7hscfLsKnaB6euTbjiT7ldxCvUWRXK8xXb+dSOWV1iNQysCB/KTkdDsK5+ytcz5XsfTdFrXHTwVsWpYXSLafxhMnPlEkb+IM7ko6QkRIcAuGYazjntpX/AJb1I00Uk9yj4/dOyUMwaWHjPV+du3YuepRz4oBQCgFAKAUAoBQCgFAKA8yIGBVgCCMEHkQe4oChfFuEb20cxi3lmiVtMckQ9Qsvy61T3KcbElQufxUK3TScsxOt0HHaYUqF2U1t5yTLy44Puobk3V0npaY2SNNSsx1MNRfTkAe0Yw3Xet1FX01uVPFuJR1koqCwo569yyq3lQKAUAoBQCgFAKAUAoBQCgFAU552eyZGT2sxt1Zl2ZlIvMqxG5U4GQdjgUBcdAKAUAoD/9k="/>
          <p:cNvSpPr>
            <a:spLocks noChangeAspect="1" noChangeArrowheads="1"/>
          </p:cNvSpPr>
          <p:nvPr/>
        </p:nvSpPr>
        <p:spPr bwMode="auto">
          <a:xfrm>
            <a:off x="155575" y="-655638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://www.flexpipeinc.com/images/Infolettres/1_workplace-design.jpg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9552" y="1196752"/>
            <a:ext cx="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91680" y="1556792"/>
            <a:ext cx="0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99792" y="1988840"/>
            <a:ext cx="0" cy="10803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6" y="2319151"/>
            <a:ext cx="0" cy="7498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/>
          <p:cNvSpPr txBox="1">
            <a:spLocks noChangeArrowheads="1"/>
          </p:cNvSpPr>
          <p:nvPr/>
        </p:nvSpPr>
        <p:spPr>
          <a:xfrm>
            <a:off x="649733" y="998730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Ringkas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"/>
          <p:cNvSpPr txBox="1">
            <a:spLocks noChangeArrowheads="1"/>
          </p:cNvSpPr>
          <p:nvPr/>
        </p:nvSpPr>
        <p:spPr>
          <a:xfrm>
            <a:off x="1818157" y="1322803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Rapi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2809973" y="1747387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Resik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3818085" y="2132856"/>
            <a:ext cx="1113955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Rawat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292080" y="3140968"/>
            <a:ext cx="3240360" cy="1534480"/>
          </a:xfrm>
          <a:prstGeom prst="wedgeRoundRectCallout">
            <a:avLst>
              <a:gd name="adj1" fmla="val -98446"/>
              <a:gd name="adj2" fmla="val 4470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5R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RAJIN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diputernya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Mas!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5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BAHAYA ERGONOMI</a:t>
            </a:r>
          </a:p>
        </p:txBody>
      </p:sp>
      <p:sp>
        <p:nvSpPr>
          <p:cNvPr id="6" name="AutoShape 27" descr="data:image/jpeg;base64,/9j/4AAQSkZJRgABAQAAAQABAAD/2wCEAAkGBxQTEhUUExQWFRQWFx0YFBgYGRocFxgcGBgYFxgcHBcaHCggGBwlHBocIjEhJSkrLi4uGB80ODMsNygtLisBCgoKDg0OGxAQGywkHyQsLCwsLCwsLCwsLCwsLSwsLCwsLCwsLCwsLCwsLywsLCwsLCwsLCwsLCwsLCwsLywsLP/AABEIAOEA4QMBEQACEQEDEQH/xAAcAAABBQEBAQAAAAAAAAAAAAAAAwQFBgcBAgj/xABQEAABAwIDBAUHBwgFDAMBAAABAgMRAAQSITEFBkFREyJhcZEHMoGhscHRFCNCUnKCkjNTYpOy0uHwJFRzlMI0Q0RVY2R0g6Kzw+IVNfEl/8QAGwEBAQEBAQEBAQAAAAAAAAAAAAECAwQFBgf/xABCEQACAQIDBAUKBAQFBAMAAAAAAQIDERIhMQQFQVETYXGBkSIyYpKhscHR4fAUFUJSM0NTkyNjcoLxJMLS4jSio//aAAwDAQACEQMRAD8A3GgCgCgK9v3vONnWpuOj6Q4koSnFhEqnMmDkADwrMpWVztQpdLPC3YzSz8rt46sANsIB/RWT44680tole1j71PdFBwxNv2fIkWvKbdBUKbZV6FDjH1q4vbJp2sj0rcFCUbqUl4fItu6W+JuyEraCSZAKTIkAnMHurtQ2npMmrHyt47q/Cq8ZXLdXrPjhQBQBQBQHh1eFJUdACT6M6FSuYo/5arhavmWGkJnLGVLV6SCkeqvNOu1oj7uzbqpT86TfZl8yQV5TLxMSlgz+iof464T2uceCPbS3Hs9TjJd6+RMbG8o7ji8LjKIiZQSDEds0htrcrNHHadwwpwxQm+9GiIVIB5ia+gfm2rOx6oQKAKAKA4tUAnlnQGJXPlqfWshlhpCZyxlS1emCkV5p12tEfe2bdVKeUpPu+2SB8pl4mCUsGY+ioa/frhPa5x4I9tLcezz4yXevkS+x/KO44vC4yjSeqSPbNIba3KzRy2ncMKcMUZvvRojS8SQoaEAj0519BH5qSs7HuhAoAoAoAoAoDOfLMUuss2pkFTnSkiMggFMZ8yr/AKazJXR32eeBuRVtgbisZKDroPYUe9NcHs6fE+nHe9SCwqK9vzLRZeT63KpU48rvKe/gkVn8HC97s6/n9fDZRiu5/FkvsDddNo6FIcUpIJ6qgJzBHnAjnyrVLZlTd0zz7ZvSW1Qwzik8s18vqXCvSfICgCgCgCgIneq/DFo84ZMIKQBrK+qPWaGo6ow/d3chlcYnHJ7MI9xrzuipas+rT3nOl5sV3l2Z3BYVGJ54+lHuRWHskXq2eiG/q0NIR9vzJJW4TSFBbTq0mIhQCh7j66n4OKd0w9+1Zxw1Ip9mT+JemFSkR3eGVew+C9RShAoAoAoCN3kvwxbOukEhKDkNSVdUesihY6mFbu7ksrjG45PGMI9oNed0VLVn1qe8p0vNiu8uzO4LCol54+lHD7lYeyRerZ3hv6tDSEfb8yTVuC0hQW06tJiIUAoe4+up+DindMv57VlHDUimurJ/H3F5tT1RHAR4ZV7EfBk7u4rQgUAUAUAUAUBWd6t3BcOIczJSMEBQAiSZzH85VGai7CNtsFxvzUIH2ln3Chq6JC2tXwcw2B+ion2poR4T1heKwCkAKOsgxA7KEyJqqZCgCgCgCgI3eHZYuWFNEkSQcss0kHkaFTsyu2G7CkAFCB95fwFQ3dEk3Y3A+i1H21T7KDyRxch4DzQYEnrD2QKEyJS0QQgYtdT6aphi1AFAFAFAR28GzBcsLaJIxQcv0VBQ4HlQqdmVuw3YUgAoQPvOfAVDd0SbdjcDRLUfbVPspmPJHNyHgPNBgSesPZAoTIkrJJCBi11PZNUyxehAoAoAoAoAJoBjtG3ccACVACZIkgn0jOgON2UDMLP/ADXD7TQtxQW8aJV+M/GlhcRFmsLCgrTmon1Ee+guSCTQh2gCgCgCgEXwoghBg86AY2mzlJHWxEjk64B4TQtxwm2Azwqn+0UfaqguJXNkpQyJE8Csx4QaC48ZkABRk8+f8aEFaAKAKAKASfCiCEmDzoCPtdnKSOsVE9jrgHhNC3HKbUDPCuf7RR9qqC4lcWalDIkTwKzHvoLjxmQAFGTz5/xoQVoAoAoAoDilACTkBqaAqrG27i5cULVLYaQYxOA4jBIxAA6GMhy8KXR0lBw85D9FvenV5sdyB76uRi/UKfJLr8+PwJ+FMhc58ku/6wPwp/dpkLnoW92P86g96B7opkLjLa99dsI6QpaWkHPJQMeg+6mQyJXYu1W7loOtnI6jik8QagaaH9CBQFd25t5aXU29uEqeOaiqcCZ0TkR1uPYO+l1xOipvDiayFEs3x1dZTzhGQ8TVyMXXIWFpd/n0/gT8KZC5w2l1/WB+FP7tMhc6La7/ADyT3oHuFMhc46m8CTBaWY0KSJ8FUyGQ33Z3kFwVNOBKH0apByI5ic6MW4lhqECgK9t7bykOpt7cJU8rMlU4E8hkR1jr2DvFLridFTeHE1ke0s3x1cZTzhGQ8TVyMXXIWFpd/n0/gT8KZC5w2l1/WB+FP7tMhc6La7H+eSe9CfcBTIXBxN4AYLSjyKSJ8FCmQyGu7W8gfUplwJQ+nPCCYUOYnOez+NGVriWKoZCgCgKbvvvD0ZLATIgFxRIAz0Tz7fCh6KNN+cRW7LVq8lS1vhspVEBaUjQHVRJrDSuel1a2ig/Bk8l3Z6DJvG5HO4RPqIpeK4k6La56U36rFxtyw/rqP7x/7VnHT/cvEfgtsf8AKfq/QVTtuyOl2j9ePeqreK4+0j2Pa1rSfq/QXbvGFjqXQM8UuoJ99XLmcpUa0H5VN+qxhvAwnoHCblZSE5jEkzyECONGusQbTzh7CpblXa7ZycLimnFBKiBkAdFkDSCdeVbO20VFWWStY1Kh88id5dr/ACZnEE4lqOFAy15meAFDpThjlYz/AGTdMXFxhdcDZViJIUJJAnNSjHPhWXbie1TqQVlFlr6GwQIVeIjkp9sfCp5K4kS2mfm033RY4RtmwTkL1v8AvHwVWXOn+5eI/B7Y/wCU/V+gojbllwvEH/nz/iqpx5+0PYtrWtJ+r9BdnalqrzbtB7nkn31U4vR+05y2baI+dTfqs9raSodW6WO5aI9lW3Wc/KWsPYzNnUKTeKcZLjhbUTIgEkTPEyCZHp4VY2sevpk4dG42v99Rqeyr0PNIcAKcQzSRBSdCCO+qfOlHC7DbePa3yZkrCcSicKBlqec8ABNC04Y3Yz3Zd4zcXAS6sNlZJJxCSYJzKjHA8Ky7cT3KdSCtGLZaugsECFXiI5KfbHwqeSuJEtpn5tN90WOEbZsE5C9b/vHwVWcdP9y8R+E2x/yn6v0FUbcsuF4j9fP+KqnF6P2h7Fta/lP1foLs7UtVHq3aD/zkn31U4vR+05y2baI+dTfqs9raSrzbpXoWiPZVt1nPylrD2Mze6bKb1S2VOOFtZOLIEkSTxMgmR6e2rFKx61XWDo3G1/vqNR2RfdMyhzCUlQzSRBSRkQR31T50o4XYeUMhQGE+V9bSNpErZKiWkGcZSDqJgDsjXhXlrtXzR+g3ZGbpeTK2fIqFvtVpOls0ftFZ/wAVcHJftPpxoyf8x91vkP2t4wNLS09LZPtVWHU9FeB6IbHfWrP1voPmt7FD/RrT9SPjWena/SvA9C3ZF61KnrCx3wV/VrT9T/GtPactEa/KYf1anrfQ9p3tSRDllaK7Qgp99T8QnrFE/KpJ3hXqLvv8BFe3rU+ds9v7ri0+zSp0tN/o9o/A7THzdol3xTFtj7RtFPNpQ1cW6lOJADbuJJJUAAoKAJFdac6d1ZNdjPFtdDalTk5yhNJPWNn3Wub/AF9E/EGd+W4JFk0paCsB9MwrDEoXqYOWQ9Vcq1sOZ9HdibqtJ2y7eRjTe0WQZFsg/aWs+8V5MUf2n6FUpvWo+5Ifs7wJGlra+lCj7VVh1PRR3jsjetWfc0vgPmt6iNLW0/Uj41npmv0rwPRHd0Za1anrfQdJ3wV/VrT9SPjVW0u2aR0/Kof1anrfQ9Nb3/WtLRQPDoo/xVPxPOKI90r9Naov930PC94rc+ds9j7qlp9lTpocYIfl1debtEu9JiI2vZ4p+SONH6zT6pHcFD31qNSn+23YznU2ba7W6VS6pQXwNq3EUk2LBQXFJIUQXPPMrV5xGtfRptOKt7T8Xt6a2iSkkn6OmnAr3lrCfkKFKQVgPpmDhiUrEkwcpgekVKtsOZ03bd1rJ2yMWb2iyDItkfeWs+8V48Uf2n6JUpt51H3JD9neBI0tbb0oUr2qrDqL9qO8Nkb1qz7ml8B8zvSRpa2n6kfGs9M1+leB6I7uUtatT1voOk74K/q1p+pHxqraHxSOn5VD+rU9b6HprfAz1rS0UDqOij/FU/E84oj3Sv01qi/3fQ8r3it1eds9j7qlJ9lTpocYIfl1debtEu9JiA2vZ4p+SLaP1mn1SO4KEeuqqlP9tuxnOps212t0ql1SgvgbP5P1pVYMqQpxSTiILsdIeurUjI8u4Cvo0mnBW9p+M3ipR2iSkknl5umnAsVdDxBQGB+XDaBcv0swAllsQeJKwFmfUI7Dzry15Z2P0G6qX+Hi5v3GftozAzzPDM+HGvNqfYSUS52962QQ2y6hWENpIbQowCpQBmIxJOZ1ATxrq5LgmeWNOas5zi1e9rtclw5PRaZ8CZYv0lUlh/BiaWhIabhGBeIIEKEoOmI+FMS5PhwROilaynG9pJtylndWvpquXtGuyXVJRcpLT4W6olIDSVJTJORJUCCojDMZAGJOmINrFk8+o9teMZTpSU42is7yabt2J5LX35Eudo23SBJtnYUovEdCMUqcSpKAATKSMacX6QyrTcL6Pnp7DzqjtHR36SOSUfPdsotN6arJ26mVrexTR6EtNFo9HCwUYJUAJIyAIkkTrlnwrz18OVlbusfV3cqqxqpLFnlneyz7yO3adCby2URID7eX3xUpZTXaa29YtnqL0X7j6Zr7B/NjPPLhtEt7PDQAPTuJSongEfOZdspHrrlWdon0d2U8Va/JfQwQJrxXP0yhYs+wrlpCEJXbrWSoLJwpIMHQTqAgKOsEzIjOtxcUs0eerCpKTcZpZW1f3rYsOz9oQUHon1kOBS/mmwXgQkgqzlJSEqhIkGNRnVUup+CzMzpXTWKKysvKl5OunNO6u/oJMOBNzbLDVx0TbSUCG043TC1ebiiCJ4kwDXNZTi7OyXLU9jTls9SLnDFKTfnO0dFrbh2WuSSdoNohblu6tQOESykJWHH0Og5KIBASpATnMjOtuUdWn4c2clRnK8IVIpWv57usMXHkr3um3lYZ7ZXbG1UlDDgWlKMDqmsOIJDScRUBli63GNeJFYng6NpLlnY9GzLaPxKlOas27xUr2bxO1urLhfuRSl15EfZnyPoryfuBWzrUgR82B+ElJ9Yr7FH+Gj+cbzVtrqdpAeWzaRa2dgAB6dxLZJ4AS4SO3qAemlZ2ia3bTx1r8lf4GABFeK5+nULFl2FcNIQlK2FuEqCicIIOFQIAnUYUr4xMyCMxuLSVmrnCrGo5NxmlZW15rXxa+ZYrHaEFJ6J9ZDiVq+abBeT1CMUHqlISrCBIMZxnVUup+CzMypXTWKKyaXlS8l56c73V76eAkhYFzbLDNwGm28P5NPSOGXFnqzGYJGswO6uf6ouzsuo9dm9nqwc4YpO/nOy81a2vlbla5K//ACLaYcct3VqCiEywgJX0jra0zCiEkYFIAzmddRW3JauL8ObOMaM35EKkUmlfy3dYYtPgr3um3lYabYXam1WlthwKCUlt1TMYgMAnEBIkSNY1J1rE8GBpLvsd9mW0raYynNWbd4qV9b5W+l/Ao668iPtz5H0N5OXQrZtsQIhBH4VKBPpia+xQ/ho/nW9Vba6nb8CyV1PnhQHz75ZLQjabipHXaQsdwTgPrSa8ldeUfpN2T/wF2v79pULWwfOFaG1c0mMsjrnrXJQlqj3Tr081JolbRq8ViASciAsKSgZ4SADiAnqk+ilpsmLZo2u+y1+fV1+0f29ltBIKQIHmkEtQYAygmCIMdxjjUw1fux16bY5O7eev6vge2279ZUIMtrAUo9GkBSVFQBWYBIJMCTE1i1Vvs7Dup7FBLPzlkvKeTVtFfXnYe2+z9pgSlslOBKIhpQUhAICQPpiCdJmqo1lp8DMq+75POWd2/wBSs3x6tOJEvLuropbwKWpsEYUozTwMgDKIiubc6mVtD2wjs+yp1MSSlxb17Liu7WzSbhrFKVpuWU4CIOa85BzyitUoeVnrdHDbq1qUsOacZO/cfR1fVP58Zp5drYqs2VcEvgH7yFR7PXXGsrxPqbqlaq11GKM2biyQhBVh1wiYnSvJhfA+/KtGKWJ2JS2au0lCAhQJEIlKYgJVMKIjzSrjxq2msjCns7Tk2uvN9XxsSFvY36VBSUwoyrEC2JwjCSTMT87qcziqYal7r4HVVtkccMnlpbPjnb/6+wc4NoBSEYSVK6yIS2rzMsUgEAiYKuWRNZfS3S+R2jLYnFyvksn5y14d/IcWez9pABLaZSkgiCyoJKckyqSAR20UayyXwLPaNgk25vN9Ule+uQ22neXiCWXU4VOcOjSCuRhkFIhRI6siazOdReS+J3oUdlnarTeUet5WztnpbUYI2M4l1Db6VtYpMqSRkBOU1hU3iSlkdp7VCVOVSk1K3J3N48n7eHZ1qD+bB/ESr319Oj/DR+E3m77XU7Ss+XS2KrFpQ0Q+nF3KStPtjxqVleJ13VK1ZrqMQas3FkhCSrDrhExOleTA75H6CVaMUsTsSlq1dpKEJQoE5IlKeAUTBIjQq48TVtNZGFPZ5JybXXm+r6Ehb2F+FBSUwrXEC2PNBSSVA6w5qc+tUw1L3R1VfZHG0nlyz45/D2Dgo2gFIThlSjiRCW1Ztx1pSCARkMXIAaCsvpbpfI7QlsTjKV8lk85LXhnzzyHFns3aIAS2mUpKTkWVBJQSUyZMEEnWihWWS+Bqe0bDJ4pvN34SV769ohtO8vUEsvJwqcERgTK5ATIKRCiR1ZE1mdSovJfE60KOyztUpvKPW8uPHTmR6djOJdQh9K2gvQqSRkOU1hU3iSkrHee1QlTlOlJStydzdfJw1h2bbA/UJ/EtSh6jX06H8NH4besr7XU7fcWSup88KA+d/K5d49pXCSM0dGlJ5ANhRHpKj4V5K78qx+l3bC1GL7fv2ECi2QtZ6ReBKGEKB7cDcCO0qNc7JvPkelTlCKcFduT97HlzcLVYNYiTDykpJ4gJBHgSRWZNumr8zrQhGO1yw/tXvJ/fA9e2/tF+1oVraNY/fI5bq82p2L/uHm3bf5VtP5MtRS0gEwnmUF1RzyxEnM1aq6Stgehdhqfht3dPFXk+fbhXckRbOxhN6npFgWoUW44kKMTy04cTXFUs5q+h757a7UJYV/iWv4fepJqC7hqzbx4F3RWp9wecvoRhROYxGJ1OZzrpZyjBaYtX2Hki40KledrqnbCuCxZvs+QytHVC6sXFHG6m46FSj9MNuISknmYVE/ois/qi3re3gdJ2dCtCOUXFSS5Yk214q/ezfa+kfiDMfLpd4WLZBEpU6pShzwogftVxrOyPqbrhinK2tjIbVoKaSk5BT4BP3Y95ryrNd59yTw1G+USX2QrAq7abWVtdAszwkJAnvzKZGtajk5JaWOdTylSnNWliXv8Atkls3/65X2Hv+7bVI/wvH4HSb/61dsfdMUu7pSNk24SY6Ra0rI1KQtZwzyJM+isyk1QVjtQpxnvKo5fpSa7bLMUv920s3Fs0hxcPwFkxIMgEiMuOUzFSVFRlFJ6m6G8pVqFWpKKvC9vqL7PdLSL5OIq+SE/J1K85BWVMqIPCQQY0kA1qPkqfo6e451Uqs6DtbpLYlwaSUvvqdhjtOyW024ytwupLCLlM/QWXEoVGZ1BM88uVZlBpOLd8rnajXjUqKrGOF4nB9as2r+zszNk3DdKtn2pOXzSR+Hqj1CvdR8xdh+R3irbVU/1MqXlzu8NtbpMlKnpUOYShWXiqpWdonbdcMVSVuRjls1iaj6zyQfwq+JryLOPefdk7VOyL+BN7FV0bly20sra6BZnhIRr3gkpkc63HKTS0scqqc4U5zVpYl7/tkhsU/wD89z7D37VsKzD+E+/4HSs77ZHth/3itxdKRslkJMY3FoURqU4lKKZ5EgT3VmUmqCsdqVOM95zxcEmu2yVzu0t3UsPWjaHFxcFKVkxkSpAJEcOtkDyrM6KhKKT1O2z7wlXpVpyivIu14PXwHez1Fn5cjEV/JcSrdStW1KxNkjlkZjSUg1uKw41y0PPVfTOhK1ukspJcUrP4eDsML2xW20ppbhcSu3Tcpn6C8QBiSdQSCcpnsFZcGo2bvdX7zvDaIzqqcI4WpuHarfOzXI2DyfOlWzrUnL5uPwkpHqFe2j/DR+T3mrbXU7Sw11PCFAfOflebCdqvwZxBtR7D0aRHqn014668o/T7sl/06v1+8jk2oguOIUWvk6JMwCoBASAr0Cph4vSxVVbeCLzxPwzPTFx8pbLEobKSFMJJhGhCkYj9IzMqOZnmKxixrDpyPSqToT6XN3858e23JclwJd+3eUptd6UNNNZ5KTjcORISlKiVKVAE5Aa1ZKTadTJIlGVKMZQ2W8pS7bLtbWSXiyw2tmpW0lXKikMlHVV0iOLSU6Yp58K6KN62Ph9DySqKOwKhG+K+as/3X5WO2ewnuj2gVBIW+fmh0jfWBLh+tlqNYrKg7Tvx0O1TaabnsyV7Q1yeWnV7hJe7CnfkbTiVhptlXSqQpJwrUomMWY1ip0OLDF6JGo7wVHpqkGsTkrJ3zSXLJjPYGyiLzZzKwtEOLchQhXVWpSZBHHoxWYwtKEX1nbaqydCvVg08orLNZrP3s3OvoH4wyzy+tj5PbKnMOkAcwUST/wBI8a4V/NPrbodqkuwyvZjC1tdRJUUvJOXDqmSfAVwjFtZcz61arCNTynrFjxnaDbTq2kJwMqKm3VTiWpJxIBngBOKBy41Mai7cCqhUq01UbvJWaWiTyf0uSFvs+7DJaT0SmFT87jRhCSUlXWKskkpBIInKphnhsrW5nRVdmdVVJYsa/TZ3vnbK2ub6iSv7DprRhm1KXEsuLC1FaUyYSSpIWodWVKjuqzjipqMM7DZ6ro7TOrXTi5JWVm8s8nZPOyVyx3uzlu39u4nAWGkmVdIjJQLkZYpP0NBXWcb1YvgjwUKsaexVYO6nJ6WemXVbmRdzsF4NbQARiW88kthK0qKkB1S5ASo9mtcnCVp24v4nthtVHpNnbdlGLvdNWeFLiiN25u+LVNwUBzAWkJxLGRUXhiAUEgfQHdNZnS6NO2ll7z0bNtr2qVPG1ixN2XLDk7XvxNo3WtQ1Z26BmEtI9aQT6zXupq0Uj8htc3OvOT5v3lE8vbY+SW6pzD8AdhQon9keNc6/mnt3Q7VX2fEyTZrK1tK6NJUUuoIjh1Vz7E154xbWR9irUhGosT1T+BIt7RbZeW2hGFoqUh1U4lqT1kegCcUDkKrmoystCR2edWkpt3lZNLRJ6/QfWuz7tLKmm+iUwqfncaICSUlXWKhhBwiQROVZwzw2Vrczr0uzuqqk8Smv02euduGeuVsiRvLHprJpi2UHOhdUFqK0pxEpCipOMiUysgfZqyjipqMM7MUKrpbVKrXTjiirKzdle1na+dlfvLFf7NW7e2q04CwyJKukRkoFRGWKT5qNBXWcb1Ivgjw7PWVPZKsXdTlws9MurrZH3Ww3wnaJCMSnlp6LCtKipPSKUqAlU6RrXNwl5duOnieuntNHFs2J2UU8WTVnhstVzIzbOwPkofKA5gLCQVLGWIvpSpIUABomY1zrE6XR3tpb4np2fbfxbgptYsTyXJRbTtc2Lc22DdjbJH5lB9KkhR9Zr20laC7D8nt08e01H6T95M10PIFAfNflU/8Atbr7SP8AtIrxVvPZ+o3d/wDHj3+9lWTXFn0Yof7PLYUelBIjKOcjtGUSPTWVa+Z2kpteRqShftcSSltcBcqBORSREZLmQRIM/SM6CjdO+hacNpcWnJaZdt+z7sOxdWUj5lccRJnQaK6TLOToZkaRmxUuX34m1S2y3nr7/wBvLr8T05dWRAhlxOYJznKRI8/QiRzE65VHKlyZqNPbU85p+z4c/wDgQ2i/b4QWErQqeJOnWn6Rz0js5nOszcP0nahDaL/4zTX/AB1Lr7+SyHO6V2s39qStRIeQASSYBMEZ8DNWjJ9IrnHeVKC2Soklo2fRdfXP50ZN5fz83afbc9iK4bR5qPr7oXly7DGxXjP0KF7eJGLMSJA4jjWWd0nbIm+ltMMBDk4SAf0ssKox6Ag5dtVunbRkhHacWqtdeHFaDhq5tMIllQXzGIp8wA5dKCeviOoyI7qzip2zX34nbotqxZTVu6+v+l8Lc/iLpvLGPyDkydVE5ScvOGcRHKeMZ3FS/aOi22/8ReHHwf16r5eS/Z4D82vEB1dRJjKeuQM+MaECMiTm9K2htQ2zEvKVvvqX3n1KKNyspKcasPESY56d9csT0PY6cE8VlfnY+idy3CqwtSTJ6FGZ7EgV9il5i7D+b7ektqqJfufvKH5fj8xaj/aL/ZFYr+aevdK8uXYYuK8Z+iQuxEicxOfdxrLO8U7ZE4HbSCMDk4SAe0gQYx8DJjtqt0+TMwhtV15S4f8AGg4YubTCMTKgrLMYiPyYBkdIJ6+I5EZR3VnFTtmvvxO/RbVfyZq3dz/0vhbnmLpu7GPyDkyc8RIj8Q4acp4xmxUv2jottv8AxFbs+n/PVw509lhPzbmL6OonkPPMd8aZRxK9K2jNYNsxLylb76l9+BE/KVkFONWE6iTHPTvrjieh7nTgnisr9h9DbirJ2fakmfmkjwED1CvsUfMXYfzjeKttVRL9zJ2uh4goDCPKXs0O7Td6Np9ZhAWUJGEkIToo9kD0V56kFKWjPt7HtEqdFLFFLrefgNrDcF5YChZ3CgdJeZT6iJrl0XovxR6lt3OrFd0mSrHk8c42Ls/8U1B9OHKnQ+i/FG/zFL+dH1JfMeteT5XHZ/jeD3N06H0PaX8ziv5//wCf/sPG/J7/ALi2O+7c9yKdB6HtMPe9v57/ALa+YofJ/l/kLR7rx2fW1V6D0F4sn5v/AJ0v7cfmRO0tyA2lSl2T6QNS1cNrAE8lpB9VYdFcYPuZ6Ib2k9K0f90Gvc2Jbi2Vmm/ZMXKVgnAl5CcGLCY6yeIzjLWK1SpwU1k+857w2ytU2eSxQa44W727GbTXtPyxm/lrYSti3SUOLX0hKejTJjD1p5CSmuVVJqx9Dd1SUJtppZcWZ3szct13zbW5VxPXaR+0K4dF1M+r+O51ILubJy38nbv0rF6P+JZnww++p0XovxRpbwS0rR9SXzHzXk+X/q9R77xIPqRTofR9pr8zj/XX9t/MeM+T48bBA77tR/ZRToPQ9pHva2ld/wBtfFjhPk+j/Qmf748P/HV6D0F4sw97/wCdL+3H5jW53A/3FUf7K7Cj4OIHtrLoL9ngzpDe74V/Wp/+LZVLzZFqhRStF80RMyltwCO1Mcax0UOUj1x3lVl5s6T75RftubzstLYZbDX5LAno/s4Rh9VfQVrZH46q5Obctbu/aUTy1MpXbMJKXFL6WUhtMmAghU8hmn1VzqpONj27vqShUbTSy4mb7L3Mdd821uVcT12k/tCuHRdTPq/jnxqQ8Gydt/J279Kxej/iWZ8MPvqdF6L8UaW3paVo+pL5j5ryfL/1eo994kH1Ip0Po+01+ZR/rr+2/mPGfJ8eNggd92o/sop0Hoe0j3slpXf9tfFjhPk+j/Qmf748P/HV6D0F4sw97/50v7cfmNbncD/cTH+yuwT4OIA9dZdBfs8GdIb3fCv61P8A8Wyq32x7VCihbd80oT9FtxIjLVMTnWOihyl7z1x3lVlpUpPvlF+25u2xg2LdnofyXRp6P7OEYfVX0I2srH4+s5OpJz1u79o8qnMKAy/bSwL54mR1uPYIodcLcVYvO7TyegTmMiZz7aiMNMk+mT9YeIqkwsA+n6yfEUuML5HoLHMeNLizPU0IRe8/+Sva5IJy1yzyoVGV7vIm7sY6TJxRAVMqEkkrkcOAMZCq9Tok1Bm0VDkUjyjnNiQYGIzw4UOkE3ew43LeTiUJ1Tl451HqRxaWZa+mT9YeIqmcLDp0/WT4igwvkdDg5jxpcWZ6BoQ7QGKb0flb0EujUE5iOvlg6uueonSrwR1gniyNa3dSRasAiCGkTOvmioc3qVvyjn8hkYBUZ9CaG4Ju9hTct5OMidUZeIqPUji0sy3F5P1h4iqZws506frJ8RS4wvkdDo5jxpcWZ6BoQ7QGMb1/lr0EujJQJzhPXEYOrrnqJ0q8EdYJ4sjU910EWduDkeiTr3Coc5akpQgUBS/KFaZtLS4ltXWCpjrwBh1I099DtSnhyYy3XJk9KlChlhVhWs9o6uUd5pYSqcmy2N9DHmJ/Vq94pY5YnzPfRs/UR+rPwpYuJ8zhZYP0G/wfwpYdJLmKG1aSJwIHq91LFxy5lb3qWlTZbZADitFplWEDWUkpBnvphV8zUaslxEvJ5sxSVOuOLx4YQ3KUgjKVK6pPncOQFDVWpiSReKHAid6bYLtXRISQkqSo/RI0OdDcJYZXKBscOBxMlt1M9bVWUa4UEnX2UsdZVFzZfLctQOonT80se0UscXN8xfAz9RH6s/ClhifM4W2PqI/B/ClhjlzPaLNmJDbfoEe6li9JLmM9ovMoSTgSqOAJBPqj10aCnLmUfYuyHV3bYccJQpRUtJbSBhSCQgHETJMZ8uRo0uB26d4Xc1Sh5iL3ltg5bOgkJIQSlR+iQMjQ1CWF3M92QHA4nrNvJnranKNcKCTry5VLHaVRc2Xy2LUDqJ0/NLHtFWxxc3zHGBn6iP1Z+FLDE+ZwtsfUR+D+FLDHLme0WbOobb9Aj3UsXpJcxptB5hCScCTHAEgnuyj10sFOXMouytkOuXbYW4cCllS0ltIGEAkIBxEycs+XI0aS0O3TvC7mqgUPMFABNAZzvBtNFy7qepIRE5DQmeZ5dg5VTWhatiNPIYbSlKMOGUyTMHPPtzrKIySbLvEI8T8KpBQKX9VMfaP7tCnFLc4JT+I/u1MxkBWuPME8Ri98VSETvAhxxhxBaGEpzOIEiM5HhUKiubnXDdssgqOFyEnETkQSRkdPOPq5VWXNmgUMlT3z2qj/ACc/SErEEzPmpy4cZ7qFsI7nMLT0i2wDJAOMnhmIPpqPUrZZkKf4huO8/CqZFcTn1UfiP7tAdUpfBKfxH92pmXI4la85Sns63/rVIJOPO8GgfvChcjPhbBm7LhlK0LKimThHE9hEGO40Who0ayukuoStBlKhlQwVzfPayAPk5PnjriCZB0TA4HjQthrudbrSXFtiZhJxk94g/wA8Kj1K3kWhCn5zDcd5+FUyK4nPqo/Ef3aA6pS+CU/iP7tTMuRxK15ylPZ1v/WqBJx53g0D94fCgyM+ctQ1dlwylaV48MnCM8XDIiMu40Whq5o1jdpdQlaDKVaUMC9AeHnAlJUowkAknsGtAZbckOOEtLKUYurAAJE5TNUpomycaWkJUkyEgSSJPfURGPsR5eugDEeXroAxHl66A7iPI+qgGW2QVMuAA5pP8dKMqM52aUBxAdSAgr6yjwzkH3VQaqKhCg75XDan8KFQsCHDE5jSD3a9wqlJTcxtxDavOWFHImBprpU4gs4UeXroQMR5eugDEeXroDuI8vZQHCs8j6vjQGZ7cQpNw4SnFmTn45nuotDRe92S38mb6OMMZxwJzUPQaGSr76XDansCFQsCHMpg8IPONfRVKSG5bbiEKPWcCiIJgaaxH85VOIZaQo8vXQgYjy9dAGI8vXQHcR5eygOFZ5H1fGgM12+hSblwlMySc+3PM93Ki0NF33WLZtmy3ERmBwV9Ieg0MslqAYbfP9Ge/s1eygMw2C3MT2RVKa6KytCHaoCgCgCgEro9RX2T7KjKtTJ9rKyy+un31oI1lhMJSOQHsqEMr2qmb5/l0h99UpoW66Yt0959tTiwS1CBQBQBQBQFA3qV8+v+foUWheJMeTsf0ME8VqPsHuoGU/bQm+e5Y/jVBf8AdVMW47zU4gmKECgCgCgCgKHvWr+kK/n6NEXiSfk5H9Ek8XFe4UDLTQghesBxtaCYCkkE8pGtAZfaMltZRrhMAgzMGAcuffVKabZ3WJKSciQJqJEHGMc6AMY50AYxQHZoBG9WA2rXzToCTpyGZoyozNi2L7iGgIKl5qPACScuB11ql4GpioZM33psOiu1LScQc6xEiUk8IzPb6apUWndW5PRYSIg5VAydxjnQgYxzoAxjnQHcVAGKgM83oe/pC8icspBHCNCJPoojS1LdurYlm2bQYkjEY0GLOKGWU/e2x6O6K0nF0nWIkSk6RGZ7fTVKiy7qXJ6IpIiDl/PGoGT+Mc6EDGOdAGMc6A7ioAmgM+3qe/pCsicuIIzjDkCJPoojSLTulYlm1bSYlQxmOGLMDwoRkzQhF7zKi1eP6BogZjsHrETnmNarZTYEIA0AHcKhD1QBQHIoAigG20UAtLy+ifZRlRk168pCxhMHpEweVUqNjFQyY/tJwm8e4/OK99aKaRus0BboMCTM5dpFZ4hkxQgUByKAIoAKRyoDNN7RhfWRl53qST7aI0WvcJ5SrJsqMnrR3YjAoRlC2w4TevDX5w++tA0TdRofJ0mBJJnLtishk1QgUByKAIoAKRyoDN97xD6iMtf2TRGiy+T55SrJBUZ6ygOwTkKEZZKEGO3LUusONp85SYHtogZrse2LahJSYImDy74qspqrTgUARoRNQh7oAoAoAoBC+/Jr+yfZRlRlTtkp9xCUZqU6MtMhmT3RPhVKtDXKhky3bGy1N3bhJT1lFQz4GY4Vope92HQWEjKQSD6TPDvrPEEvQgUAUAUAUBnG9oBfcHKeHNJHvojS1LXuVZKas2kLEKzURyxKKh6iKEZS9ubLUi7cJKesrGM+BmOFaBd913R0ATlIJmO3PhWeIJmhAoAoAoAoDOt7oL6xyk6fokURpalm3GslNWbaViFHEqOxSiR6ooyMn6EIrei7U1auuIMKSnI95AogZ7sJ9bqxiOZUM9czHPvqvQqNQatgkZH1D3CoQVwUAYO2gDD2mgOxQDLa7csuTn1TqAR4EUZUZpbbRUy62pEYg5Gg0IzGmWRj01Sms1DJkt3tZ1y5XiMgLUkdgBgAVqxTQt3rQdAgzqJ0Tz7qyGS2ChAwUAYe00B2KA4UdtAZlvIoIecGX0soHDPlRGi8bqXqnrVpa4xEEGOOFRSPUKGTPto7WdcunAoyErUkdgGgFasUv27loOgQqdexPMjlWQyYwUIGCgDD2mgOgUBwo7aAzXeYhD7gy45QOAJ5Z6URoue6F6p61bWuJzGXJJIHqFDJM0BDb4sldm8lIJJAyGvnAn1VUCk7uW4QtEkZKTz4Ec0ipLQ0jT6GQoAoAoAoBptb8i59k1GVGVqYJcbic3hHMxh4Vopr9QyZKiwKX3MXVPSKMHEOP2Y9daZTS9h/kG45e81hBj+qQKAKAKAKAzHehEvu9mKeXKiNcS5bktlNkyDyPrWo0MlDVYFNw6VdU9Io54hx+zHrrRTSNgx0CI5HTvNYQZIVSBQBQBQBQGab1Il9zsxTy0NEaLbuM2U2TQP6R8VGhlk9QEbvHtL5NbuPAA4AMjpmQPfQGebM2olxxICSFKUBkojWI1mNaryRo01hCwIJFQyLZ9lAcz7KA7n2UAGeygGG2iroVmcoziJ9c0KihbK2ghl5pRST1sPjlOmudV3LwNOqGTLNpbzJdeViQBhJSIJHmxrnB8KtjReN3EqLKFDIKEgEyfZURGTAnsoQM+ygDPsoD1nQHhWLhFAZtttwB1wqkkTJyBMZcBVSyNXL9sK9DzDbgEAjTlBKfdUMmebW3lS6+vEgDAooEEjzeecHwq2KXbdoKLKFDJKswCZ7OXZUDJkT2UIGfZQBn2UB6zoDwrFwigM426sdM5ikkTJyByy4CiWRq+Zet3r4PW7bgGEERHKMvdQySNAV/ftvFZOJAmcOn2gfdVQKBsTZOG4YWMcF1JOIQNRnM9lSTdszaSNfFDAUAUAUAUAw28P6O79mgMtSgy1IPn8u1NaZVobAayQxVeyMSlq+cBCickynOOM/zFauzVjV92ERaMDiG0z3xnWESWpKVSBQBQBQBQGV7dQemfyJGfA/WFa4FWpeNykxZtfe/bVWSGZO7IxrcV84DjJyTIzjjP8AMVq7NWRqe6iMNowOOATWESWpLVSBQBQBQBQGW7wIPTv5EjrcD9YVrgVal03HTFm2O1X7RrJCeoBjtpSOhUHE4kqEEGIz78qApNnspsLbIwAhQgSDPLq4gPRFHobL8hlPFAHoHuoYFNOFAeS72K8DQAlQPA+BoD2KAi9438LCuAOUzEdvGhUVbYlujpGy4rGkGRqRPAnmAaMvAvpNDJn+0bBlxxakpSgKM6hOfHQic+2rc1mWzYVslLKBhSQBAIAgjvkk981lEZJJQBoI7qpALkcD4UB5DgPA+BoBQCgPLi4BMTQGdvJ6RxaseROYBJiTMcIpwNF92YEBpAbEIAyHt9M0MlK2nYsuOrUlKUBWuYTnxORE89atzSuWjYFslLCBhSQBAIAgxlriJPfNZQZKJQBoI7qpkCuOB8KA8hwHgrwNAKAUBxaoGk0BndwOkccUFwCcwCTEn0RTgaL3slKA0gNiEgQBx7Z7ZoZHdAIXrHSNqR9YR3HhQGeWbj4fQhYQnCZKQIJCTmEr5xPhRrI2X6zcS4kKSVQRlJM//tDI6SntNCHqgCgPKk9poCF3meCGvOOJR6oJyMZmoVEXu9bqW6lRQMAGIqnKQch7/RVsV6FwoZM/3oQ6y8vDhDayCFFOLXUHkBnx0FVZmloWXYLwKA2okOJAxQThM6FOehrIZMJb7T41TJ7oAoDhFAN7qEpKlLUABJM/wqFRR2StxRwJCjI45wTqati3L7btBCQkaARQyUTepDrLyinCELhQUU4onUHkNeNXU0tCx7vvAthtRIcSkYoJwmdCnPSshkylvtPjVMnugCgOEUAhcwlJUpagAJJnh4VCoozaluKOBIWZyzzzOpq2LcvlsyEISkcBHxoZFaAKAhdr7vIeViBhUg5zkROhBBGpqp2Lc9N2DyBkueUAevSsi4zu7O4VqknnCgO7RVC5DRvYznFC/wAZ7f0+UVMy5D61s3EEQlcfa+KqmYyHSGnyqSSgDtSZ9E1UuZMjxtbZLjxBxJyEQoH05g1olyQ2dZhpATM8zp4DlQg6oBltPZqXkwrhplI9I40LcjrHYa2gEoWAkZACdOEYiSPGjzzFzt1b3BBABVyzA99QuRG//EOk5oX+M8uWPnTMuQ4Z2Y4nRK/xH96pmMh+pD5AACh2lQ+M0SfEZCt1ZOLawFeepJAzjgYNUyJ7G2OWpKiCeSZjvk5mqGyXoQZ7S2el5ICuGnEekHUUFyMsdhLZAShYCRkAJ04RiJI8aPMtz1dMXBkAFQ4Zge+oUjTsh0nNC/xnlyx86ZlyHDOzHE6JXP2j+9UzGXMflD5AACh2lQ+M0SZMhW4s3FtYCvPiSBw4ZGqQT2PsctEqUoEngkGO8k5mqGyXoQKAKAKAKAKAKAKAKAKAKAKAKAKAKAKAKAKAKAKAKAKAKAKAKAKAKAKAKAKAK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0" descr="data:image/jpeg;base64,/9j/4AAQSkZJRgABAQAAAQABAAD/2wCEAAkGBxQTEhUUExQUFRQWFRUXFBQUFBUVFRUXFhUWFhcUFBUYHCggGBomHBQVITEhJSkrLi4uFx8zODMsNygtLiwBCgoKDg0OGxAQGiwlICQsLCwsLCwsLCw3LCwsLCwsLCwsLCwsLCwuLCwsLCwsLCwsLCwsLCwsNCwsLCwsLCwsLP/AABEIAQ4AuwMBIgACEQEDEQH/xAAcAAAABwEBAAAAAAAAAAAAAAAAAQIDBAUGBwj/xABDEAABAwIDBAYHBwIEBgMAAAABAAIRAyEEEjEFQVFhBhMicYGRMkJSobHB8AcUI2KC0eFyklOywvEVJDNzo9JDY6L/xAAaAQACAwEBAAAAAAAAAAAAAAAAAQIDBAUG/8QALhEAAgIBBAAFAgUFAQAAAAAAAAECAxEEEiExEyIyQVEFsRRxgZHwI2Gh0eEV/9oADAMBAAIRAxEAPwDaIKOMRySutKtwLI7CrdtN7H1wKnNcVB24/LSc72b+SF2D6OcBqJyefe5Gt0GYZz7sY9w4tY5w8wFYVFzhaThmcRDHU2w7mrV2GmmQeFudk1haf4TQ4EWbIIIOvAqbTFigkZ/EGKXgrHEmTT7/AJBV+09HBTS69Pv+QVPuSKTpG6KpJIFm/P8AdVFZrcrog23a6qf0sP4wne0ctFSVD2deWqmIj4ep+KSdxcfcAFIdXBuPNQ8K8dc6+90abipFSnvg5b33aoDAdd/Z5gm/eAo9N1tJPw5peWXFvLfvIP7IUstM37R5cO9L3AVm4axdGw/wpWzdmVMVVFOgwvcQTFmwBqXONgLhaVv2Z4wC7sMDw6x594pwjIzJuO7micBAjvTu1tmVsM/qq7cjonUEOG5zHbxZRW1DETbu+aYgw8JttneKS4Jymy6MjLnAMgE9w98p0lIwfoeI+acssdvqZor9J00BLRBqcaFsbM4bExtPZj8RTLGRJIu4w0XvMX0U7C4fOeA3lWzWAAAKI/YyGA6Eta5prPa9o1a0OGYjQEmLcVracAQ0AAaAANA5ACyNyJNsiRto4YVWFp8DvBGl1lgMstOokHvWxe6yzPSTDkRVGmj/AA0KEwMltFtnSmNobV6urTYW2yZy7eNRAHgFKxbg8SDJKzvSJxFdriLdTEwSJzExI3pMZaM2rSrVmsbQq1arh2Q1jXuPICRaN+5XA2TjYJbgqzWi/a6gO/SwvklMfY1hZxWIrR6FCmwcjVeXH3UguvTAQgOBf8aJ01kxJM+IjVQNpbVDy6mWgwAQSLyZB3JfS2gaWOxTRNq9QiODjnHucFUU2uNR0gkmmQJEdqRA5b0ssEJBgZuZHdP8yidpPwN/FPCiQ3KSJzaAyBAn5J7ZOz3Yiqyi3V7mhx9lnruPDsz4wpewM6h9lmyjTwvXOs+uSdbim0kMHjBd+oLat0KjYSkGsa1ohrWgNHAAQB5KTTYUgK7auxMPiC016LahaCGk5gQCQSJaRwCptodAME9hDKZou3PY+o6Dulr3EEcrLV1BCRCeQPP21dnvoVn0qgh7HAWmHAizhO46hIYBpvXQ/tY2XLKeIaLtPV1CB6pMsJ4kGR+pc8pVI1jmgRbYNsNPePh/KchIwxlnj8k4sdvqZqr9KOp5E5TpTZOFicw1lqyZ8Fhh6OUQmqubNMGydbiuIlOMrt4H+5PKExoVjvg94SmkHcnDUadxQzN4IAZfTvH14pD8FIgwQdQbi6lZxuCNhQBmndC6U9kuZyBkeEhUvSD7PqtUtNGo0AC+d72Tfg1pBXQnFILkAUfQro/9xodW4h1Rzs1RzRYmIAk6wLaBaIukKMXJJclkDL7Z6BDEYp9c1gGvyk0zSLjLW5SQ7rQLwN25Rm/ZrhxUa/ranZMhrWUmtJ4mQ4rYGqmqj0ZGjP0vs9wTWgGk5+W2Z1V8nmcpaPcrPZmwqFH/AKNFjOJAGY97iST5qdTqQnBUTyJhylZ0g1CiD0AE+6TlSyUUoAqukGA6/D1aW99N4H9US0jnmAXCcPTLjljtEgBptfSL816GeVxHpNhOp2jVY2w64ObeYFTLU+LyhDwT6Gwa4ZGVoN57Y84hH/wh+8n+1a3DOzMaeIH8p1Y5cvJpjwsGmemwUdSqf8N/jlHzSAtLZUOhyUCmgUsFGSLQ6HI86bBRymIfa9SWlQWuUugZTQmPuTLyjLk08piHxhXcB5hJfhnDh5hRmvI9Y+ZUltUbz81ECI5yQCjLEAEx5A5DMiJRSkMVmQzJMo0AOSgiBRoEwiuTfaDSjag/Myg7xBLT/kXWSuZfaTTjHUX8aQj9NSqf9QTGi22O6aTeRPwn5qWWKp2DVsRyB8rK4zLIaSEOk2K9ikeYJHyWqWHpUu0BYyR8QtsD8Sp1zbzklqIxWNosFOApoJwK0zMUClJCMFBEUnqVSEyjlSAmtqhAubwChSjlMB9zW8EYy8FHlFmSAldYE1WqSmSgmAJQQQSACEoIIAW1LCbBSkABYH7TKE1MK7liGnypOH+YrfSsX9oVURQb62d5HcKcH3uagaKTo/W7TeY+K0wCxWx6keBPxlbJ0nQGO5ZX2aEURJHHvW0wlXM0OG8ArIZjwV3gNpMY1rahDLEhzrMIBAJzaCC5tjx4So0pps06nDSZdgpwFMN0tf4J0LSmYGhwFHKSAhdMjgWCjlIkoCUCHEEmShdPICkEmURRkBcoJCEIyAtEUlCDzRkA0EUHmhB5pALlGHJkvA1IFwLmLnQJ3qzwTyAVR65z02rF2Lpg6NpGOAzOIJ77N8l0Osy1yufdImtdVc4+mKZA4AB8pSkkuSUVlmf2PWkzpmgx3j91Pq48ybOPPM791S7Bd6HHtA/pcQB7lYubc95WaS5NCNEKttArLZ2KDh1MNeTOZjh2RT0LnTY6kRv8yK00VZbLe5rbNzNLocRGYcCQdQiLeS6yOIj9PZVNmMpVmhjC9lSm9oLgatmZOzMEta13a4AKBgtuvZQzOrCtU+75j2GF1OuXsotpltIDsufUswjN2HayrXHOaKuGJaS41XsplroDZo1C5zuWVhEcXDgrVjRwGoOg1Gh7wrzGzNYjpHVy08kT1OKdWP3d74qYd9FhIpmoxzKZFTNczBarVmKxBxNKmTQDH0TWLere94yGixzG1RVyuvVJDssQBYzKs20G5s2Vua/ayjNcNB7Wtwxg/Q3gEVLB025ctNjcjSxmVjRlYS0ljYFm9ltvyhSIj6MFEgEERSUmG4lheaYc3O0AuaDcA6SE458AkyYEwNTHAbzyQmNprsWgo7ca0iRN3MYOydXta5tomIe2TzQ+/wBPMxsmXlwbNpLSWkEnm0+SeREhBCUSYBgoBBBRASUEZCJABzwSpTbBcnuA8NSlkqSQEXGOse4rB49s1an/AGz8Xrc402PcVhqp/Gd/SB/5HKq18FlfbMpshsRyfUPgXkqUQm8KIPmnCqGy5I2DgFU7V2xUwr2uZlIcDmY70TBseIPMK1Lis50uEtYebvg0/JX1pOSyWXcQNXsjbDsVTpVGAUoxAbWDnNPYDDIaY1Ln0xFjeNCtJTXO+hjmfdX5w4hmNoFuWJzONJrJndJvyBXRGKc1iRkzlDwKUkhKBSRFgWd6T9I+oHV0yOu3mxFMcSN7uA8TwSOlPSQUZpUiOt9Z26kP/flu3rAucTJN75jvJMySVRbbjyo62h0G/FlnQ9Qxr2P6xriHgzmmXSby6dZneui9H9vsxLS10CpBDmGCHDeRMyOS5N96yvzTLXAE8rKdhMSbPpkgtNiLEEKEZSreX0bLYU6tOK4kv5+x1ysGhwhzWEDSGaBpEiRYwBpuYobMKLOFZgJPZcKNEEudF5AuTBUDo70gbiMrXw2s25tZ4E3aePLmVoDRb7LTGltNPkB5BaoyUllHAtqlXLbJckftQP8AmBqbltO/o28JTuFYQb1c8yYIYL2kjL/UPPzW6i06tadZsLkxJ9w8kdOk1votaO4AcJ07gmVjqCKUlACi5JlEUQQA41E5G1EU0wIeONj3Fc/xlSKvl7jUPyW/x/onuK5ttN/44HJ58s6pu6LqVyVmEN06FGwXpO7h8AFIBVTLl0bLJlm5MxJIAiJ4b7iVkOlWOBeKe5u/8x3eQW4xZDWueZhomy5H0irnr76nMT3kz8LLRV3kjqJLGEbboJUd93xPV5c4qUXAuiGie069hDWuM8gujN1PeuSdC6zfu+O6zP1Yote/JGYhuckNk62XWGvm/GPep2eozx5Q/KzXSnpL1QNKiQaujnaimOA4v+CY6UdJhTmlRPb9eoDPV/lZ+bid3fphxJufrmeay2244R19D9Pc/PZ17IPW5k77mSSd5PFNYyuWgQbnceHFPwqyM2IIuLX4Zco98qmrDlydTWzlGvEO28IHU9hx9YEf26z70Wz3FtTKZAvIPH99FZDDs9kHvUDGUMjmEejmsDe8i19xhXKxSzE5s9HOhxsXs+S0a4tMtkQZEGCDxB3LedGOk4qxSrENqaNfo2pyM+i7v1WEPzSHDf7uPcqYTcejq6vSwvjh9+zOzILHdF+lUxSrm9gyqSBPBtTgdwO/fz2K2wkpLKPLX6edMtsl/wBAggmMZi20m53mBw3k8GjeU5SUVllMYuTwux6ECFkKXSo9eWlzfRnqZEhvEfm3z8rrV4bENqNDmGWnQ/uNx5Kqq+NnRfbpp1cy6HQgUIRkK4zkHH+j4Fcx2uP+YB/JU/1rp2P08/kuY7ad+LP5Knxeqbui+j1FbgdXdwUmFHwPrfW/+FIVUuy1dGz2/UhmXiMzo4A6Lj+33TWJ+rErpfSKrmzHSbxyBho8lzTbre2JUq5Zmx3xxWn8ml+zqq7NiWsDS92HJYHQQXNIygzaJdv4rY9IdvvYwU6eaS0dZWAJFwJFN0QSfaHGyw32etnEPB0dh6rTv1LCbdwK6Ps+k2phqLmBwaaVMgGMwGRpbMetET3SnqXJJ7eyGnlGMlKSyjAgcbcAbe7ilLdhnquAJ3SAc3h70xiXUWkB1JpkEyKbCGgce8kAfJcRaxylt28nd/8AQSXRjoTValdrhq2ZHFpFx7lsmPw5IHUgGHEzRb2cuazo3/huhJbQwbyCaNMlwZrSGjgwtmP+4Pero6lp8wZXb9QjOOMGRGLZxjkQbJDDncHaNbME2JJ5cIWzGEweVruobDjAmmZkCSXeyIvPCE192wJgnDtEtLwXYdzQGgOcHSWwAQx0e1lMKz8XHHlhIo/H2NrdjBmiES1tNmEMAUmyYgGkQbucy7YtDmwe8IsN90eWhlGS7NH4DoGUNJLyR2Ac7IJscw4qn8VLHpZsX1KHWGZEj6tfvWq6MdKurilXM0xZtQyTT/K872c93MaWTtnUAJNKlH9DTyta54DemauHo0xndSpgmQ1gY0ExxMe+OzMCd6r+o4fliyq/UV3rY49mnxuNZSZncRHqwQS6dMvHisLtLaTq9QyQCIFoIpzcNAPrmJ954JFfEF5AkAAwAIa1n5KbNx/3uVRUsQSavVsAYBSqkkwSHUgDTBj0oBvzlXW3S1HHSRVTRHT4fbf+CfRyOLyWABjizOYlwAzl2aJ1m+vNWmydrPoOGpDtQbBw4H2X/H3CkpMDWMYSABc9okvdZ0Em4aJEzJuApdWpNjp7MS953Ej1Rw3nlos+ZRlmJq2xlHbL9TpWBxbKrQ5hkHUGxB9lw3FSCuZ7H20aVSGuBIMESHb4DKpFmncDrfd63QNn7RbWZmadPSadWnny4Hkuxp9R4nllxL7nE1WkdXmjzH+diMf6J7iuX7e9P9Lv9S6htD0fP5Ll23PSPIfFxU7+iin1EHZ+ju9SlF2f6J5k/AfypMKp9ly6LaqDUzCNw78oJWE6Ush4XSMJR7BdzMd0Ln3SwdvzVOnnmeCzWSzhEz7Pnf8ANs5tePdPyXUdiF3U0+sLXVMgzlsEFwJzRAAibeBXJugz4xlDm5w86bl1fYIb1QDWlrQ6o0BxvDarxOg1gnuWyx8mSHpJuKwgcJ8e7n9fwqbHYJznNuBYgyD2my2pLYsHfh3ncSRK0tIpnF4UEfED4j65jnz9TpN39Sv1fctjPHDMv/wZ7RDC0CC3V4gZXi1r3quN+SXT2Q4OBzAgQDMyWtewtJtEww+atW9kwfA7j48U6AuT+IuT5L9i9iAzAuc2kKsdh0kNJHZFMsAJETJIJB4xuVeNivLQDAIpmnPWvcDIqNc8gj/7bN9WDC0CCS1M4i2IpW7Oqlwe4MB7UtDpjPiPvBObKCYyUxumTwTWB2W+nUpvqNZ2ZactWpLfwqFNpADQKpIonsusM3JXr3QJ/wByeAUbEVwztOu4izQdJ5/E79ApLUWSW3jkary8IOtWDO06JvkaD4f7u8As3tLGk5nHM7iWtJ00YyOG/h3ynK1Z1RxM97hy9Vsbt094F9IFWi4OknsRlaHBgAJ0y5RmceVlZVCK4OnXS6459/sUbdr1ajYbRJq03h7XMHZDQSIcJvvEHhxStm4pxoy8tipVy2DswyFszqMtgON9+iWzZ757NSr1zpGd2UMayRcNLS4cBETGqlYbYIzE1KjqjmmGlwsLAzBJvfXVdCVlMVj9TPGu5y+f2G6hJqh4c1oAiKj2MnnLS5/O2X3mYWJY6s7JVq0KdMEuBYacEgke1JPfpKtq1Bw7Mls6OaGh3dme1wJ8WdyFMVAQMwiYIc+tTf8Apu5rj3SFFWJLKLJVZeHn+47gHUWtDBVY6wEF4OYRHoZiL9yssLinUHBzXEAetrA9l49Zsb91p4pFNpG9x5OdMckorC7fNu5NirW3bjg1lPaba9ORAcB22TpO8cWrn22fSfyDf8xUl1d1EhzDpbum0R7BmI5+UPa5lrjEEhluBOYkT4rrVXu6Cz2cXUafwZZXTIeA9EKUouAd2R3KUrH2Uro2VdkMtun4Bc26S05eF03Ett3hYHpBR7UrFpJYkFi3FT0UMYujyqgecj5+9dc2OTldL85FWoP6e0SGd4BAXJNm0TTxVEkQDVpkcwXC/wAV1vZAM1RkyjrnZT7YLWE1PFxcPBdK32KI8cFtTT4TNMJ5NdAyNi8MDcd8fMcCq/0bHw/ZXKZxGHzbr/Wiw6vRq3zR7+5OuzbwVNfEBsyDZua2+8Ze+yde6B7h3/XkjLS21zw/klO4XDZjJ8/k0cVyIUTslsS5L5TSWRFDDOdJtmgwTMN5fDn8sztSm8PIqAz6/HS2X8vdy5reU2ACALfUzxKY2hs9lYQ6x9VwF2n9uS67+nKNeId/cem1fhy8y4ZhhuiI3RERuiEPr+E5j8C+g/KQIuYGjr3dT/8AX6LTXA3Gi5E4OL5O9CaksoTSpBs7ybknU9/CBaEA2J7580tE5Rbb7JJCSgROv13o0EZY2E1sWAgckClNFkTpJytBLjwEnkBzO7+E0nJ4RFvCyFgsH1tT8jJc48SJHlNvPgqvbRsf6x81vaGzxQo5bZjJcecCB3AW9659t7X9Xy/ld7T0+HWs9nn9Tf41nHSImBEMHcn5SKIgJcpsib3FaLD7dZdbeubLH7ZbfxK51D8wyfsLCMqUmh7Q7K6WyLtIMy07itFsuBUr9pxJqMcQQYZNGmA1t72E/q71mNgYnI05pyA+kL5SS0drgO1ru3rUbMrA1aoBYQBSPZy5pLXAl8f0wJ9krbFsrki4pJ8BMN5R48Eouqeywj+pzTrwyndC0xfBUx0IEwJOg5FR6rS70qTXfqBP/wCmoxTH+GLTEFtvJTRED303EXIk+y+5AnhaymBkboiyidXr+G7wdw/UEAwf4dQab4000fzKaS7wLkmZUaj035RAp1IkncfeXSlGsZHYfffDezug9rxUwCxmFbUaWvEjcd4PEHisZtXZb6Lp1Dt/qv7/AGXfV924aUKtJr2lrhIOo+Y4Hmsup0sbVldmvTauVLw+jnbXA6eO4jkQjVjtzYrqJzNMs3OjwDKnDkf2g1rXTO4jUHUfuOY1XAsrcHho79dsbI7ogIREJRTbnGYGvw7xvPL/AHUEsssDLtw1jwA4n9t61nR7Y3VjrHjtnQHVs73fmPuHuZ6P7DyEPqAZrFrTcjg5/PgN0d0aQi30F2dFpNvnmvyRxddrd2a4P82Vu0vRPcVy/bvpDvPyXUNqeie4rlm2/THj8v2W+w5tYlg07kYQb8kmFnNCOgVNFk9ta+a1lVZPbWviVzKfUSJHRoQHf1H4ALT4DB02Oe9jA11QjORbMRMEjSbm8LK9GKlnN5/EfwtRRtpZdBIrkW9NPhV1Kq/ke8KQ3EO9kLRFcFTJcIGd1++yjjEn2feljEH2T5qRFjwngP7v4QD3eyPB3zhNiv8AlKM1+R9ykmIeb5IJnruR9yAr8j7v3UkwCxWNZSyB7g3O8MZM3c7QW08bKQFUbR2bTrmX9b/03025ahZlzkFzhlNz2WayOyLFWAr2EhxMCSYkneTHFADzrgggEGxB0PeFk9u7CLPxKfojxLJ4+0w/R3rTHE8j7v3RfeuR82qm+iNscPv5L9PqJ0yyuvg56Hk2AvvOo4dn2idwWt2FsMU4fUHbvDTfJPrO4uTtDCU2VDUay50BcIZxLRG/3KacXy9/8LLp9EoPdP8AQ1arXOxbYde/+iU0Jw6KEMSeA8yUHYl3Idw/eV0MnMGdq+gfJcw282Kje4/FdAx77Ekyea59tr/qjkPiSVVY1wW1jLT8EpANQWfJcb2tvWV25qtVVCym2z8Vz6VyTImwK0V49pp823Hz81s6b1zzBV8tZjtwdfxBHzC3uHdZdBFc0WFN6kNcolNyk0yrEytoeBS2lNtSwpKREcBRym5SpT3CwHKEokEZEAuSSUZCSUwCJQlCESACKJKRQgBQRkoJLymiJX7RdZYHaLpqk8/2W32tUhv14rDYm7yeJVNssNIvqXAuEUDmlxZIVZM3dcWWU27v+t61lZZLpC65WShZJmYrLa9HsaKlIXuLOHMfQWJeVfdD8E8l1WYb6IG5xGp8FrsmoRyxM21FylU1ApVI1HkpVKu3j5quF8JdMg0SwEtqZFUcR5pYqt9oeYVviR+SvDHUoFM9c32m/wBwQGJYPXb/AHBPfH5IvjskBHCinaNIa1G+aaftyiPWJ7gT8k1ZEjuROISCFCZt6g4kCoJESDIInSUo7TpH/wCRvmnvQbkSSiUR+0qQIBq0xNhL2iTrAulDH0/8Rn9wT3xXuNc9ElABMDGU/bb5oHGsHrBHjQ+SW1kkBIqqM/ajBpJPIfuq/F7RqOs0ZRx1Krnqa4+4lW/cibdxEkNBk7+QWaxTIcrh9Ij91XbQZp4LGrnOeWaYrCwhgCyLKlDQBJWrJXk3NbSViukj7+S2GNf2T4fFYfbVWXlQpXBaVDKZc4NaJLjA7yR+66lsvANp02sbo1oHfxKwvRCiH4kE+o1zvGwHxK6XTZZY9dPlRAQKYRdQOCeyooWCKEwUcM3WAoFfATpHkrii2AUmoFaovsjkohs8kxA58k83Z26D5QrMd/13J6i8kgGIO8CD5LTRGLMl6m+uijOzidYhNMwJ4acNOXjyWmLZ7k2+mCrti+TFvaMdj9j5mvytGci0khuYCA4jSRxSstNh6svGYNAOvJol0QCe+VruqHmodTZtIuzFjZudNSPWPE7r6BWQin6iUZtsoWbKDCS2b3MkuExE9qY8Eihg8zwI7+5XuIv8k3g2druCpmnh4OjVHahobPCP7grApKx+5blkIYMInYVTikEKXAslbUwcqvxeyibC54K+qOgSpFDDAAHUxZWxXuiFlvhxyzJO6Ku9qOQJEck2eiz/AGj/AHFbV6LIr97OVK6TeW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90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242" y="1475492"/>
            <a:ext cx="876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Faktor-faktor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dipertimbangkan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9" descr="data:image/jpeg;base64,/9j/4AAQSkZJRgABAQAAAQABAAD/2wCEAAkGBxQSEhUUExMWFhUWFxsYGBYYGB4fHBoZGhcYFxkeIBgYHCggGxomIRgcITEhJSkrLi4wGSAzODMuNygtLisBCgoKBQUFDgUFDisZExkrKysrKysrKysrKysrKysrKysrKysrKysrKysrKysrKysrKysrKysrKysrKysrKysrK//AABEIAOYA2wMBIgACEQEDEQH/xAAbAAEAAgMBAQAAAAAAAAAAAAAABQYCAwQHAf/EADsQAAIBAwIFAwMCBAQFBQEAAAECEQADIRIxBAUiQVETYXEGMoFCkSNSobEUYuHwM4Ki0fEHFUNywRb/xAAUAQEAAAAAAAAAAAAAAAAAAAAA/8QAFBEBAAAAAAAAAAAAAAAAAAAAAP/aAAwDAQACEQMRAD8A9xpSlApSlApSlApSlApSlApUfzDmq220DLRqPgDyf+1Rt3jASrFtSsABqwMntI3MjHxQWAuNpFfSarlizcVzqCxsQux3iMCDt/s1xcw5nctw7FjJ06CYA6WH6Ynq7+O1BcQaVTLvM3W7pts0zBJyASAQrCTBjOI/qY7uXcyutCs49SSrCJEjuvvg+2D4oLLSq83OTYJW4wu47aQ4PjTgGcQN/mcTdjilfYifHf8Aag3UpSgUpSgUpSgUpSgUpSgUpSgUpSgUpXPx3FraQu5gD+p7Ae9B0VjrExOfFVZfqxLitp3B0le43/7fn964eK52UGsAQdszJGT47Tv7UF5r4zACTgDvVc+nvquzf1KW0suRqMSvzsakeK45bkpbIb+YjIA77b/7HkgKff4K86XHBEG6x6sMRjIJIAgyIOce0HLl94M4tgBNIwx7uAxjypEH5zVlMKTJARQdRPk9R+BmT8+1U7iL6OdSrkFUGPuKABpxgHz/AJB5yEmOfXJ0AElZVn04Zh3UAyRAPbPnadZgv6jx09RlsAENAI3ETJ/rWvguDksxVdSxokkA77Hu2QMH9I8Z6P8A2lHDFGZVjuIk75g5xPyCN6DmYOo9RWMMSx8CDk+xg/1P50crfSrsb73A5LgaQhUHQAgBw0Afd/5qGPMDxF0q2ooZ0BdQHSJnG+D3kDaMmsOH/g3rZjpJIBzJ3XM9jvM0E3a9QnUTqUPIBBB6Y0yqycmTHcjbcVJk3GNtgmsXEXt9hkmQy5UgH22Ga5CEL6HeEmTPkZgYBA/zZ7+0buLuXA59FS2VKDVCqNQ9RveB27zvkQFi4O9xAUzpMbBpk4yNWo/vHeuxOYzEpG0ie/eCPFQHO+ei2ALYLweszGlT3kjI32Nc1jnRvKDno1MVCwW0zEHIIx2oLspkTX2oTlfNHZZYAjEGY+RGYj33qZRwQCNjQZUpSgUpSgUpSgUpSgUpXPxvGpZUvcYKv9z4AGSfYUHzmHH27K6rjADt5J8AdzVN+prxcK73EOpgqpq06QZkAiRsck+B4AqRucCnGKz3VnWJQEnFsjoEA48mvJrPFMbrC8QFUH2K5IgR3mTneaC+cuZmm9dUm0JgDJEEAGT+mBlvMzFbeZ8BZabqXJlSq2zBEiZMEZOZ32/eq1yjiW0jUNbFbil5nphSCYk/E5+RUpZa4oGqfQdSyx+mVMAg+IAAz909jQdB9NQhtIzXDCtqAaZ05jtA8eBW3h+fXLbsNSKgDEkiTqHYw09tvY5xnBODhli4zFQWWBAB1SDMGBB+6SYntXz/ANvFxrd4A6pjsZMDUSYMhSvjeMxFBwc/NziHUhiQXkwYQAKM6Jy2AMnE7iK7OQ8IBL3Lg0pJ1GJEQxAAkEdhE4E5JEbuJuoCfTJlfvZYDSclRsJnzOxB71p4Hmly8ull9Hq02rmBriQcEw0Yg9494oLNxF+2gZwA+I0A56WOw+R/SoQIHtYDFCxwR3giT4+RA/vUNb44qxGrUdSljpI1KQp6YMCPkCIqYa0121GssY0ouiOqZYsG7DVG5wO85CG5fxOm2WiQFCgnOdOgCY1RttnbxjUOWa7n8RibC3ATJPUZnSqzM4E+INSvFfT7O5i4oAMlUXqBBAmAYP8AoK3cDzNVm2VCqSRMZAExO5MxiQJIOIFB0cu5cW0s5i2LnSvcgZB9vcR29pqV57wVtYcKAwxI/lAJgjxMdjvVfe3ptrdyCOo6iABGIAzpHfq2z4isLv1CXLKxGQFUZPuQTtBgCZ379qDdwVgsyq7yNOHHTESdsTuPbprLiOEFpWUsCklQCDIkKCMRCwT+Nqhm48r9r3JjD6GGmNWetjqJ9hHTgZrrvczFwsp1lRJbp0mApSIuRkxvnJEd6CZ4bm6hfTRWBggbHJ8CQSNj8GpDkXGXLSdZLoJ2HUIJEqBuAIkbntBwaUvM2B02x1AkDOkRJJB2gwSRPxOZqT/xnELlLZ/hiG8ZjIUHImTkjvQei8JxK3UDoZBntGxIOD8Vuqr8q5obbfxDKXOqQI0nGdJM6SMnGPyatFApSlApSlApSlBrv3lRSzkKqiSTsBVL5lx/+OuBEtBrNnrJc6SW7GN4Hvg58VL/AFnxqpaVCpuFmVvTH6lQhjPhZA33MCq59S/Vdq1ZtuLbhnI6MqQNOzQPxFBx895873kT1CgDQfS6obAgyB09QGcedxFd5pyJckshuapGplUgPOWVjJj2J9pri4bl931A1mRbusGPXq0mSYaAWOM4OffFX4cuBVmAAU7FGERBO3fcCG3oKI/GaGNu04UowE5OrOkwGxGRg5xirFwXEu6nqypZgVMrgrq0kKYwQwnuYnOOSxyVPXd1dEZxhXAcdU5EEQNokESfFS3C8uRLZYJlRpNsEaiwGpsmJE5HYSMwKDSmoQeoOCDpYRqmAoiB+lZMCcVLi4iWQwJltlGZOASY2A77f1qG5bxC37lxERiixL5ywMNHsAPP+uHI+Fv3brOQgQmSDn7lBwOxyDiNvg0E9d4q1cyoJkZAG+0GSPGR/rX3mfCKLQdwD6YBURgQcR4wcn2oOBdYkloEAaRBIM9thv8AvUff5ixLWuKRklekkjSR3GJBJj8fkSHPwPMGItgKWbrbpjqhhCgRBIUCfmuteJuaSmoINQMsnc5IEb9h8+ZxCjjEQEJ16FDKwgkAnJDA5GYxMwfx08q4oMSh1DX1SB1AkZWRMFemSCMiJ7UEpzDj2Qak6ygJIJgZnJAA8Tnb85ikU6pYKbm6kNq0x5AjUSWO/SO7ZJPS6lwtvhxAuSZ3ItgAE+zEyBE7SM5qR5dbtWUhclieqJLBQx7faIB2oIrhuCNz/iO7kKSE1ELIEydIjvt8RUvcRRlQFXuZXJA2kgmDA79/NYG4gka2BzsBsNzPed95iM4x1XbEQCYOyk+25Ezg+P3xQfLlzUyrsBuAdiDIOO2/fGJ8Hk4ySxKAAzLKYkgDI7SDkyPeswOkFch5U6p8tjUQB+IzG9RfF6uk7ooLSFP3Ahc4liAJjGPzQd/E6LqMIlgD0mJ8ADYNMfjM+0PyziPQvaXPRckKWGDEwjMx3gGJxI3zXbfuXEYRK6iJUAfqxqJJkZyM9vmsuZWA6H1BC94BMQRJmDpOd/8AKZMA0ErwHGcPd13AWOgAsZ7CYge8H3zU79NcwVxpHTPUinB07MI9j4/mFeecvsC0L9lj90ENMMRgQ3cZI8f/ALU5wXEBz/FuIh3jXLCABIJ2IIwRQeh0rl5bxBuWwTvsY/ofyCD+a6qBSlKBWNxwoLEwAJJPYDJrKoz6hBayUUamudKgmBIBbJ8dNB5j/wCpv1AAgKgs7EFNJjSCMSN/B/eqZe4rir6C9dszkAM33QIUGNO2fjY+KnfqLgLo424HAls6ZBGnQP1Nv3381l//AECmw+YfMDwCAD2gjx2x5oI3hub3rOlCdDFJbC5DDBwRkxIAA7birSnEK9tixvW1VBGkGQWMkzmQADiMD5iozkPLjf4hGK3GRgvvAJIJlj0rOYPb5Fer8Hyu2iBY2/33oPPrHMEYWmNsspRSTJJcnEbzEgkjP2jtNTfG8oPEFWMqudQOCwI9l/3AG1bOX8vQt6zKdRLFQftWTuPwBvtmKlGvj5/egqD8lbhbbASbZOrpn9MkSCe//kk1O/TfE23Rgggq2R8gDeBO0fipUXFOJB8iq4vHJZv3FbQhBGnSTtpAJK6YAgLPxPags4FQX1rbVrChnNv+IsMNxMqd8RBM1mnObpClLOsMCZEiIOJnyKgPqDj2uBUviAzQUCk9IJMkbqZ0/MGcUFVW6Fe6iEkC5AjOqJJAaNsgdql/pq/Ysrd1JHTqdtzB1DQImBIzkmW2M1FcDywI7BNM2iGUKeq5qgqBhgPxBwNqm+C5Y3+IVXXRjU5k5BgKCexJAwcbH2oJbkV9Wteqwi6wOvVIhNQGkR4AEEeRUoGVyIaZypCgMckHBIAwQP8AxXV6IVVwdQHfts2+09UT7nxXJcuEtKySe325XqkzjBMe+KAvCqdQAyckAHcEgwSDJJH5kmdhWRwfKiJG5JO+Zie8zO1fZIIO/iDttvAnTO5yc/NZ8SFxsWA+3aQ+WkYkyvg7bUHKjEED9E4gCT0lj3xBMR7H87GIZlgwQsGR3BG4OQSCT5+azsSQDIZYOCZloAGd8753LV8S8epSIM50gDuSpPcYjB8gRNB96mAJcKVgfqP7kbjbOK5jfZJAA0nYCSJkzkHA0ieqvqXgh6SQuyyDBCiPBG5G+SfitNksymOpY0gQMbEjpyJ6vwfFBH824e4xt3ljoI1AEnEmckZHUffMjYV8a76iq1u2IkMUALE69Oybf8wEb+ARs5xaPotdSQ8EDGMfaSDtMbj/AErq4K+gUgwFVBuYISIAnBzpnE4+KC2/TnNFNvS6NbhjGqCDLY6hicgVP1VjxdtLK21Ag6UxEICwWTJ2Ez+KtNApSlAqt/VnMGtNbZFkWz6jnwplO3sW/Mbb1ZK8o/8AUO+x4iLp/gajMTLFEVlQkdssQNpM7xQcP1Hz7h7twk6b0lQSo0lVE/axO8j8x8Vr4KxZBU2La3FcwpYy4EHtEA5yBGY7VDpw9prLXEt6GBIBJOmDnJmBg4wT2mrF/wCm/E+kSYBW4+2OnoBJ8R2nyPegtf0hbRJXZ9K9OcKogZMz43qfv3VGGcLPkgf3qhc1vlOKL6rqu7ALbJ2nT9oB+J/0NTPC8lReq4S9w/czMT+ASZ0+1B94RwGeyxHS0o2qQ6MZWD/0x7VJokYrgv8AJ7bREqJkhdmwVg9yM1xarvDemhbWmlgWIJEgSJJk/idl/NBPemPAqsct4QcTxN27cUgW2hVIjsN/5hjH5xXbxd24bZW8yLjU0BtIGJDN2IIPfb8Vt+nUCq4BWDcJEGfwTAzjt8dqCVVQBgQPauDi+UrfBVxggie4+DUmBWF68FU6cntQU3iOVCyddtApBMgoCYwZlYzqAUR5z5HzknDNcuXjcguGWFI3wI9wJkxOJzXZatlnuC6SQVYAkHBUsJk7gbhv8w9qz5Lc1XLsH/5ANhgBApg7T0zHaO9BKW2DtJJlRJbOYOR2g7x+PzqIJiI/mgknM4xBHnfP7VtewsmVjYwBgmDuJgqJztt8VC88470bOoRJ+2dyQOmAQc7knG/nYOLm/HqFBOsGYAAMgZiI3I8b47Yqu3fq+4h0YeDuyhdowMROI7d+5BrhRTfY3bzMGJ0sMYEmBBzMk/EH8abi2yxJDA6iC0GCcZGcQJx3g/BC5/TXO/WAbpVlP/CGAQMyAMHB8CN89pa7YLBjByd5I2II75HfOO84rzTgrBtuHt9ifac4yM4InP5r0DkXH+tYttPUSsktPfy0x9s47z3oOrQLYMJ333g4kRuc4B7Ct8MFYacFQDERqYAAQZIwR5x5rO2FRicde4buRPlRvHz/APuhCRMZWZOCIAjbzj5xHagjuc8SgsursTb0lcKJ1BZkHef8xxtUaLnqWrQBQXFXSCwAUCYydMnDTtmtn1HIsXAQpnSMGQoIHbcMdJETFfbTQIMHScrp/lCy+0wB5MGg5uA4L02dck6JAUGGB2MqMiJwRAg5r2pWBAIyDkGvL+S2XvXA77I0qsTtIE6TkQZEzBJ+K9G5T/wLWI6F/sPFB10pSg5+Y8WLNp7hEhFLR5gTUEOU2L1kveQN6q62LiIBAOZ2ipvmdovadQJJUwPJ3j87VEcnsrctlQ7G2DAG0rAO/wB25PegrXC/QFm6isSUtt1C2rMZU6SsljgwBIz4mpq79LKq/wAF9BjSJVSAIgwCvj96sYtgAACABAHgCvtB51Z5Xdt8Vb9f0z6ZYWyFiQZKxqJMgAZEfaRtVn1Ctf1JYDNbZAWuI8ALmJGQ0bAgxJ2kGtYZX2OxyNiD4IORQdYatfEhSjagCAJztIyD+IrQ9vO5H5rHjb6AemZ/iSp0/pBBknwI7nvQef3Ob3bxOltM5EDdRJaZBM5nMwT5rfwPMLrsYwWiAFgNnJ2Y7Z9sQTMVE8NeFolCp6B6Z0n+uZ6jIMiPxUp9McQtvijcZiVKBvtiGP2gwI7/ABkUE819goVrjjTGol9wILQWE4nYn5nvhx/MkYLpZwqHqAQ9QzEEmTOR/XtNZfUtoXgPT+8EM4j9Kg+N8gbGsLNy1etHVcUMOgEbxJlpPYiMjx70E9w3HW7iSqa7WxwSTG40wD38ePaYzg1YPfXYFw2Pft+cfv8AmuD6dUEuW0i3p0kEg6icgAgfdEzGYipLhOIPr3CDhgDpxMhVgCCQR+cY+aDsezAjJaPOnVqYYjYnf98+1G+qrzHifT1hQII2EMRryINegC2qG44AgL+sSdRHYdxtORvVa5nyhLl03HUG4VUFyIUhTABzgw3574AACm2GGtQVyH1AiO2AJGADH9PaK+Xv4cxqgzA/K7SMkRVi4j6ctMZsXSGAk2yc/vJ3IO0YqO43kDBSyEmcBSY6u4GZmNIjfzvQRBOdImT9pDYBnGZP+s1YvoInU04UkHSx7AEFp7DESANvYVH8q5PeusvRpWd3EEGJxGe0xV2s8MqCEJWT2EDMlsDxkbfpoM71wMuANLEhhJECQIiQNgRmNh33xe4A+kpIwdUjqJ0sYEZnG5zBrJeG3kiIAgd4IYYgxucD3qI+ouOe3p0zca5GjSMycDOIAB+0z2nvQYfVZGjSN2cQANjB3xIEyQMzOK13b6qk+mS5BIuGdJY9L5mAPiuJ+IJf1OIglWlLKid41GR3EDOwnYnFbOX84S4XRpW68aGJUgBSTGNOlsncA5GRNBZ+Scf6S9ShNUELGZOSJnbvPx5z6DbQAADYCB+K8+TgHLRoMEhdRmRqPU2n/mO5/SK9DoFKUoFQHJ3Iv8Qhx1So9gYOO0Sv7ip+q1zm09q/6toAlokHEjAeTtsAf+UUE/NYtXLwPHLdEj4I7qRuCBsa6TQcnpHUMmJk/wBah/qDl1t7iN1LcGZQxPYSYIx43PxU3eMDaa89+nuc3L3GeneI9VGdCwboKsCQdB3PQNx5iO4WFOW3CYLOwCjp1bk/5wAe3n+9QnHXP8O7W2KWw+pwC5BYHce5k9zvV9GMGqv9VfSC8bxFm47kW7SsCo7kkEfjH9Pegq3MeTpcvltJCnPSoB2BzE6iZnxFaeXW2R9No6iELhiiywXYb7fPdfirVzCz6AIRZVUAIUAwJCDO4Pg9gG3qu8ZwTW/4lttJbLW4ExAY6SpiDIx370Et/wC8He6uSDGn9UYgwCRup8Zrd9JW34i0126oXWcAqCRGO4iPwKqd3nNzSqsp21YQggfPn8eIqePNbnoLL9f3MFWMZGQpAiB3IO2KCZvWh9ippCgNAiTkTEj23H7zUY7Dh73qmQlwEEQDDhpERsIn2MVwtze4zBVuHv1dydj3Oce3xmt3Kxc9U23zKsCr5wYgxsCTO/j2oNvE86d3bQocRnJAAxEtPRtHzsN65uJHE3YA9MavtEE/9QX2A75AqbuabZMhcHYQBjAAHjqI/vWq5xwLAIJnEDMFojIwIjc+aCu8Kl4vqXQGUGQzs36tpAiZO3xXc3Mb9pgLlgEA9TI0zG50ETjfE7nFb7nA3rDqxcETqjJwCMTvjpHcV1txaklT1FiSDMwZwCBtB/saDLguPt3VTS2uR1ROMAEbCMdjnIrs9ETC5JzExMERmD4JiR9x94q3EcEyXS1uSH+8LJIZT0lgAN48e+K6uI40vHoLqfA1kMAAN4MYOY6f7UHfzDnIsMwIII09IzO+ANpmNv5hUNyrhzrLuhd/vK/yqQWAWZyuJ8zGwrZf4Q65gsxwXbfMDcfZECNGc1t55e/4dpWjVb9TVDZz0juQBBInxHk0EHcbXxb65ILfbIA0AEjJO0CTHmnE2i19GQQv/wAcYUHU2Pae5329qz4jl2gAm2CpwfLz4AiGBH/TVj5HyBFuhgxcjIBiBgiSIAzIPfbtQWnlPNEuPbQCXI1GMgBRkz8wPzViqv8AIuWBLhIJOmQNsT2wNvA7Ae9WCgUpSgVwc84M3bLBCQ4EoREhgP8AMIztnzXfSg8kvc9Nq4wtt1kffEN3YhlGT2GT39sd1v65vW1l7aMkLDGQdpMwIY/tBNdvPvowXeNZ7bBA1vUR5ZpB+Bicdy3xVc4rlzpcdWCRgNJmdEkQgMhs753G9BJ8X9V37hRkC2xBYqzDISCwlScxHczMV0cVygNdsMbdoWlPqhm39XUpAZgJEbj3qr+ot0OU6ioBYu241lpGkydhjHfAJFWnlvGBX6ENxXRVuA6gC6zr0hwSAO2qJhh2oLe4LppFxfUgSwGx86TMe0z+a2XeIVfuYCBPvA9qgbVq22p7aXLWoQSkjUIMdIPaTkZrOxxInSiNrG9y7JIjuA0E9v3G9Bu414R2I068KDmQd2K79/t3PfeqHrKPqa5BiNC7xOQqAHyFHtJNXviOWpcB1FmJMyW7jbGwjtFeevwdyzxF4XEN0nAKLJYqOlpGQRIwfJ80HL9RcwLXbIs6QCAMD9WAcEzqEwcVZLvB2XsFHuqt0LsGEnEdjsTjHj4qM43kd3SzCw2stPTkDEDvPyc7wJqE5NyK/c4y2Lixqb7yMSoOofOKC28u4VVKi8BcbK6goKLnUo3EROZ3+dpi5w5hVtBVDKdZMtJAbQJ3ierfsB3rXzjgktsLekorS2tWP3b9hic7+BGwjDj/AKhWyqs2CT+k9RBxndh8/gTQR3OBbeNakrqEtJDEgAGABMT5Oc+KiOF4W4VbUxVEbUMuARAn7GE9vbFd/GcWt8XGtWWVpzDSo1Ag4GPmD3Hmvqn1OFdSwNxVBJgkQARAX2HcUGN241whbN6THd2G0TGoMIx3mo/knN14i76N0Er+hlw2D3jcnJx5PxWv6c4UhX4gMnSpVWK6YE9RyMk7Z818ZzbMoFIuncEGPf8AviTQWM8N0MoL6NQDS/jqMEYGMkCdtvP3hbZtpqRW0lRpzJJHUNU7Nhvme8wITlfNSOhXLasdRP8AXIx+e9WXgLckMBqB05BTAGcbHyZ3z7UHMBkMwlskIQBE4IxOnOCSP3iuX6i4Ym9abCsFAaAYAB1JAGMy05xFWDh7dwu46dIB0wZJYgR1ncZiPfeqebsu6uGa6ATORpKyIE/qkig6uC4e7euyw6FILEiJiDpyATvVk5by1mM+oynTlWzALErg77bHtG0mqpyrmDi4tssx1HobJI8Sfcxk7fsan+VWbl65bZm06iFMeR1rkGBgERnscYoLnyNIQzBfUfUIEAtAOPaIH4qRrXZtBRA/8mtlApSlApSlBG8xt6biXThQrI5nABIKk9sEET/mqC+quSW2RroXqEltCyXHjBBmQDVvIqs875NZDW8aLbtpdVwmqOk4+09sbkjvFBT+F4P/AAsXZUoZLwAcw3c5G8CCJMb9unlXCqlwvq1z2z0k7SCzESDH47128b9Pk3rI9Qtb1g6SoxksTG0YGT/pVwFsDsKCLfmtpUksP99vn2qsHnkXlNsPct3SYAB7KIEmApMbE9hgb13c/wDpS1cMKolmLkHbpH/dh37zVZ4flly076rQARh6YLGBALFwdyBsQc53oLPwPORxOLRIA+7YecYJzIIqUsWgowI8+/ufJqo/TXEWv8WUt27qH0x6jOelmgEaRJ2yOwq5gUGQrVx/Da7baR1x0nvIGM1tFbUbE9qDz3nvHXFxdYkBNPqLv0xqBM7MCB8n4NR1nh/8QbcElyCM4jGvMg5M/HzV1u83Q2gkLqcxECBbmGOkxIidpiarPE8pucNelSz23ghQIGQDvO+Mx/XEB2X+Ku2WE2ghBgsoxBwTPc/Hf5FcHBcEYvMpi2F+47ZJlY87/tXDzHjWuWrqqHJVi2kAkQGyACCNskHbT+K3/S7OLDlg2ktb0jGIIEZ3Jntmg28TwVtuDtgH9ZUAbzmcntg/vWHBKLFoM1sem2zSSQRI7iBMnGJH9ZPibJeyigMCSzW2iFzJhmjvge0ioS9xZuIlpioAjUZJluxPiNMTQbrnKVYtnUrESCwGDpaSoOR2j5qzck4Usotv+kfbgQrZHSuNUg9zEHJ7wnJ+IcfwhpOttOsLqCd2Uz+k5jPn4q6cBaVVIWMHcfq96DOzwaKSQN95Jzt2/AqB55ysq5vKSTtE9/zuP+3fFWOtXGxoho6iFEjEk4P43/FBUOFsBLga4ZKbKMBVYGSIGSZ/pvV5+nLeuLoWECxb95+5thGAAO+WqFtctWRZgsXfDEDAG7Y7qNtth4q7WrYUBVEAAAAdgMCgypSlApSlApSlArG4gYEEAg4IPesqUFZ5l9OOiTw1wjQ2tbTAEYMkA4Oc/cSDJ23Gzgee23gOfTbbS+DIAkZjIn/vG1WKoT6i5J6w9S3AuqCP/up3U9vcE7H2JoI7m/Fk3UFp1lQ2qcrBjBg/ce3xUVwvGguQ4GskjJntJ7YHt4FQvM7aWkdnu3PuI9NSAwYDUdQbYY1ER5jfOHK7zCLmP4oXQCCckESzRCnBJHtQTV7h0sKXCSxaROykZmB4AOT++aleA5gLigxEnTPYtGR5rl4oMbP2+oxBhVkhpGMgbe84mojlHGm1bRGVhcJEAhiNIxtJiDuCQSBQXELUfz1bvpgWlBX9Z1RC+Bkb/IramsrqW8BEalcAlSBkAgqPcSPHY128Hb1qra9RjaYg7TCnBoKTwfLdThY0lJYsZgEZMk9sR+0+K6uZwdVu0ZIKhn7hmJJYLGN8/Gan+O4P1LxCaGIC6w382ckA7wAO848VCcVy/wDjFFtp1TNxekJkBh84AmQfEdwrnA8p9O4dBJYgxkAGf/zaQfNSHG3LqrARGtkGFznsRg+GwcY8RXf6MtITClkP3DZlcdUSRDDadm+BhzDiAlo3LhUMHUAMcsHKgS0wIBH9fNBmOGJULrgRhJBADAgSoYSJzI28xUfzLkqhTqQlhCakwcaWOrJkb5PY/JrcGReJuIzAuttGWWxkuuQv6QVJJ/tFcz8XdtuTqU/cSdQxqJ3gSWIG5BA0/mgkeRcjCWddsB2LTn+SJAzgMZjb9qsHDBCzFSttiBKGBIHeO2+9VW7ztbiBl1B1MFg4BGCFkAdSgmY7fmu0cvuzabdSkvcbAPVOVmYAJ/bPY0FkAcCWQD/m/r8b/tUWeOcsjL1DXGlVMnIwJ/VHfEb4E19KPdvBbcEOIBIaABAYxPbI7fd53s/K+UW7AxLN3djnO8AYH4FA5VwRSXcD1H3jOkQOkH8Sff4FSFKUClKUClKUClKUClKUClKUEdzPkdjiCDctywiGBIbExlSJiTgzuaguY/Sjw3oupnIDr1A7SGB0nvggDIzVupQU7l4423b0XOHB0khWVgZXtI1Ez+9cFsM/S4C3X8jSQv6jpYyN/H79/QKwuWg2CJoIPh+V27SBE6ScatzJ75rc1m4QAYkfqH57Yjt3qRPBrvkHsZOPwcVieGYiNce4Az+4oKo7sCAtv+JnYwcyMj7ske+81p47hXAYFfTJQDWG6QTjvuQYiPOY3qx/4K5bbWp9SYDKYnE5BMZzt/evnH8PcvKo9MqJyCwB29pj5mRQVe+xIVQGcsVERJJwPgZyZrL6s+ixftWy18i5bcOEVVKMZGNOCY8kx5FWvgOTJbIc5uAGT2k7kDz2k5qL57zTSrNEfy+WIiIEbSRn3oIPkH0Mq8RdvG9dDMiruDOn+Yn7h+x3kzmo1UuWGvpxCqSGwYy0A6SJiJHf5FWv6V5n6uYCyzDG0aiBPzv+anOY8ntXzLjMRI3gGRQeecss8PbVlAJcrlAIkAGOoCRgGfM/FWjlCXb0FIW0QOphn4AnJOc+/wCK77H0zaSIa4fPUMjeDCg/kQfepbh+HW2oVFCgdh/veg08Dy63akqOpt2Jknv8AewgV10pQKUpQKUpQKUpQKUpQKUpQKUpQKUpQKUpQKUpQKUpQaOO4gW7bORMDYdzsP615d9Tcaxuldl4cWwCDgu91W0/hbY7/qr0vmwJSF3Jj+9eRc8tP/i+IFoYL29+xCoqkRv1MfwhoLT9DXRcAVTOm8wic6bQ0tiNtUePu8V6DVL+geWtbC6gJRG1RtruXC5jzEGf/tV0oFKUoFKUoFKUoFKUoFKUoFKUoFKUoFKUoFKUoFKUoFKUoFKUoNXEJIquty1RcLxnAB7gqGz/ANZ3qz1zPwgLhidsx70GXBWNCAfn981v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7975" y="3429000"/>
            <a:ext cx="146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50235" y="348186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Proses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1215" y="35087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4288" y="3543647"/>
            <a:ext cx="1800200" cy="367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6" descr="https://www.osha.gov/Publications/OSHA3123/3123_d.jpg"/>
          <p:cNvSpPr>
            <a:spLocks noChangeAspect="1" noChangeArrowheads="1"/>
          </p:cNvSpPr>
          <p:nvPr/>
        </p:nvSpPr>
        <p:spPr bwMode="auto">
          <a:xfrm>
            <a:off x="155575" y="-960438"/>
            <a:ext cx="25431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268" y="4365104"/>
            <a:ext cx="1794684" cy="14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https://encrypted-tbn0.gstatic.com/images?q=tbn:ANd9GcRzGoGZwhBawECpkkBQt3MLUJkYj73FqNnHsPzXpzcn0NujO5_j4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84" y="4415413"/>
            <a:ext cx="1701887" cy="12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3" descr="data:image/jpeg;base64,/9j/4AAQSkZJRgABAQAAAQABAAD/2wCEAAkGBxQSEhQUEhQUFRUWGBobFhgYFhoaFxcZGBgWFxgYFxQYHCggGholHBQYITEhJSksLi4uGCAzODMsNygtLiwBCgoKDg0OGxAQGiwkICQxLDA0LDQsLCwsLDU0NCwsLCwsLCwsLCwsLCwsLCwsLCwsLCwsLCwsLCwsLCwsLCwsLP/AABEIAQ4AuwMBIgACEQEDEQH/xAAcAAEAAQUBAQAAAAAAAAAAAAAABgIDBAUHAQj/xABIEAACAQIDBQYDBAcFBQkBAAABAgADEQQSIQUGMUFREyJhcYGRBzKhFCNCsTNSYpLB0eFTcoKi8EOTstLxFSRUY3ODwsPiF//EABkBAQADAQEAAAAAAAAAAAAAAAACAwQBBf/EACkRAAICAQQBBAIBBQAAAAAAAAABAhEDBBIhMTITQVFhInFCFCMzgfD/2gAMAwEAAhEDEQA/AO1xETh0RIfvJv8A0MMSlIdvUHHKQEU9GqdfAXMhu0PiNja9qVFKVAtfvhixUDj8wGvE6DlJ+nLbu9iO5XXudiifKe3KmMw9btalWo6sdKqMwIPne4YdDxknwG8tXEKL4ivmtpaswDACxItb1H/WdhDf4snXNM+hYnAPtNT+2xH+/q/80yMLtavTIK164I0/Ssw/de4ln9PIlsZ3eJyfAb/4un8/Z1h+0Cj/AL63B/dEl+yN+8LWstQmg55VLBSeFhVHd+olcsco9oi4tEpiIlZwREQBERAEREAREQBERAEREATmPxK3vbMcJhmtpas4Ot+dNSOGnzH0En+3dofZ8PWrf2aMw8SB3R72nzyCTdmNyxuTzNySSfMkn1mnT41J2+kU5p7VSPOzt8vED0P8vCelhw1U8uRBHAg8Lyq09Im9pNUzGrTtHm1cW9Wn2bgCm2j5FzMTytf5RfzkefEUcMwp9lUGoIZn4E/iFvOb1dCVGoHP9Xwvzmv3hwPa0iR86ajqV5iZ3gjji9iL1mc5fkzeYOvnW5tmBs1uF+Nx4EEH1l+RnczH5s1M8Qot5Kf5NaSadhLcrPRg21yIiJIkbvd/eevhDZGz0udJz3QP/LbinkbjTlOmbB3rw+K7qtkq86T91/HL+uPFbzjE96eHDkQeoI1B8ZTPDGXXBBwTPoOJyzdvfypRsmJvVpD8dvvUHVrfOB4a26zpuFxKVEV6bBlYXDA3BHnMkoOLplbTReiIkTgiIgCIiAIiIAiIgEU+J7H/ALPqgfiZFPkXF5xdp2z4kUC2Aq2/Dlf0VgTOIg34TfpfFmTUeSKgJ47chxPDw6mLTxTqT5KPTU/UzUZyiqlhdeKj385XQtx1J4Nfl4W5CKo7reX8ZTXVr5k1I4rwDjp59DDfAS5Izs/7jHZRwzEejf0P0k5kRp0xU2ihXUaM1+WVeB6HQSWIdSPUeX9Jlxqr/Z62HxKoiJYWiIiAAZvt1N5XwVTW5oMfvE/U61EH5jna/HjoZ6DOSipKmcas7/QrK6hlIIIuCOBBlycw+He8fZMMLVPcY/ck/hJ1NLy5r7dJ0+efKLi6ZS1QiIkTgiIgCIiAIiIBjbRw4qUnRhcMpU+RFj+c+eMdsx8PUek3zUzYg8GH4WHS4187z6PnOfiTu6XHb0x30BuBxdOJXzGpHr1l+DJsl9Mryw3xOYKr+A8zeeqotlOt7/ne4ldM9Olx0ZfEdRK+zDcP3b/VTPSswUY1QMAR8wtpbj6jnLqm+o/rKTdeOo+o8xznlI8uNuB6j+YgFLUrVBVQDOBY/tqbd2/XoZnq4dQy+l+NxoQeh5ETFlpKpSsNe7UBuP2hqCPEgG/W0rkq5Nmmy09rNmpuLz2UnTXlz/nKpE3iIiAIiIAPT/XoeRnTNwt7e1Aw1dvvlHcc/wC1A1/fA4jnxnM5QxIIIJFiNQbMpGqsp5EGV5MamiMlZ9DT2RHcbesYpeyq2FdBr0qL+uv8RyPhJazAC5NgOJPAeswtNOmUtUexNBjd8sFSNjXVj0S7/wDDeWKG/mCY27Uppe7oyj3InBRJomNgsdTrLmpVEqDqrA+9uEyYAiIgCWMXQDqQfSX4gHBd8NkNhsQyhSFY56TW0ubl0/j5N4TUGzgkDh8w5qeOnhO07+bD+00GC2DjVDbgw1B8uR8CZxOpdTmsQwuHXnpoR5g3noabJujtfaMeeG12umViueDAsOTD5h59ZYbKTmptdr9LEjnoZkMARnTh+UsVKCtx49RxmlFDK1zm4FO5GhP9JUcIxFnXMDxFtB5ePjMH7IQwAbjz1HDwmStD9ZmbzOntOtI4myrA4gpem9yV4G3FTwN+fQ+PnM0nL5f8P9JrsTpZrfIf8p0YeXP0mdQf8J16HqJRVOj1cGTfEvxKEfkbm2n8pUGgvPYiIAgiIgFWzto/Z61F+9dKgtYakG+YDzS/tNnt7eGtjT96StP8NEE5QORe3zt56Dl1mgr/AKWl07/vlmZMGpf50QrkCLyhqoF9eHHw8+kqBmY6VUXKMHRmRxwdCVYf4hy8DpOm7i72tiM1HEWNVdVcCwqLw1HJwbXHO9xOYy/s7GmhWp1VNsrDN4oxAb2GvpJJkZI71PZjYGtmQGZMmViIiAUutwROQfETYJo1e3Udx7B9NA3BXPnop9J2Gazb2zVr0mRhcMCD4gjWShNxlaOSjuVHz4Khpm/4T8w5CXnUcVOh4db9Jd2hg2o1HpP81M5TfmOKn1UgzCVsmhF0P+XznrRakrR5zW10y4/DTiDcen9NJ74ienzv0PXz8ZQgtcdNR5H+R0nTh7biDqOY8Jbw3AofmSw/vD8LD0+olwQKSl0LXH4SQbaMbD2a3vK8nV/Bo0+TbL9mVh6tyQePE+PK9vaXSLxidm1KNRCxDKwZc1rNewYK1tD8raz2VwkpK0eknZ5qPH8/6wDeezwj36yR09iU5uvvy/pFTQN5H8jANlsjdmrjEq1qea1FH7HLYdrWItlBbTINQT1PhPRu7ilakuIpmijsFaqWpm2hOihuLZbDxInUd3u7hsOiAALSpjhYfILkDzmydAwsQCOhF54+TNulZzaQLYmwhh6AdMK7uQ/adquVxmN6eVSbZbaEcib8pBMI+ZQ1gua5yjgtyTYHwnVPiBTxL4ZVwqu2ZwKwp/pDTKtcL5tlvbW15zfFbNxFBVNXDV6acASlwLcAQlyo8SAIXKs50WZbxC3Rh1U/lKqdQNqPL1HK09IvpOg7Fufis9FT1UHx1AkhkK+HNa9Cn/cX6afwk1lhSIiIAnhnsQDlXxU2RldMQo7p7lQ9Ne4T6kj1EgAH9Z9Bbe2ctei6MLhlII6icL2zsx8NVNNteaMdA6/8w4H3m3TZP4MzZ4fyRrC3Z/tIeXTw8pU7cGGo4X46HkfI85WrXuPcHj7Sy1FlN6fqv8ptMnReE9KXBB4HSY9B9SBprorfwPKXi9uIt+XuJxo6mTPHMK2z6dawzI6ZwOTXyN+cjsv7DxZy1qF7riFIA5CqouhB/aygH+6JYDXAPUA+8yY47W4nq4Z7o2Ii8S0uBlqqbIwH6pt6g6S7KWpZmpr+s4HoLufok5J0mzj6Oy7svmwlB7WLUkNuNu6NL+E2cg27m3lwiGliM+RbtSZUZ7BiWamcoJuCSR4G3KZGJ37pB6WWnXylj2v3bXVcvdYAXzXNtBqOdp4rxuwpomJMwcHtNajizAqQ3Ai6mmbNe3K35TB2ZvNh6qVH7QhaWrdopQhSNDlIFxxHnIjit5KtWofswOHpDRQqKHbqzEjS/JRw56xGDEpJEVqYrtqlWtx7Wq7jS3dLHJp/dCxL+M2TWXO9LvZiWKsLksdTlNxa59BNalDGZUulMOW79+AHTTh9SZa4sgpI6N8L633eXo7jj0c6DwnR5zzcDBFAo1NhryvxJJ9TOhyZWxERAEREA8kS313bXEUzbRh3lb9Vhz8uo5gyXSl0BFjHQPnDE4UqxWoCrqbHw8QeaniP6SwXZfmGYdRx9RJJ8R6pGOqLTS60wqHTmRnOv+ISP0yx/wBm/wDrznrYpOUE2edkSUmkWWrI1tRofxePGX1PQ/W89r0bKxYBdDxteU5xwTXqeQ9pMj0DUyAsNMtm06oQw/KbOstmZejG3ke8v0YTXCnmsvEsQvudfoDN5tqhkrHpURWH+ElD/D3mecv7iX0btJxZgEX/ANcIB9xx/wBdJ7KXHTiOHj4SRtKplbJwxqVlNu6h06litvYKx95iKbyUbh4TtGYn+0PPoFXT92U53USE+iYUdgh6Q01tMM7oH/Rk1oplUAS5MRUc6xu5/A5bkeus2exd2QNWHvJiRAEA1lbYlMra01j7rLfhJPEAwNmbNWkNBrM+IgCIiAIiIAiIgHJPithOxxC1afzVwQw5FkygHzy8fBZC6NSsdWygcyTNvvdtlq2LrMQXZXZKYPy00RsmnTMVJPW81aYQvY1Gzfsj5R6T1MCagrMOV3Pgxq1Rahyr8o1duGbwHrKhoOgH0lVW2ZiOF8o6WXp6ym17D3lpUZ+waOeuunyrc+b6L9FPvJhvlsy1DD1easU9KgH8UWancbCZjnt8zaeQ7o/L6yf7+YS+z6ht+jyv6IQTf2M82c7y39no4ltijk08db+B5StxqZTNhqKAL6jQ8wefgf5ycfDKl92h6s5Pnne49OHpIQy8xx5+I/nJ/wDDEfdU763zt5hndh9CJn1HSK5+x0YT2ImQrEREAREQBERAEREAREQBLWLqhEdjwVSfYEy7NBv5iuzwGIINiUyr5uQo/OdSs4cGqUQ5LEk5tT4k6/mZcwjdkzW4ZCQPEG352lR4yh9SB6nyH9fynsLqjzfewi2t9fPmZ4SQGI42sPPgPqYc2vMnA4fPURONu83kpFr+bW9jIZJbYtkoK5JHTNwsAFCi2igD2HOTLbmFFXD1qZFw1Nh/lM1u6OGy079f9f68ptdp49KQXOGOdsqhVLEmxPAeAM8k9E4LTa6qTxKi/nYX+sqlzEgB3AuMruLMCrDvk6qdQbES3PSTtWXoSb/DSpY1F5K5t/iUMQPC5PvIRJRuFj6NIuKlWmhFQ5szAHUAg68rED0lOo8SMzrc9mDR2vh2tlr0jfhZ11+syaeIRvldTy0YHWYyouxEQBERAEREAREQBERAE5/8XNogUqNAHV3zsP2afy/5yvtJ87WBJ4AXPpPnXevbr4rEPVJtn+Ufq0xcIo8wMx8Wl+nx75/opzTUYFmUJxJ66DyH9byzhan3Z11BsOfHhLzEKAPQDmZ6VGK7PfE8Brfp/wBBJNuhs1mOYizPY25qv4VPjY39TNBszCGrUsRopBboTxVB1txPpOubo7Kt3mmHU5Le1GvBCluZJ9nUMiATR73YnJX2eL2zYjhfj92w/wDlJKBIZv61sRs/QELVLXPKzUl0/fmN9GldkH3xodnjqwtpUFOqPHMuRvrT+s08m/xMwf6CsB8rPSbyezL/AJksP70hE26aV40XCTn4Zt93ihYW7VPH/Zi4sfSQaTz4bW7HEde21/3aWkdX/j/2CVPQQ8Upm3VF/lMXEbFoVFZexoqWBswpqGVuTAgXBBsZm2ns81M60VbtbSNakoqW7RLpU/vocrG3IEi48CJuJEqbdjjTbRa65x/fSyuPMgqfQyWAy9O0UNUexETpwREQBERAEREA1m89Qrg8Sy/MKNQi3UIbTgWKwKsqtmC2UDwOn5zq/wAXNufZsIq5ivbPkbL85S12Cjx4E9CZxh94KRIISothYDLe3Dh6XmvTTULbZnzRcuKMilgbDvPa+uUDveHkZVVZUBNwnAZmNz3ja/5m0wau26eUlbl+AVgRcnnfmNJqsZjnqZA+WwJIygjW3PU+MvyaiKXD5KseF30dg3M2WlRaZpkMnIjW/UnxnU8LQCKAOk5P8It48MKVPDtVVat27rd2/eJ0J0PGdenmm0SC/Ect2lDs/wBIqOVuLrc1aAFwDrqJOpCN+zesgJsLUOHG74kD27s5J0iUVbNXvWuMrYWsjfZGsM/dSqGzUznGQFyL920gwcHUcDqPI6zqzcT638pypsP2TPS/s3ZPRT3f8pWS0GVybizTOKj0eSQ7l7Rq0Xrinh3rowplstSmhVhmHCoRe46dJHjJBuM57esBqDSQnwIcge4J9pp1jrE2RSt0Sl94qo47Pxfo9A//AGcZWu8/XCY0f+zm/wCEmZE9njet9FnpfZqdv7fpNSV+yxSvScOubDVABa6uC1rAFGaTnZeIzoDIfttyMNX1t92+vpN3uhVJp69Jpwz3Ioyx2skMREuKRERAEREAREQDiPx0x4fFUaHKlTzE8s1Q8D45VB/xTmb0SOWnXl7zf7+43tdpYtmuR2pAFzwQZBbyAmiII+VjlPO5HoehnQWGUHQ6zFr1cpy2zFTfxA4WPjrNq+GYAFnIFxdgx0HMk36fnLdTBBsxA1tmGpJszEAG/G6i8AwsK99Od7+5uLH1k72XvTj6ChVxdXS2jZXAty76nSc+r0HXRQdDoQTceBmdhdkY6ooKiplYXBz6G/rAO57k/EZ61ZMPiwmd9KdRe7dgL2dOV7HUewmx3yJ+1JYf+FF+o+0VGI9hOQ7o7rVkxFOtXfVGzKoNzfkSZ1LaeZ8RSLa3ageJ4L2xvbzEhPxZOHkjbSB794EDEIyllNWmxqZTbMUZVVj42NrjpJ3Ivvps6q7UalPsyBallYkEtVqIARbj/wDkzLpZqOVN9GzIriQr7Cl7tdz+2zN9CbfSTP4eoqpiFUAWqKeHIoOfS4PvLn/87xOv3+HB6ZKhF/O8u7N2RU2dUb7Q6slfIq1EDCmrrcBHDE5S17BuB0HSb9XkhPG1Hspg0pEiiCInjmk1+8B/7tW0v3bW8yB/Gb3dAdz2/jI/vIbYZ+OpQaeNRZIt0R93Num8WZdR5EgiImgziIiAIiIAnjNbXpPZ4wgHyJtnagfFVyb61ahB46FzxnmGrqdMwsfp0M6Lv18MKfavUw7GmWJYqdVudTbmNZzjFbo4pHC9nmubBl4evSdBk0tNMxQ8+n0mZRKJcl7k8TxOnDSanG7IxWH1dCy/rDvL78RMahtBSQHBXqRr9IBuKlS6MTxdtPSZGEx9TDL3GIY65eK/4lOntYyxSxVG9xUUWAC35dTaWK2LoIcxc1D0HXz6QDoe72+1Bez+20imY/pE1Qa8WQm6jnzky3hZF2hhFSxV6WZSOeQ1db9O+PefPtXH1MQ2SmhJPADX1nadlq3bbNVjrTw1ZTz+UUR/GQyeLJ4/JErmLiUzV8ILXXtiT6UqhB95l2mNiB97hNNftAt606oP0nn4/JG2fiyVSxj1Q03FRQyEWdTqCp43Bl8G/CaLfFM1KkjfI9ekrjkylrlW6qSBcc+EvRSa5EOHqLRZs1KprhqhN7i1zRdjxYDVTzXxEzZqaydjRfDmi9fCP8qpY1MOb3sgJByAi6lTdDw0ta9sSpUaleqH0JCGoAtRkGitUUaBzz99OEryJP8AJFkG+mWt5m+4OtrvTH+cafSSndcfdDy/lIrvL+hX/wBWn+ZP8JLd2h90Jo0/gUZ/I3EREvKBERAEREAREQDExmz0qcRI/jd01PCSuIBCH3SsNJGNrbi02PfoodeOWxPtOuylqYPEQDgdf4d0b/o29GMop7gUQb9kx8ySPzneWwKH8IngwCdBAOU7J3UyWCIqDwHX85KMRu0OzUkMGQHKVLKVzWv3lIOthp4SZ06CrwEuEQdOS4jAYhWOWriLcP0rH8zKaBxNKpRqlqtUUXzZHYWYZWU2Nvmsxses6q2DQ/hEtVtmIwtac2r4G5/JA8BvTSp07M1SnkxJYK66tRdsx+S4yrnPPTLLe39v0HoNToV1qVVxSPSy9/uh0dm10KgZ9eF9Juto7q3Nx9Jr03UbNrczm1HdzNIu2sWb2an4XpfXQy4Nu4kcRROn6je+jSeYLdxFUXl193aR5TnpQ+CXqT+TnGJ2hWxHZo60gA4YlQwNwDYak9Z0zd9LUhLFLdympvNvRpBRYcJKMVFUiLk3yy5EROkRERAEREAREQCxjcWlFGqVXVEX5mY2Uagak+JE01XfbAKpb7VRYC18rBrX4XtNptfBpWo1KdRQ6Mpup4G2o+oE+e/+yiuzHPYsKjVwD3Dnyg3GluEhKTRow4oz7fuj6Np1QwuDK5wI7Y2hTo10WpVIWuql8pzinqCV04aDgNJN/h/tXEPQZa1R3BYim7KyuFPi3GxPG0Kdujk8G1XZ0aJwbGbw7Vomohaswou9MsQbvnJCMCBra1xbrNph8Zj/ALalI4mtkp0kd73KPUFiyFuVzpoeEb/ok9M13JHZYnBdk7xbSNV81TEFilXtlZbJTIvk7M9eH9Z7sTb20u0F61dy+HcgOO6HynLytcETnqfR16Vq+Ud5icP3H3mxf2umletXZexZmSpoM2Yi4tqV8T4zab67W2hTxH/dXqmnXpgqBcim1O5cDTTMFH7xnd/FkXp2p7LR1yeThWL29tE4VarVcQva19VUHNTpjQBVtzN/PSULvJj6eGfENXr5qVcArU0z0zYAFbDmRwjf9Ev6V/K+DtmK2rRp1KdKpUValW/ZqTq1uNhMwGcTwbVXxGzauIeq9azv8t1UPqqk/hstp13Y9Qsus7F2VZMahXP/AFmwiIkioREQBERAEREAREQBMTE4EObmZcQDUvsNSb3PvLlDZCqbzZRAMLF7PV+N/eWKexlAtczaRANVU2KpHP3lmru8jKVJJBFjqeYsZu4gWQnD7j0aDlqKWJFszMznL+rd2PThJRR2eAmUzOiEqJOTbtmpXYi3vc+8wdq7oUcQuWqC6gggFiBccL2Iv5cJJIg4m07Ro8LsMA68Jt6FEKLCXYg4IiIAiIgCIiAf/9k="/>
          <p:cNvSpPr>
            <a:spLocks noChangeAspect="1" noChangeArrowheads="1"/>
          </p:cNvSpPr>
          <p:nvPr/>
        </p:nvSpPr>
        <p:spPr bwMode="auto">
          <a:xfrm>
            <a:off x="155575" y="-1554163"/>
            <a:ext cx="22479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58"/>
          <a:stretch/>
        </p:blipFill>
        <p:spPr bwMode="auto">
          <a:xfrm>
            <a:off x="7378280" y="4425956"/>
            <a:ext cx="1072857" cy="137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017840" y="2705235"/>
            <a:ext cx="67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55976" y="1952625"/>
            <a:ext cx="6288" cy="731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8841" y="2684991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06072" y="2668956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41576" y="2690417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29808" y="2695843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2" descr="http://www.qualitydigest.com/IQedit/Images/Articles_and_Columns/2013/Feb_2013/SGM-5S-Before-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331" y="4364228"/>
            <a:ext cx="1918220" cy="12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3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BAHAYA PSIKOLOGI</a:t>
            </a:r>
          </a:p>
        </p:txBody>
      </p:sp>
      <p:sp>
        <p:nvSpPr>
          <p:cNvPr id="6" name="AutoShape 27" descr="data:image/jpeg;base64,/9j/4AAQSkZJRgABAQAAAQABAAD/2wCEAAkGBxQTEhUUExQWFRQWFx0YFBgYGRocFxgcGBgYFxgcHBcaHCggGBwlHBocIjEhJSkrLi4uGB80ODMsNygtLisBCgoKDg0OGxAQGywkHyQsLCwsLCwsLCwsLCwsLSwsLCwsLCwsLCwsLCwsLywsLCwsLCwsLCwsLCwsLCwsLywsLP/AABEIAOEA4QMBEQACEQEDEQH/xAAcAAABBQEBAQAAAAAAAAAAAAAAAwQFBgcBAgj/xABQEAABAwIDBAUHBwgFDAMBAAABAgMRAAQSITEFBkFREyJhcZEHMoGhscHRFCNCUnKCkjNTYpOy0uHwJFRzlMI0Q0RVY2R0g6Kzw+IVNfEl/8QAGwEBAQEBAQEBAQAAAAAAAAAAAAECAwQFBgf/xABCEQACAQIDBAUKBAQFBAMAAAAAAQIDERIhMQQFQVETYXGBkSIyYpKhscHR4fAUFUJSM0NTkyNjcoLxJMLS4jSio//aAAwDAQACEQMRAD8A3GgCgCgK9v3vONnWpuOj6Q4koSnFhEqnMmDkADwrMpWVztQpdLPC3YzSz8rt46sANsIB/RWT44680tole1j71PdFBwxNv2fIkWvKbdBUKbZV6FDjH1q4vbJp2sj0rcFCUbqUl4fItu6W+JuyEraCSZAKTIkAnMHurtQ2npMmrHyt47q/Cq8ZXLdXrPjhQBQBQBQHh1eFJUdACT6M6FSuYo/5arhavmWGkJnLGVLV6SCkeqvNOu1oj7uzbqpT86TfZl8yQV5TLxMSlgz+iof464T2uceCPbS3Hs9TjJd6+RMbG8o7ji8LjKIiZQSDEds0htrcrNHHadwwpwxQm+9GiIVIB5ia+gfm2rOx6oQKAKAKA4tUAnlnQGJXPlqfWshlhpCZyxlS1emCkV5p12tEfe2bdVKeUpPu+2SB8pl4mCUsGY+ioa/frhPa5x4I9tLcezz4yXevkS+x/KO44vC4yjSeqSPbNIba3KzRy2ncMKcMUZvvRojS8SQoaEAj0519BH5qSs7HuhAoAoAoAoAoDOfLMUuss2pkFTnSkiMggFMZ8yr/AKazJXR32eeBuRVtgbisZKDroPYUe9NcHs6fE+nHe9SCwqK9vzLRZeT63KpU48rvKe/gkVn8HC97s6/n9fDZRiu5/FkvsDddNo6FIcUpIJ6qgJzBHnAjnyrVLZlTd0zz7ZvSW1Qwzik8s18vqXCvSfICgCgCgCgIneq/DFo84ZMIKQBrK+qPWaGo6ow/d3chlcYnHJ7MI9xrzuipas+rT3nOl5sV3l2Z3BYVGJ54+lHuRWHskXq2eiG/q0NIR9vzJJW4TSFBbTq0mIhQCh7j66n4OKd0w9+1Zxw1Ip9mT+JemFSkR3eGVew+C9RShAoAoAoCN3kvwxbOukEhKDkNSVdUesihY6mFbu7ksrjG45PGMI9oNed0VLVn1qe8p0vNiu8uzO4LCol54+lHD7lYeyRerZ3hv6tDSEfb8yTVuC0hQW06tJiIUAoe4+up+DindMv57VlHDUimurJ/H3F5tT1RHAR4ZV7EfBk7u4rQgUAUAUAUAUBWd6t3BcOIczJSMEBQAiSZzH85VGai7CNtsFxvzUIH2ln3Chq6JC2tXwcw2B+ion2poR4T1heKwCkAKOsgxA7KEyJqqZCgCgCgCgI3eHZYuWFNEkSQcss0kHkaFTsyu2G7CkAFCB95fwFQ3dEk3Y3A+i1H21T7KDyRxch4DzQYEnrD2QKEyJS0QQgYtdT6aphi1AFAFAFAR28GzBcsLaJIxQcv0VBQ4HlQqdmVuw3YUgAoQPvOfAVDd0SbdjcDRLUfbVPspmPJHNyHgPNBgSesPZAoTIkrJJCBi11PZNUyxehAoAoAoAoAJoBjtG3ccACVACZIkgn0jOgON2UDMLP/ADXD7TQtxQW8aJV+M/GlhcRFmsLCgrTmon1Ee+guSCTQh2gCgCgCgEXwoghBg86AY2mzlJHWxEjk64B4TQtxwm2Azwqn+0UfaqguJXNkpQyJE8Csx4QaC48ZkABRk8+f8aEFaAKAKAKASfCiCEmDzoCPtdnKSOsVE9jrgHhNC3HKbUDPCuf7RR9qqC4lcWalDIkTwKzHvoLjxmQAFGTz5/xoQVoAoAoAoDilACTkBqaAqrG27i5cULVLYaQYxOA4jBIxAA6GMhy8KXR0lBw85D9FvenV5sdyB76uRi/UKfJLr8+PwJ+FMhc58ku/6wPwp/dpkLnoW92P86g96B7opkLjLa99dsI6QpaWkHPJQMeg+6mQyJXYu1W7loOtnI6jik8QagaaH9CBQFd25t5aXU29uEqeOaiqcCZ0TkR1uPYO+l1xOipvDiayFEs3x1dZTzhGQ8TVyMXXIWFpd/n0/gT8KZC5w2l1/WB+FP7tMhc6La7/ADyT3oHuFMhc46m8CTBaWY0KSJ8FUyGQ33Z3kFwVNOBKH0apByI5ic6MW4lhqECgK9t7bykOpt7cJU8rMlU4E8hkR1jr2DvFLridFTeHE1ke0s3x1cZTzhGQ8TVyMXXIWFpd/n0/gT8KZC5w2l1/WB+FP7tMhc6La7H+eSe9CfcBTIXBxN4AYLSjyKSJ8FCmQyGu7W8gfUplwJQ+nPCCYUOYnOez+NGVriWKoZCgCgKbvvvD0ZLATIgFxRIAz0Tz7fCh6KNN+cRW7LVq8lS1vhspVEBaUjQHVRJrDSuel1a2ig/Bk8l3Z6DJvG5HO4RPqIpeK4k6La56U36rFxtyw/rqP7x/7VnHT/cvEfgtsf8AKfq/QVTtuyOl2j9ePeqreK4+0j2Pa1rSfq/QXbvGFjqXQM8UuoJ99XLmcpUa0H5VN+qxhvAwnoHCblZSE5jEkzyECONGusQbTzh7CpblXa7ZycLimnFBKiBkAdFkDSCdeVbO20VFWWStY1Kh88id5dr/ACZnEE4lqOFAy15meAFDpThjlYz/AGTdMXFxhdcDZViJIUJJAnNSjHPhWXbie1TqQVlFlr6GwQIVeIjkp9sfCp5K4kS2mfm033RY4RtmwTkL1v8AvHwVWXOn+5eI/B7Y/wCU/V+gojbllwvEH/nz/iqpx5+0PYtrWtJ+r9BdnalqrzbtB7nkn31U4vR+05y2baI+dTfqs9raSodW6WO5aI9lW3Wc/KWsPYzNnUKTeKcZLjhbUTIgEkTPEyCZHp4VY2sevpk4dG42v99Rqeyr0PNIcAKcQzSRBSdCCO+qfOlHC7DbePa3yZkrCcSicKBlqec8ABNC04Y3Yz3Zd4zcXAS6sNlZJJxCSYJzKjHA8Ky7cT3KdSCtGLZaugsECFXiI5KfbHwqeSuJEtpn5tN90WOEbZsE5C9b/vHwVWcdP9y8R+E2x/yn6v0FUbcsuF4j9fP+KqnF6P2h7Fta/lP1foLs7UtVHq3aD/zkn31U4vR+05y2baI+dTfqs9raSrzbpXoWiPZVt1nPylrD2Mze6bKb1S2VOOFtZOLIEkSTxMgmR6e2rFKx61XWDo3G1/vqNR2RfdMyhzCUlQzSRBSRkQR31T50o4XYeUMhQGE+V9bSNpErZKiWkGcZSDqJgDsjXhXlrtXzR+g3ZGbpeTK2fIqFvtVpOls0ftFZ/wAVcHJftPpxoyf8x91vkP2t4wNLS09LZPtVWHU9FeB6IbHfWrP1voPmt7FD/RrT9SPjWena/SvA9C3ZF61KnrCx3wV/VrT9T/GtPactEa/KYf1anrfQ9p3tSRDllaK7Qgp99T8QnrFE/KpJ3hXqLvv8BFe3rU+ds9v7ri0+zSp0tN/o9o/A7THzdol3xTFtj7RtFPNpQ1cW6lOJADbuJJJUAAoKAJFdac6d1ZNdjPFtdDalTk5yhNJPWNn3Wub/AF9E/EGd+W4JFk0paCsB9MwrDEoXqYOWQ9Vcq1sOZ9HdibqtJ2y7eRjTe0WQZFsg/aWs+8V5MUf2n6FUpvWo+5Ifs7wJGlra+lCj7VVh1PRR3jsjetWfc0vgPmt6iNLW0/Uj41npmv0rwPRHd0Za1anrfQdJ3wV/VrT9SPjVW0u2aR0/Kof1anrfQ9Nb3/WtLRQPDoo/xVPxPOKI90r9Naov930PC94rc+ds9j7qlp9lTpocYIfl1debtEu9JiI2vZ4p+SONH6zT6pHcFD31qNSn+23YznU2ba7W6VS6pQXwNq3EUk2LBQXFJIUQXPPMrV5xGtfRptOKt7T8Xt6a2iSkkn6OmnAr3lrCfkKFKQVgPpmDhiUrEkwcpgekVKtsOZ03bd1rJ2yMWb2iyDItkfeWs+8V48Uf2n6JUpt51H3JD9neBI0tbb0oUr2qrDqL9qO8Nkb1qz7ml8B8zvSRpa2n6kfGs9M1+leB6I7uUtatT1voOk74K/q1p+pHxqraHxSOn5VD+rU9b6HprfAz1rS0UDqOij/FU/E84oj3Sv01qi/3fQ8r3it1eds9j7qlJ9lTpocYIfl1debtEu9JiA2vZ4p+SLaP1mn1SO4KEeuqqlP9tuxnOps212t0ql1SgvgbP5P1pVYMqQpxSTiILsdIeurUjI8u4Cvo0mnBW9p+M3ipR2iSkknl5umnAsVdDxBQGB+XDaBcv0swAllsQeJKwFmfUI7Dzry15Z2P0G6qX+Hi5v3GftozAzzPDM+HGvNqfYSUS52962QQ2y6hWENpIbQowCpQBmIxJOZ1ATxrq5LgmeWNOas5zi1e9rtclw5PRaZ8CZYv0lUlh/BiaWhIabhGBeIIEKEoOmI+FMS5PhwROilaynG9pJtylndWvpquXtGuyXVJRcpLT4W6olIDSVJTJORJUCCojDMZAGJOmINrFk8+o9teMZTpSU42is7yabt2J5LX35Eudo23SBJtnYUovEdCMUqcSpKAATKSMacX6QyrTcL6Pnp7DzqjtHR36SOSUfPdsotN6arJ26mVrexTR6EtNFo9HCwUYJUAJIyAIkkTrlnwrz18OVlbusfV3cqqxqpLFnlneyz7yO3adCby2URID7eX3xUpZTXaa29YtnqL0X7j6Zr7B/NjPPLhtEt7PDQAPTuJSongEfOZdspHrrlWdon0d2U8Va/JfQwQJrxXP0yhYs+wrlpCEJXbrWSoLJwpIMHQTqAgKOsEzIjOtxcUs0eerCpKTcZpZW1f3rYsOz9oQUHon1kOBS/mmwXgQkgqzlJSEqhIkGNRnVUup+CzMzpXTWKKysvKl5OunNO6u/oJMOBNzbLDVx0TbSUCG043TC1ebiiCJ4kwDXNZTi7OyXLU9jTls9SLnDFKTfnO0dFrbh2WuSSdoNohblu6tQOESykJWHH0Og5KIBASpATnMjOtuUdWn4c2clRnK8IVIpWv57usMXHkr3um3lYZ7ZXbG1UlDDgWlKMDqmsOIJDScRUBli63GNeJFYng6NpLlnY9GzLaPxKlOas27xUr2bxO1urLhfuRSl15EfZnyPoryfuBWzrUgR82B+ElJ9Yr7FH+Gj+cbzVtrqdpAeWzaRa2dgAB6dxLZJ4AS4SO3qAemlZ2ia3bTx1r8lf4GABFeK5+nULFl2FcNIQlK2FuEqCicIIOFQIAnUYUr4xMyCMxuLSVmrnCrGo5NxmlZW15rXxa+ZYrHaEFJ6J9ZDiVq+abBeT1CMUHqlISrCBIMZxnVUup+CzMypXTWKKyaXlS8l56c73V76eAkhYFzbLDNwGm28P5NPSOGXFnqzGYJGswO6uf6ouzsuo9dm9nqwc4YpO/nOy81a2vlbla5K//ACLaYcct3VqCiEywgJX0jra0zCiEkYFIAzmddRW3JauL8ObOMaM35EKkUmlfy3dYYtPgr3um3lYabYXam1WlthwKCUlt1TMYgMAnEBIkSNY1J1rE8GBpLvsd9mW0raYynNWbd4qV9b5W+l/Ao668iPtz5H0N5OXQrZtsQIhBH4VKBPpia+xQ/ho/nW9Vba6nb8CyV1PnhQHz75ZLQjabipHXaQsdwTgPrSa8ldeUfpN2T/wF2v79pULWwfOFaG1c0mMsjrnrXJQlqj3Tr081JolbRq8ViASciAsKSgZ4SADiAnqk+ilpsmLZo2u+y1+fV1+0f29ltBIKQIHmkEtQYAygmCIMdxjjUw1fux16bY5O7eev6vge2279ZUIMtrAUo9GkBSVFQBWYBIJMCTE1i1Vvs7Dup7FBLPzlkvKeTVtFfXnYe2+z9pgSlslOBKIhpQUhAICQPpiCdJmqo1lp8DMq+75POWd2/wBSs3x6tOJEvLuropbwKWpsEYUozTwMgDKIiubc6mVtD2wjs+yp1MSSlxb17Liu7WzSbhrFKVpuWU4CIOa85BzyitUoeVnrdHDbq1qUsOacZO/cfR1fVP58Zp5drYqs2VcEvgH7yFR7PXXGsrxPqbqlaq11GKM2biyQhBVh1wiYnSvJhfA+/KtGKWJ2JS2au0lCAhQJEIlKYgJVMKIjzSrjxq2msjCns7Tk2uvN9XxsSFvY36VBSUwoyrEC2JwjCSTMT87qcziqYal7r4HVVtkccMnlpbPjnb/6+wc4NoBSEYSVK6yIS2rzMsUgEAiYKuWRNZfS3S+R2jLYnFyvksn5y14d/IcWez9pABLaZSkgiCyoJKckyqSAR20UayyXwLPaNgk25vN9Ule+uQ22neXiCWXU4VOcOjSCuRhkFIhRI6siazOdReS+J3oUdlnarTeUet5WztnpbUYI2M4l1Db6VtYpMqSRkBOU1hU3iSlkdp7VCVOVSk1K3J3N48n7eHZ1qD+bB/ESr319Oj/DR+E3m77XU7Ss+XS2KrFpQ0Q+nF3KStPtjxqVleJ13VK1ZrqMQas3FkhCSrDrhExOleTA75H6CVaMUsTsSlq1dpKEJQoE5IlKeAUTBIjQq48TVtNZGFPZ5JybXXm+r6Ehb2F+FBSUwrXEC2PNBSSVA6w5qc+tUw1L3R1VfZHG0nlyz45/D2Dgo2gFIThlSjiRCW1Ztx1pSCARkMXIAaCsvpbpfI7QlsTjKV8lk85LXhnzzyHFns3aIAS2mUpKTkWVBJQSUyZMEEnWihWWS+Bqe0bDJ4pvN34SV769ohtO8vUEsvJwqcERgTK5ATIKRCiR1ZE1mdSovJfE60KOyztUpvKPW8uPHTmR6djOJdQh9K2gvQqSRkOU1hU3iSkrHee1QlTlOlJStydzdfJw1h2bbA/UJ/EtSh6jX06H8NH4besr7XU7fcWSup88KA+d/K5d49pXCSM0dGlJ5ANhRHpKj4V5K78qx+l3bC1GL7fv2ECi2QtZ6ReBKGEKB7cDcCO0qNc7JvPkelTlCKcFduT97HlzcLVYNYiTDykpJ4gJBHgSRWZNumr8zrQhGO1yw/tXvJ/fA9e2/tF+1oVraNY/fI5bq82p2L/uHm3bf5VtP5MtRS0gEwnmUF1RzyxEnM1aq6Stgehdhqfht3dPFXk+fbhXckRbOxhN6npFgWoUW44kKMTy04cTXFUs5q+h757a7UJYV/iWv4fepJqC7hqzbx4F3RWp9wecvoRhROYxGJ1OZzrpZyjBaYtX2Hki40KledrqnbCuCxZvs+QytHVC6sXFHG6m46FSj9MNuISknmYVE/ois/qi3re3gdJ2dCtCOUXFSS5Yk214q/ezfa+kfiDMfLpd4WLZBEpU6pShzwogftVxrOyPqbrhinK2tjIbVoKaSk5BT4BP3Y95ryrNd59yTw1G+USX2QrAq7abWVtdAszwkJAnvzKZGtajk5JaWOdTylSnNWliXv8Atkls3/65X2Hv+7bVI/wvH4HSb/61dsfdMUu7pSNk24SY6Ra0rI1KQtZwzyJM+isyk1QVjtQpxnvKo5fpSa7bLMUv920s3Fs0hxcPwFkxIMgEiMuOUzFSVFRlFJ6m6G8pVqFWpKKvC9vqL7PdLSL5OIq+SE/J1K85BWVMqIPCQQY0kA1qPkqfo6e451Uqs6DtbpLYlwaSUvvqdhjtOyW024ytwupLCLlM/QWXEoVGZ1BM88uVZlBpOLd8rnajXjUqKrGOF4nB9as2r+zszNk3DdKtn2pOXzSR+Hqj1CvdR8xdh+R3irbVU/1MqXlzu8NtbpMlKnpUOYShWXiqpWdonbdcMVSVuRjls1iaj6zyQfwq+JryLOPefdk7VOyL+BN7FV0bly20sra6BZnhIRr3gkpkc63HKTS0scqqc4U5zVpYl7/tkhsU/wD89z7D37VsKzD+E+/4HSs77ZHth/3itxdKRslkJMY3FoURqU4lKKZ5EgT3VmUmqCsdqVOM95zxcEmu2yVzu0t3UsPWjaHFxcFKVkxkSpAJEcOtkDyrM6KhKKT1O2z7wlXpVpyivIu14PXwHez1Fn5cjEV/JcSrdStW1KxNkjlkZjSUg1uKw41y0PPVfTOhK1ukspJcUrP4eDsML2xW20ppbhcSu3Tcpn6C8QBiSdQSCcpnsFZcGo2bvdX7zvDaIzqqcI4WpuHarfOzXI2DyfOlWzrUnL5uPwkpHqFe2j/DR+T3mrbXU7Sw11PCFAfOflebCdqvwZxBtR7D0aRHqn014668o/T7sl/06v1+8jk2oguOIUWvk6JMwCoBASAr0Cph4vSxVVbeCLzxPwzPTFx8pbLEobKSFMJJhGhCkYj9IzMqOZnmKxixrDpyPSqToT6XN3858e23JclwJd+3eUptd6UNNNZ5KTjcORISlKiVKVAE5Aa1ZKTadTJIlGVKMZQ2W8pS7bLtbWSXiyw2tmpW0lXKikMlHVV0iOLSU6Yp58K6KN62Ph9DySqKOwKhG+K+as/3X5WO2ewnuj2gVBIW+fmh0jfWBLh+tlqNYrKg7Tvx0O1TaabnsyV7Q1yeWnV7hJe7CnfkbTiVhptlXSqQpJwrUomMWY1ip0OLDF6JGo7wVHpqkGsTkrJ3zSXLJjPYGyiLzZzKwtEOLchQhXVWpSZBHHoxWYwtKEX1nbaqydCvVg08orLNZrP3s3OvoH4wyzy+tj5PbKnMOkAcwUST/wBI8a4V/NPrbodqkuwyvZjC1tdRJUUvJOXDqmSfAVwjFtZcz61arCNTynrFjxnaDbTq2kJwMqKm3VTiWpJxIBngBOKBy41Mai7cCqhUq01UbvJWaWiTyf0uSFvs+7DJaT0SmFT87jRhCSUlXWKskkpBIInKphnhsrW5nRVdmdVVJYsa/TZ3vnbK2ub6iSv7DprRhm1KXEsuLC1FaUyYSSpIWodWVKjuqzjipqMM7DZ6ro7TOrXTi5JWVm8s8nZPOyVyx3uzlu39u4nAWGkmVdIjJQLkZYpP0NBXWcb1YvgjwUKsaexVYO6nJ6WemXVbmRdzsF4NbQARiW88kthK0qKkB1S5ASo9mtcnCVp24v4nthtVHpNnbdlGLvdNWeFLiiN25u+LVNwUBzAWkJxLGRUXhiAUEgfQHdNZnS6NO2ll7z0bNtr2qVPG1ixN2XLDk7XvxNo3WtQ1Z26BmEtI9aQT6zXupq0Uj8htc3OvOT5v3lE8vbY+SW6pzD8AdhQon9keNc6/mnt3Q7VX2fEyTZrK1tK6NJUUuoIjh1Vz7E154xbWR9irUhGosT1T+BIt7RbZeW2hGFoqUh1U4lqT1kegCcUDkKrmoystCR2edWkpt3lZNLRJ6/QfWuz7tLKmm+iUwqfncaICSUlXWKhhBwiQROVZwzw2Vrczr0uzuqqk8Smv02euduGeuVsiRvLHprJpi2UHOhdUFqK0pxEpCipOMiUysgfZqyjipqMM7MUKrpbVKrXTjiirKzdle1na+dlfvLFf7NW7e2q04CwyJKukRkoFRGWKT5qNBXWcb1Ivgjw7PWVPZKsXdTlws9MurrZH3Ww3wnaJCMSnlp6LCtKipPSKUqAlU6RrXNwl5duOnieuntNHFs2J2UU8WTVnhstVzIzbOwPkofKA5gLCQVLGWIvpSpIUABomY1zrE6XR3tpb4np2fbfxbgptYsTyXJRbTtc2Lc22DdjbJH5lB9KkhR9Zr20laC7D8nt08e01H6T95M10PIFAfNflU/8Atbr7SP8AtIrxVvPZ+o3d/wDHj3+9lWTXFn0Yof7PLYUelBIjKOcjtGUSPTWVa+Z2kpteRqShftcSSltcBcqBORSREZLmQRIM/SM6CjdO+hacNpcWnJaZdt+z7sOxdWUj5lccRJnQaK6TLOToZkaRmxUuX34m1S2y3nr7/wBvLr8T05dWRAhlxOYJznKRI8/QiRzE65VHKlyZqNPbU85p+z4c/wDgQ2i/b4QWErQqeJOnWn6Rz0js5nOszcP0nahDaL/4zTX/AB1Lr7+SyHO6V2s39qStRIeQASSYBMEZ8DNWjJ9IrnHeVKC2Soklo2fRdfXP50ZN5fz83afbc9iK4bR5qPr7oXly7DGxXjP0KF7eJGLMSJA4jjWWd0nbIm+ltMMBDk4SAf0ssKox6Ag5dtVunbRkhHacWqtdeHFaDhq5tMIllQXzGIp8wA5dKCeviOoyI7qzip2zX34nbotqxZTVu6+v+l8Lc/iLpvLGPyDkydVE5ScvOGcRHKeMZ3FS/aOi22/8ReHHwf16r5eS/Z4D82vEB1dRJjKeuQM+MaECMiTm9K2htQ2zEvKVvvqX3n1KKNyspKcasPESY56d9csT0PY6cE8VlfnY+idy3CqwtSTJ6FGZ7EgV9il5i7D+b7ektqqJfufvKH5fj8xaj/aL/ZFYr+aevdK8uXYYuK8Z+iQuxEicxOfdxrLO8U7ZE4HbSCMDk4SAe0gQYx8DJjtqt0+TMwhtV15S4f8AGg4YubTCMTKgrLMYiPyYBkdIJ6+I5EZR3VnFTtmvvxO/RbVfyZq3dz/0vhbnmLpu7GPyDkyc8RIj8Q4acp4xmxUv2jottv8AxFbs+n/PVw509lhPzbmL6OonkPPMd8aZRxK9K2jNYNsxLylb76l9+BE/KVkFONWE6iTHPTvrjieh7nTgnisr9h9DbirJ2fakmfmkjwED1CvsUfMXYfzjeKttVRL9zJ2uh4goDCPKXs0O7Td6Np9ZhAWUJGEkIToo9kD0V56kFKWjPt7HtEqdFLFFLrefgNrDcF5YChZ3CgdJeZT6iJrl0XovxR6lt3OrFd0mSrHk8c42Ls/8U1B9OHKnQ+i/FG/zFL+dH1JfMeteT5XHZ/jeD3N06H0PaX8ziv5//wCf/sPG/J7/ALi2O+7c9yKdB6HtMPe9v57/ALa+YofJ/l/kLR7rx2fW1V6D0F4sn5v/AJ0v7cfmRO0tyA2lSl2T6QNS1cNrAE8lpB9VYdFcYPuZ6Ib2k9K0f90Gvc2Jbi2Vmm/ZMXKVgnAl5CcGLCY6yeIzjLWK1SpwU1k+857w2ytU2eSxQa44W727GbTXtPyxm/lrYSti3SUOLX0hKejTJjD1p5CSmuVVJqx9Dd1SUJtppZcWZ3szct13zbW5VxPXaR+0K4dF1M+r+O51ILubJy38nbv0rF6P+JZnww++p0XovxRpbwS0rR9SXzHzXk+X/q9R77xIPqRTofR9pr8zj/XX9t/MeM+T48bBA77tR/ZRToPQ9pHva2ld/wBtfFjhPk+j/Qmf748P/HV6D0F4sw97/wCdL+3H5jW53A/3FUf7K7Cj4OIHtrLoL9ngzpDe74V/Wp/+LZVLzZFqhRStF80RMyltwCO1Mcax0UOUj1x3lVl5s6T75RftubzstLYZbDX5LAno/s4Rh9VfQVrZH46q5Obctbu/aUTy1MpXbMJKXFL6WUhtMmAghU8hmn1VzqpONj27vqShUbTSy4mb7L3Mdd821uVcT12k/tCuHRdTPq/jnxqQ8Gydt/J279Kxej/iWZ8MPvqdF6L8UaW3paVo+pL5j5ryfL/1eo994kH1Ip0Po+01+ZR/rr+2/mPGfJ8eNggd92o/sop0Hoe0j3slpXf9tfFjhPk+j/Qmf748P/HV6D0F4sw97/50v7cfmNbncD/cTH+yuwT4OIA9dZdBfs8GdIb3fCv61P8A8Wyq32x7VCihbd80oT9FtxIjLVMTnWOihyl7z1x3lVlpUpPvlF+25u2xg2LdnofyXRp6P7OEYfVX0I2srH4+s5OpJz1u79o8qnMKAy/bSwL54mR1uPYIodcLcVYvO7TyegTmMiZz7aiMNMk+mT9YeIqkwsA+n6yfEUuML5HoLHMeNLizPU0IRe8/+Sva5IJy1yzyoVGV7vIm7sY6TJxRAVMqEkkrkcOAMZCq9Tok1Bm0VDkUjyjnNiQYGIzw4UOkE3ew43LeTiUJ1Tl451HqRxaWZa+mT9YeIqmcLDp0/WT4igwvkdDg5jxpcWZ6BoQ7QGKb0flb0EujUE5iOvlg6uueonSrwR1gniyNa3dSRasAiCGkTOvmioc3qVvyjn8hkYBUZ9CaG4Ju9hTct5OMidUZeIqPUji0sy3F5P1h4iqZws506frJ8RS4wvkdDo5jxpcWZ6BoQ7QGMb1/lr0EujJQJzhPXEYOrrnqJ0q8EdYJ4sjU910EWduDkeiTr3Coc5akpQgUBS/KFaZtLS4ltXWCpjrwBh1I099DtSnhyYy3XJk9KlChlhVhWs9o6uUd5pYSqcmy2N9DHmJ/Vq94pY5YnzPfRs/UR+rPwpYuJ8zhZYP0G/wfwpYdJLmKG1aSJwIHq91LFxy5lb3qWlTZbZADitFplWEDWUkpBnvphV8zUaslxEvJ5sxSVOuOLx4YQ3KUgjKVK6pPncOQFDVWpiSReKHAid6bYLtXRISQkqSo/RI0OdDcJYZXKBscOBxMlt1M9bVWUa4UEnX2UsdZVFzZfLctQOonT80se0UscXN8xfAz9RH6s/ClhifM4W2PqI/B/ClhjlzPaLNmJDbfoEe6li9JLmM9ovMoSTgSqOAJBPqj10aCnLmUfYuyHV3bYccJQpRUtJbSBhSCQgHETJMZ8uRo0uB26d4Xc1Sh5iL3ltg5bOgkJIQSlR+iQMjQ1CWF3M92QHA4nrNvJnranKNcKCTry5VLHaVRc2Xy2LUDqJ0/NLHtFWxxc3zHGBn6iP1Z+FLDE+ZwtsfUR+D+FLDHLme0WbOobb9Aj3UsXpJcxptB5hCScCTHAEgnuyj10sFOXMouytkOuXbYW4cCllS0ltIGEAkIBxEycs+XI0aS0O3TvC7mqgUPMFABNAZzvBtNFy7qepIRE5DQmeZ5dg5VTWhatiNPIYbSlKMOGUyTMHPPtzrKIySbLvEI8T8KpBQKX9VMfaP7tCnFLc4JT+I/u1MxkBWuPME8Ri98VSETvAhxxhxBaGEpzOIEiM5HhUKiubnXDdssgqOFyEnETkQSRkdPOPq5VWXNmgUMlT3z2qj/ACc/SErEEzPmpy4cZ7qFsI7nMLT0i2wDJAOMnhmIPpqPUrZZkKf4huO8/CqZFcTn1UfiP7tAdUpfBKfxH92pmXI4la85Sns63/rVIJOPO8GgfvChcjPhbBm7LhlK0LKimThHE9hEGO40Who0ayukuoStBlKhlQwVzfPayAPk5PnjriCZB0TA4HjQthrudbrSXFtiZhJxk94g/wA8Kj1K3kWhCn5zDcd5+FUyK4nPqo/Ef3aA6pS+CU/iP7tTMuRxK15ylPZ1v/WqBJx53g0D94fCgyM+ctQ1dlwylaV48MnCM8XDIiMu40Whq5o1jdpdQlaDKVaUMC9AeHnAlJUowkAknsGtAZbckOOEtLKUYurAAJE5TNUpomycaWkJUkyEgSSJPfURGPsR5eugDEeXroAxHl66A7iPI+qgGW2QVMuAA5pP8dKMqM52aUBxAdSAgr6yjwzkH3VQaqKhCg75XDan8KFQsCHDE5jSD3a9wqlJTcxtxDavOWFHImBprpU4gs4UeXroQMR5eugDEeXroDuI8vZQHCs8j6vjQGZ7cQpNw4SnFmTn45nuotDRe92S38mb6OMMZxwJzUPQaGSr76XDansCFQsCHMpg8IPONfRVKSG5bbiEKPWcCiIJgaaxH85VOIZaQo8vXQgYjy9dAGI8vXQHcR5eygOFZ5H1fGgM12+hSblwlMySc+3PM93Ki0NF33WLZtmy3ERmBwV9Ieg0MslqAYbfP9Ge/s1eygMw2C3MT2RVKa6KytCHaoCgCgCgEro9RX2T7KjKtTJ9rKyy+un31oI1lhMJSOQHsqEMr2qmb5/l0h99UpoW66Yt0959tTiwS1CBQBQBQBQFA3qV8+v+foUWheJMeTsf0ME8VqPsHuoGU/bQm+e5Y/jVBf8AdVMW47zU4gmKECgCgCgCgKHvWr+kK/n6NEXiSfk5H9Ek8XFe4UDLTQghesBxtaCYCkkE8pGtAZfaMltZRrhMAgzMGAcuffVKabZ3WJKSciQJqJEHGMc6AMY50AYxQHZoBG9WA2rXzToCTpyGZoyozNi2L7iGgIKl5qPACScuB11ql4GpioZM33psOiu1LScQc6xEiUk8IzPb6apUWndW5PRYSIg5VAydxjnQgYxzoAxjnQHcVAGKgM83oe/pC8icspBHCNCJPoojS1LdurYlm2bQYkjEY0GLOKGWU/e2x6O6K0nF0nWIkSk6RGZ7fTVKiy7qXJ6IpIiDl/PGoGT+Mc6EDGOdAGMc6A7ioAmgM+3qe/pCsicuIIzjDkCJPoojSLTulYlm1bSYlQxmOGLMDwoRkzQhF7zKi1eP6BogZjsHrETnmNarZTYEIA0AHcKhD1QBQHIoAigG20UAtLy+ifZRlRk168pCxhMHpEweVUqNjFQyY/tJwm8e4/OK99aKaRus0BboMCTM5dpFZ4hkxQgUByKAIoAKRyoDNN7RhfWRl53qST7aI0WvcJ5SrJsqMnrR3YjAoRlC2w4TevDX5w++tA0TdRofJ0mBJJnLtishk1QgUByKAIoAKRyoDN97xD6iMtf2TRGiy+T55SrJBUZ6ygOwTkKEZZKEGO3LUusONp85SYHtogZrse2LahJSYImDy74qspqrTgUARoRNQh7oAoAoAoBC+/Jr+yfZRlRlTtkp9xCUZqU6MtMhmT3RPhVKtDXKhky3bGy1N3bhJT1lFQz4GY4Vope92HQWEjKQSD6TPDvrPEEvQgUAUAUAUBnG9oBfcHKeHNJHvojS1LXuVZKas2kLEKzURyxKKh6iKEZS9ubLUi7cJKesrGM+BmOFaBd913R0ATlIJmO3PhWeIJmhAoAoAoAoDOt7oL6xyk6fokURpalm3GslNWbaViFHEqOxSiR6ooyMn6EIrei7U1auuIMKSnI95AogZ7sJ9bqxiOZUM9czHPvqvQqNQatgkZH1D3CoQVwUAYO2gDD2mgOxQDLa7csuTn1TqAR4EUZUZpbbRUy62pEYg5Gg0IzGmWRj01Sms1DJkt3tZ1y5XiMgLUkdgBgAVqxTQt3rQdAgzqJ0Tz7qyGS2ChAwUAYe00B2KA4UdtAZlvIoIecGX0soHDPlRGi8bqXqnrVpa4xEEGOOFRSPUKGTPto7WdcunAoyErUkdgGgFasUv27loOgQqdexPMjlWQyYwUIGCgDD2mgOgUBwo7aAzXeYhD7gy45QOAJ5Z6URoue6F6p61bWuJzGXJJIHqFDJM0BDb4sldm8lIJJAyGvnAn1VUCk7uW4QtEkZKTz4Ec0ipLQ0jT6GQoAoAoAoBptb8i59k1GVGVqYJcbic3hHMxh4Vopr9QyZKiwKX3MXVPSKMHEOP2Y9daZTS9h/kG45e81hBj+qQKAKAKAKAzHehEvu9mKeXKiNcS5bktlNkyDyPrWo0MlDVYFNw6VdU9Io54hx+zHrrRTSNgx0CI5HTvNYQZIVSBQBQBQBQGab1Il9zsxTy0NEaLbuM2U2TQP6R8VGhlk9QEbvHtL5NbuPAA4AMjpmQPfQGebM2olxxICSFKUBkojWI1mNaryRo01hCwIJFQyLZ9lAcz7KA7n2UAGeygGG2iroVmcoziJ9c0KihbK2ghl5pRST1sPjlOmudV3LwNOqGTLNpbzJdeViQBhJSIJHmxrnB8KtjReN3EqLKFDIKEgEyfZURGTAnsoQM+ygDPsoD1nQHhWLhFAZtttwB1wqkkTJyBMZcBVSyNXL9sK9DzDbgEAjTlBKfdUMmebW3lS6+vEgDAooEEjzeecHwq2KXbdoKLKFDJKswCZ7OXZUDJkT2UIGfZQBn2UB6zoDwrFwigM426sdM5ikkTJyByy4CiWRq+Zet3r4PW7bgGEERHKMvdQySNAV/ftvFZOJAmcOn2gfdVQKBsTZOG4YWMcF1JOIQNRnM9lSTdszaSNfFDAUAUAUAUAw28P6O79mgMtSgy1IPn8u1NaZVobAayQxVeyMSlq+cBCickynOOM/zFauzVjV92ERaMDiG0z3xnWESWpKVSBQBQBQBQGV7dQemfyJGfA/WFa4FWpeNykxZtfe/bVWSGZO7IxrcV84DjJyTIzjjP8AMVq7NWRqe6iMNowOOATWESWpLVSBQBQBQBQGW7wIPTv5EjrcD9YVrgVal03HTFm2O1X7RrJCeoBjtpSOhUHE4kqEEGIz78qApNnspsLbIwAhQgSDPLq4gPRFHobL8hlPFAHoHuoYFNOFAeS72K8DQAlQPA+BoD2KAi9438LCuAOUzEdvGhUVbYlujpGy4rGkGRqRPAnmAaMvAvpNDJn+0bBlxxakpSgKM6hOfHQic+2rc1mWzYVslLKBhSQBAIAgjvkk981lEZJJQBoI7qpALkcD4UB5DgPA+BoBQCgPLi4BMTQGdvJ6RxaseROYBJiTMcIpwNF92YEBpAbEIAyHt9M0MlK2nYsuOrUlKUBWuYTnxORE89atzSuWjYFslLCBhSQBAIAgxlriJPfNZQZKJQBoI7qpkCuOB8KA8hwHgrwNAKAUBxaoGk0BndwOkccUFwCcwCTEn0RTgaL3slKA0gNiEgQBx7Z7ZoZHdAIXrHSNqR9YR3HhQGeWbj4fQhYQnCZKQIJCTmEr5xPhRrI2X6zcS4kKSVQRlJM//tDI6SntNCHqgCgPKk9poCF3meCGvOOJR6oJyMZmoVEXu9bqW6lRQMAGIqnKQch7/RVsV6FwoZM/3oQ6y8vDhDayCFFOLXUHkBnx0FVZmloWXYLwKA2okOJAxQThM6FOehrIZMJb7T41TJ7oAoDhFAN7qEpKlLUABJM/wqFRR2StxRwJCjI45wTqati3L7btBCQkaARQyUTepDrLyinCELhQUU4onUHkNeNXU0tCx7vvAthtRIcSkYoJwmdCnPSshkylvtPjVMnugCgOEUAhcwlJUpagAJJnh4VCoozaluKOBIWZyzzzOpq2LcvlsyEISkcBHxoZFaAKAhdr7vIeViBhUg5zkROhBBGpqp2Lc9N2DyBkueUAevSsi4zu7O4VqknnCgO7RVC5DRvYznFC/wAZ7f0+UVMy5D61s3EEQlcfa+KqmYyHSGnyqSSgDtSZ9E1UuZMjxtbZLjxBxJyEQoH05g1olyQ2dZhpATM8zp4DlQg6oBltPZqXkwrhplI9I40LcjrHYa2gEoWAkZACdOEYiSPGjzzFzt1b3BBABVyzA99QuRG//EOk5oX+M8uWPnTMuQ4Z2Y4nRK/xH96pmMh+pD5AACh2lQ+M0SfEZCt1ZOLawFeepJAzjgYNUyJ7G2OWpKiCeSZjvk5mqGyXoQZ7S2el5ICuGnEekHUUFyMsdhLZAShYCRkAJ04RiJI8aPMtz1dMXBkAFQ4Zge+oUjTsh0nNC/xnlyx86ZlyHDOzHE6JXP2j+9UzGXMflD5AACh2lQ+M0SZMhW4s3FtYCvPiSBw4ZGqQT2PsctEqUoEngkGO8k5mqGyXoQKAKAKAKAKAKAKAKAKAKAKAKAKAKAKAKAKAKAKAKAKAKAKAKAKAKAKAKAKAK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0" descr="data:image/jpeg;base64,/9j/4AAQSkZJRgABAQAAAQABAAD/2wCEAAkGBxQTEhUUExQUFRQWFRUXFBQUFBUVFRUXFhUWFhcUFBUYHCggGBomHBQVITEhJSkrLi4uFx8zODMsNygtLiwBCgoKDg0OGxAQGiwlICQsLCwsLCwsLCw3LCwsLCwsLCwsLCwsLCwuLCwsLCwsLCwsLCwsLCwsNCwsLCwsLCwsLP/AABEIAQ4AuwMBIgACEQEDEQH/xAAcAAAABwEBAAAAAAAAAAAAAAAAAQIDBAUGBwj/xABDEAABAwIDBAYHBwIEBgMAAAABAAIRAyEEEjEFQVFhBhMicYGRMkJSobHB8AcUI2KC0eFyklOywvEVJDNzo9JDY6L/xAAaAQACAwEBAAAAAAAAAAAAAAAAAQIDBAUG/8QALhEAAgIBBAAFAgUFAQAAAAAAAAECAxEEEiExEyIyQVEFsRRxgZHwI2Gh0eEV/9oADAMBAAIRAxEAPwDaIKOMRySutKtwLI7CrdtN7H1wKnNcVB24/LSc72b+SF2D6OcBqJyefe5Gt0GYZz7sY9w4tY5w8wFYVFzhaThmcRDHU2w7mrV2GmmQeFudk1haf4TQ4EWbIIIOvAqbTFigkZ/EGKXgrHEmTT7/AJBV+09HBTS69Pv+QVPuSKTpG6KpJIFm/P8AdVFZrcrog23a6qf0sP4wne0ctFSVD2deWqmIj4ep+KSdxcfcAFIdXBuPNQ8K8dc6+90abipFSnvg5b33aoDAdd/Z5gm/eAo9N1tJPw5peWXFvLfvIP7IUstM37R5cO9L3AVm4axdGw/wpWzdmVMVVFOgwvcQTFmwBqXONgLhaVv2Z4wC7sMDw6x594pwjIzJuO7micBAjvTu1tmVsM/qq7cjonUEOG5zHbxZRW1DETbu+aYgw8JttneKS4Jymy6MjLnAMgE9w98p0lIwfoeI+acssdvqZor9J00BLRBqcaFsbM4bExtPZj8RTLGRJIu4w0XvMX0U7C4fOeA3lWzWAAAKI/YyGA6Eta5prPa9o1a0OGYjQEmLcVracAQ0AAaAANA5ACyNyJNsiRto4YVWFp8DvBGl1lgMstOokHvWxe6yzPSTDkRVGmj/AA0KEwMltFtnSmNobV6urTYW2yZy7eNRAHgFKxbg8SDJKzvSJxFdriLdTEwSJzExI3pMZaM2rSrVmsbQq1arh2Q1jXuPICRaN+5XA2TjYJbgqzWi/a6gO/SwvklMfY1hZxWIrR6FCmwcjVeXH3UguvTAQgOBf8aJ01kxJM+IjVQNpbVDy6mWgwAQSLyZB3JfS2gaWOxTRNq9QiODjnHucFUU2uNR0gkmmQJEdqRA5b0ssEJBgZuZHdP8yidpPwN/FPCiQ3KSJzaAyBAn5J7ZOz3Yiqyi3V7mhx9lnruPDsz4wpewM6h9lmyjTwvXOs+uSdbim0kMHjBd+oLat0KjYSkGsa1ohrWgNHAAQB5KTTYUgK7auxMPiC016LahaCGk5gQCQSJaRwCptodAME9hDKZou3PY+o6Dulr3EEcrLV1BCRCeQPP21dnvoVn0qgh7HAWmHAizhO46hIYBpvXQ/tY2XLKeIaLtPV1CB6pMsJ4kGR+pc8pVI1jmgRbYNsNPePh/KchIwxlnj8k4sdvqZqr9KOp5E5TpTZOFicw1lqyZ8Fhh6OUQmqubNMGydbiuIlOMrt4H+5PKExoVjvg94SmkHcnDUadxQzN4IAZfTvH14pD8FIgwQdQbi6lZxuCNhQBmndC6U9kuZyBkeEhUvSD7PqtUtNGo0AC+d72Tfg1pBXQnFILkAUfQro/9xodW4h1Rzs1RzRYmIAk6wLaBaIukKMXJJclkDL7Z6BDEYp9c1gGvyk0zSLjLW5SQ7rQLwN25Rm/ZrhxUa/ranZMhrWUmtJ4mQ4rYGqmqj0ZGjP0vs9wTWgGk5+W2Z1V8nmcpaPcrPZmwqFH/AKNFjOJAGY97iST5qdTqQnBUTyJhylZ0g1CiD0AE+6TlSyUUoAqukGA6/D1aW99N4H9US0jnmAXCcPTLjljtEgBptfSL816GeVxHpNhOp2jVY2w64ObeYFTLU+LyhDwT6Gwa4ZGVoN57Y84hH/wh+8n+1a3DOzMaeIH8p1Y5cvJpjwsGmemwUdSqf8N/jlHzSAtLZUOhyUCmgUsFGSLQ6HI86bBRymIfa9SWlQWuUugZTQmPuTLyjLk08piHxhXcB5hJfhnDh5hRmvI9Y+ZUltUbz81ECI5yQCjLEAEx5A5DMiJRSkMVmQzJMo0AOSgiBRoEwiuTfaDSjag/Myg7xBLT/kXWSuZfaTTjHUX8aQj9NSqf9QTGi22O6aTeRPwn5qWWKp2DVsRyB8rK4zLIaSEOk2K9ikeYJHyWqWHpUu0BYyR8QtsD8Sp1zbzklqIxWNosFOApoJwK0zMUClJCMFBEUnqVSEyjlSAmtqhAubwChSjlMB9zW8EYy8FHlFmSAldYE1WqSmSgmAJQQQSACEoIIAW1LCbBSkABYH7TKE1MK7liGnypOH+YrfSsX9oVURQb62d5HcKcH3uagaKTo/W7TeY+K0wCxWx6keBPxlbJ0nQGO5ZX2aEURJHHvW0wlXM0OG8ArIZjwV3gNpMY1rahDLEhzrMIBAJzaCC5tjx4So0pps06nDSZdgpwFMN0tf4J0LSmYGhwFHKSAhdMjgWCjlIkoCUCHEEmShdPICkEmURRkBcoJCEIyAtEUlCDzRkA0EUHmhB5pALlGHJkvA1IFwLmLnQJ3qzwTyAVR65z02rF2Lpg6NpGOAzOIJ77N8l0Osy1yufdImtdVc4+mKZA4AB8pSkkuSUVlmf2PWkzpmgx3j91Pq48ybOPPM791S7Bd6HHtA/pcQB7lYubc95WaS5NCNEKttArLZ2KDh1MNeTOZjh2RT0LnTY6kRv8yK00VZbLe5rbNzNLocRGYcCQdQiLeS6yOIj9PZVNmMpVmhjC9lSm9oLgatmZOzMEta13a4AKBgtuvZQzOrCtU+75j2GF1OuXsotpltIDsufUswjN2HayrXHOaKuGJaS41XsplroDZo1C5zuWVhEcXDgrVjRwGoOg1Gh7wrzGzNYjpHVy08kT1OKdWP3d74qYd9FhIpmoxzKZFTNczBarVmKxBxNKmTQDH0TWLere94yGixzG1RVyuvVJDssQBYzKs20G5s2Vua/ayjNcNB7Wtwxg/Q3gEVLB025ctNjcjSxmVjRlYS0ljYFm9ltvyhSIj6MFEgEERSUmG4lheaYc3O0AuaDcA6SE458AkyYEwNTHAbzyQmNprsWgo7ca0iRN3MYOydXta5tomIe2TzQ+/wBPMxsmXlwbNpLSWkEnm0+SeREhBCUSYBgoBBBRASUEZCJABzwSpTbBcnuA8NSlkqSQEXGOse4rB49s1an/AGz8Xrc402PcVhqp/Gd/SB/5HKq18FlfbMpshsRyfUPgXkqUQm8KIPmnCqGy5I2DgFU7V2xUwr2uZlIcDmY70TBseIPMK1Lis50uEtYebvg0/JX1pOSyWXcQNXsjbDsVTpVGAUoxAbWDnNPYDDIaY1Ln0xFjeNCtJTXO+hjmfdX5w4hmNoFuWJzONJrJndJvyBXRGKc1iRkzlDwKUkhKBSRFgWd6T9I+oHV0yOu3mxFMcSN7uA8TwSOlPSQUZpUiOt9Z26kP/flu3rAucTJN75jvJMySVRbbjyo62h0G/FlnQ9Qxr2P6xriHgzmmXSby6dZneui9H9vsxLS10CpBDmGCHDeRMyOS5N96yvzTLXAE8rKdhMSbPpkgtNiLEEKEZSreX0bLYU6tOK4kv5+x1ysGhwhzWEDSGaBpEiRYwBpuYobMKLOFZgJPZcKNEEudF5AuTBUDo70gbiMrXw2s25tZ4E3aePLmVoDRb7LTGltNPkB5BaoyUllHAtqlXLbJckftQP8AmBqbltO/o28JTuFYQb1c8yYIYL2kjL/UPPzW6i06tadZsLkxJ9w8kdOk1votaO4AcJ07gmVjqCKUlACi5JlEUQQA41E5G1EU0wIeONj3Fc/xlSKvl7jUPyW/x/onuK5ttN/44HJ58s6pu6LqVyVmEN06FGwXpO7h8AFIBVTLl0bLJlm5MxJIAiJ4b7iVkOlWOBeKe5u/8x3eQW4xZDWueZhomy5H0irnr76nMT3kz8LLRV3kjqJLGEbboJUd93xPV5c4qUXAuiGie069hDWuM8gujN1PeuSdC6zfu+O6zP1Yote/JGYhuckNk62XWGvm/GPep2eozx5Q/KzXSnpL1QNKiQaujnaimOA4v+CY6UdJhTmlRPb9eoDPV/lZ+bid3fphxJufrmeay2244R19D9Pc/PZ17IPW5k77mSSd5PFNYyuWgQbnceHFPwqyM2IIuLX4Zco98qmrDlydTWzlGvEO28IHU9hx9YEf26z70Wz3FtTKZAvIPH99FZDDs9kHvUDGUMjmEejmsDe8i19xhXKxSzE5s9HOhxsXs+S0a4tMtkQZEGCDxB3LedGOk4qxSrENqaNfo2pyM+i7v1WEPzSHDf7uPcqYTcejq6vSwvjh9+zOzILHdF+lUxSrm9gyqSBPBtTgdwO/fz2K2wkpLKPLX6edMtsl/wBAggmMZi20m53mBw3k8GjeU5SUVllMYuTwux6ECFkKXSo9eWlzfRnqZEhvEfm3z8rrV4bENqNDmGWnQ/uNx5Kqq+NnRfbpp1cy6HQgUIRkK4zkHH+j4Fcx2uP+YB/JU/1rp2P08/kuY7ad+LP5Knxeqbui+j1FbgdXdwUmFHwPrfW/+FIVUuy1dGz2/UhmXiMzo4A6Lj+33TWJ+rErpfSKrmzHSbxyBho8lzTbre2JUq5Zmx3xxWn8ml+zqq7NiWsDS92HJYHQQXNIygzaJdv4rY9IdvvYwU6eaS0dZWAJFwJFN0QSfaHGyw32etnEPB0dh6rTv1LCbdwK6Ps+k2phqLmBwaaVMgGMwGRpbMetET3SnqXJJ7eyGnlGMlKSyjAgcbcAbe7ilLdhnquAJ3SAc3h70xiXUWkB1JpkEyKbCGgce8kAfJcRaxylt28nd/8AQSXRjoTValdrhq2ZHFpFx7lsmPw5IHUgGHEzRb2cuazo3/huhJbQwbyCaNMlwZrSGjgwtmP+4Pero6lp8wZXb9QjOOMGRGLZxjkQbJDDncHaNbME2JJ5cIWzGEweVruobDjAmmZkCSXeyIvPCE192wJgnDtEtLwXYdzQGgOcHSWwAQx0e1lMKz8XHHlhIo/H2NrdjBmiES1tNmEMAUmyYgGkQbucy7YtDmwe8IsN90eWhlGS7NH4DoGUNJLyR2Ac7IJscw4qn8VLHpZsX1KHWGZEj6tfvWq6MdKurilXM0xZtQyTT/K872c93MaWTtnUAJNKlH9DTyta54DemauHo0xndSpgmQ1gY0ExxMe+OzMCd6r+o4fliyq/UV3rY49mnxuNZSZncRHqwQS6dMvHisLtLaTq9QyQCIFoIpzcNAPrmJ954JFfEF5AkAAwAIa1n5KbNx/3uVRUsQSavVsAYBSqkkwSHUgDTBj0oBvzlXW3S1HHSRVTRHT4fbf+CfRyOLyWABjizOYlwAzl2aJ1m+vNWmydrPoOGpDtQbBw4H2X/H3CkpMDWMYSABc9okvdZ0Em4aJEzJuApdWpNjp7MS953Ej1Rw3nlos+ZRlmJq2xlHbL9TpWBxbKrQ5hkHUGxB9lw3FSCuZ7H20aVSGuBIMESHb4DKpFmncDrfd63QNn7RbWZmadPSadWnny4Hkuxp9R4nllxL7nE1WkdXmjzH+diMf6J7iuX7e9P9Lv9S6htD0fP5Ll23PSPIfFxU7+iin1EHZ+ju9SlF2f6J5k/AfypMKp9ly6LaqDUzCNw78oJWE6Ush4XSMJR7BdzMd0Ln3SwdvzVOnnmeCzWSzhEz7Pnf8ANs5tePdPyXUdiF3U0+sLXVMgzlsEFwJzRAAibeBXJugz4xlDm5w86bl1fYIb1QDWlrQ6o0BxvDarxOg1gnuWyx8mSHpJuKwgcJ8e7n9fwqbHYJznNuBYgyD2my2pLYsHfh3ncSRK0tIpnF4UEfED4j65jnz9TpN39Sv1fctjPHDMv/wZ7RDC0CC3V4gZXi1r3quN+SXT2Q4OBzAgQDMyWtewtJtEww+atW9kwfA7j48U6AuT+IuT5L9i9iAzAuc2kKsdh0kNJHZFMsAJETJIJB4xuVeNivLQDAIpmnPWvcDIqNc8gj/7bN9WDC0CCS1M4i2IpW7Oqlwe4MB7UtDpjPiPvBObKCYyUxumTwTWB2W+nUpvqNZ2ZactWpLfwqFNpADQKpIonsusM3JXr3QJ/wByeAUbEVwztOu4izQdJ5/E79ApLUWSW3jkary8IOtWDO06JvkaD4f7u8As3tLGk5nHM7iWtJ00YyOG/h3ynK1Z1RxM97hy9Vsbt094F9IFWi4OknsRlaHBgAJ0y5RmceVlZVCK4OnXS6459/sUbdr1ajYbRJq03h7XMHZDQSIcJvvEHhxStm4pxoy8tipVy2DswyFszqMtgON9+iWzZ757NSr1zpGd2UMayRcNLS4cBETGqlYbYIzE1KjqjmmGlwsLAzBJvfXVdCVlMVj9TPGu5y+f2G6hJqh4c1oAiKj2MnnLS5/O2X3mYWJY6s7JVq0KdMEuBYacEgke1JPfpKtq1Bw7Mls6OaGh3dme1wJ8WdyFMVAQMwiYIc+tTf8Apu5rj3SFFWJLKLJVZeHn+47gHUWtDBVY6wEF4OYRHoZiL9yssLinUHBzXEAetrA9l49Zsb91p4pFNpG9x5OdMckorC7fNu5NirW3bjg1lPaba9ORAcB22TpO8cWrn22fSfyDf8xUl1d1EhzDpbum0R7BmI5+UPa5lrjEEhluBOYkT4rrVXu6Cz2cXUafwZZXTIeA9EKUouAd2R3KUrH2Uro2VdkMtun4Bc26S05eF03Ett3hYHpBR7UrFpJYkFi3FT0UMYujyqgecj5+9dc2OTldL85FWoP6e0SGd4BAXJNm0TTxVEkQDVpkcwXC/wAV1vZAM1RkyjrnZT7YLWE1PFxcPBdK32KI8cFtTT4TNMJ5NdAyNi8MDcd8fMcCq/0bHw/ZXKZxGHzbr/Wiw6vRq3zR7+5OuzbwVNfEBsyDZua2+8Ze+yde6B7h3/XkjLS21zw/klO4XDZjJ8/k0cVyIUTslsS5L5TSWRFDDOdJtmgwTMN5fDn8sztSm8PIqAz6/HS2X8vdy5reU2ACALfUzxKY2hs9lYQ6x9VwF2n9uS67+nKNeId/cem1fhy8y4ZhhuiI3RERuiEPr+E5j8C+g/KQIuYGjr3dT/8AX6LTXA3Gi5E4OL5O9CaksoTSpBs7ybknU9/CBaEA2J7580tE5Rbb7JJCSgROv13o0EZY2E1sWAgckClNFkTpJytBLjwEnkBzO7+E0nJ4RFvCyFgsH1tT8jJc48SJHlNvPgqvbRsf6x81vaGzxQo5bZjJcecCB3AW9659t7X9Xy/ld7T0+HWs9nn9Tf41nHSImBEMHcn5SKIgJcpsib3FaLD7dZdbeubLH7ZbfxK51D8wyfsLCMqUmh7Q7K6WyLtIMy07itFsuBUr9pxJqMcQQYZNGmA1t72E/q71mNgYnI05pyA+kL5SS0drgO1ru3rUbMrA1aoBYQBSPZy5pLXAl8f0wJ9krbFsrki4pJ8BMN5R48Eouqeywj+pzTrwyndC0xfBUx0IEwJOg5FR6rS70qTXfqBP/wCmoxTH+GLTEFtvJTRED303EXIk+y+5AnhaymBkboiyidXr+G7wdw/UEAwf4dQab4000fzKaS7wLkmZUaj035RAp1IkncfeXSlGsZHYfffDezug9rxUwCxmFbUaWvEjcd4PEHisZtXZb6Lp1Dt/qv7/AGXfV924aUKtJr2lrhIOo+Y4Hmsup0sbVldmvTauVLw+jnbXA6eO4jkQjVjtzYrqJzNMs3OjwDKnDkf2g1rXTO4jUHUfuOY1XAsrcHho79dsbI7ogIREJRTbnGYGvw7xvPL/AHUEsssDLtw1jwA4n9t61nR7Y3VjrHjtnQHVs73fmPuHuZ6P7DyEPqAZrFrTcjg5/PgN0d0aQi30F2dFpNvnmvyRxddrd2a4P82Vu0vRPcVy/bvpDvPyXUNqeie4rlm2/THj8v2W+w5tYlg07kYQb8kmFnNCOgVNFk9ta+a1lVZPbWviVzKfUSJHRoQHf1H4ALT4DB02Oe9jA11QjORbMRMEjSbm8LK9GKlnN5/EfwtRRtpZdBIrkW9NPhV1Kq/ke8KQ3EO9kLRFcFTJcIGd1++yjjEn2feljEH2T5qRFjwngP7v4QD3eyPB3zhNiv8AlKM1+R9ykmIeb5IJnruR9yAr8j7v3UkwCxWNZSyB7g3O8MZM3c7QW08bKQFUbR2bTrmX9b/03025ahZlzkFzhlNz2WayOyLFWAr2EhxMCSYkneTHFADzrgggEGxB0PeFk9u7CLPxKfojxLJ4+0w/R3rTHE8j7v3RfeuR82qm+iNscPv5L9PqJ0yyuvg56Hk2AvvOo4dn2idwWt2FsMU4fUHbvDTfJPrO4uTtDCU2VDUay50BcIZxLRG/3KacXy9/8LLp9EoPdP8AQ1arXOxbYde/+iU0Jw6KEMSeA8yUHYl3Idw/eV0MnMGdq+gfJcw282Kje4/FdAx77Ekyea59tr/qjkPiSVVY1wW1jLT8EpANQWfJcb2tvWV25qtVVCym2z8Vz6VyTImwK0V49pp823Hz81s6b1zzBV8tZjtwdfxBHzC3uHdZdBFc0WFN6kNcolNyk0yrEytoeBS2lNtSwpKREcBRym5SpT3CwHKEokEZEAuSSUZCSUwCJQlCESACKJKRQgBQRkoJLymiJX7RdZYHaLpqk8/2W32tUhv14rDYm7yeJVNssNIvqXAuEUDmlxZIVZM3dcWWU27v+t61lZZLpC65WShZJmYrLa9HsaKlIXuLOHMfQWJeVfdD8E8l1WYb6IG5xGp8FrsmoRyxM21FylU1ApVI1HkpVKu3j5quF8JdMg0SwEtqZFUcR5pYqt9oeYVviR+SvDHUoFM9c32m/wBwQGJYPXb/AHBPfH5IvjskBHCinaNIa1G+aaftyiPWJ7gT8k1ZEjuROISCFCZt6g4kCoJESDIInSUo7TpH/wCRvmnvQbkSSiUR+0qQIBq0xNhL2iTrAulDH0/8Rn9wT3xXuNc9ElABMDGU/bb5oHGsHrBHjQ+SW1kkBIqqM/ajBpJPIfuq/F7RqOs0ZRx1Krnqa4+4lW/cibdxEkNBk7+QWaxTIcrh9Ij91XbQZp4LGrnOeWaYrCwhgCyLKlDQBJWrJXk3NbSViukj7+S2GNf2T4fFYfbVWXlQpXBaVDKZc4NaJLjA7yR+66lsvANp02sbo1oHfxKwvRCiH4kE+o1zvGwHxK6XTZZY9dPlRAQKYRdQOCeyooWCKEwUcM3WAoFfATpHkrii2AUmoFaovsjkohs8kxA58k83Z26D5QrMd/13J6i8kgGIO8CD5LTRGLMl6m+uijOzidYhNMwJ4acNOXjyWmLZ7k2+mCrti+TFvaMdj9j5mvytGci0khuYCA4jSRxSstNh6svGYNAOvJol0QCe+VruqHmodTZtIuzFjZudNSPWPE7r6BWQin6iUZtsoWbKDCS2b3MkuExE9qY8Eihg8zwI7+5XuIv8k3g2druCpmnh4OjVHahobPCP7grApKx+5blkIYMInYVTikEKXAslbUwcqvxeyibC54K+qOgSpFDDAAHUxZWxXuiFlvhxyzJO6Ku9qOQJEck2eiz/AGj/AHFbV6LIr97OVK6TeW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90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242" y="1475492"/>
            <a:ext cx="876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Efek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stres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9" descr="data:image/jpeg;base64,/9j/4AAQSkZJRgABAQAAAQABAAD/2wCEAAkGBxQSEhUUExMWFhUWFxsYGBYYGB4fHBoZGhcYFxkeIBgYHCggGxomIRgcITEhJSkrLi4wGSAzODMuNygtLisBCgoKBQUFDgUFDisZExkrKysrKysrKysrKysrKysrKysrKysrKysrKysrKysrKysrKysrKysrKysrKysrKysrK//AABEIAOYA2wMBIgACEQEDEQH/xAAbAAEAAgMBAQAAAAAAAAAAAAAABQYCAwQHAf/EADsQAAIBAwIFAwMCBAQFBQEAAAECEQADIRIxBAUiQVETYXEGMoFCkSNSobEUYuHwM4Ki0fEHFUNywRb/xAAUAQEAAAAAAAAAAAAAAAAAAAAA/8QAFBEBAAAAAAAAAAAAAAAAAAAAAP/aAAwDAQACEQMRAD8A9xpSlApSlApSlApSlApSlApUfzDmq220DLRqPgDyf+1Rt3jASrFtSsABqwMntI3MjHxQWAuNpFfSarlizcVzqCxsQux3iMCDt/s1xcw5nctw7FjJ06CYA6WH6Ynq7+O1BcQaVTLvM3W7pts0zBJyASAQrCTBjOI/qY7uXcyutCs49SSrCJEjuvvg+2D4oLLSq83OTYJW4wu47aQ4PjTgGcQN/mcTdjilfYifHf8Aag3UpSgUpSgUpSgUpSgUpSgUpSgUpSgUpXPx3FraQu5gD+p7Ae9B0VjrExOfFVZfqxLitp3B0le43/7fn964eK52UGsAQdszJGT47Tv7UF5r4zACTgDvVc+nvquzf1KW0suRqMSvzsakeK45bkpbIb+YjIA77b/7HkgKff4K86XHBEG6x6sMRjIJIAgyIOce0HLl94M4tgBNIwx7uAxjypEH5zVlMKTJARQdRPk9R+BmT8+1U7iL6OdSrkFUGPuKABpxgHz/AJB5yEmOfXJ0AElZVn04Zh3UAyRAPbPnadZgv6jx09RlsAENAI3ETJ/rWvguDksxVdSxokkA77Hu2QMH9I8Z6P8A2lHDFGZVjuIk75g5xPyCN6DmYOo9RWMMSx8CDk+xg/1P50crfSrsb73A5LgaQhUHQAgBw0Afd/5qGPMDxF0q2ooZ0BdQHSJnG+D3kDaMmsOH/g3rZjpJIBzJ3XM9jvM0E3a9QnUTqUPIBBB6Y0yqycmTHcjbcVJk3GNtgmsXEXt9hkmQy5UgH22Ga5CEL6HeEmTPkZgYBA/zZ7+0buLuXA59FS2VKDVCqNQ9RveB27zvkQFi4O9xAUzpMbBpk4yNWo/vHeuxOYzEpG0ie/eCPFQHO+ei2ALYLweszGlT3kjI32Nc1jnRvKDno1MVCwW0zEHIIx2oLspkTX2oTlfNHZZYAjEGY+RGYj33qZRwQCNjQZUpSgUpSgUpSgUpSgUpXPxvGpZUvcYKv9z4AGSfYUHzmHH27K6rjADt5J8AdzVN+prxcK73EOpgqpq06QZkAiRsck+B4AqRucCnGKz3VnWJQEnFsjoEA48mvJrPFMbrC8QFUH2K5IgR3mTneaC+cuZmm9dUm0JgDJEEAGT+mBlvMzFbeZ8BZabqXJlSq2zBEiZMEZOZ32/eq1yjiW0jUNbFbil5nphSCYk/E5+RUpZa4oGqfQdSyx+mVMAg+IAAz909jQdB9NQhtIzXDCtqAaZ05jtA8eBW3h+fXLbsNSKgDEkiTqHYw09tvY5xnBODhli4zFQWWBAB1SDMGBB+6SYntXz/ANvFxrd4A6pjsZMDUSYMhSvjeMxFBwc/NziHUhiQXkwYQAKM6Jy2AMnE7iK7OQ8IBL3Lg0pJ1GJEQxAAkEdhE4E5JEbuJuoCfTJlfvZYDSclRsJnzOxB71p4Hmly8ull9Hq02rmBriQcEw0Yg9494oLNxF+2gZwA+I0A56WOw+R/SoQIHtYDFCxwR3giT4+RA/vUNb44qxGrUdSljpI1KQp6YMCPkCIqYa0121GssY0ouiOqZYsG7DVG5wO85CG5fxOm2WiQFCgnOdOgCY1RttnbxjUOWa7n8RibC3ATJPUZnSqzM4E+INSvFfT7O5i4oAMlUXqBBAmAYP8AoK3cDzNVm2VCqSRMZAExO5MxiQJIOIFB0cu5cW0s5i2LnSvcgZB9vcR29pqV57wVtYcKAwxI/lAJgjxMdjvVfe3ptrdyCOo6iABGIAzpHfq2z4isLv1CXLKxGQFUZPuQTtBgCZ379qDdwVgsyq7yNOHHTESdsTuPbprLiOEFpWUsCklQCDIkKCMRCwT+Nqhm48r9r3JjD6GGmNWetjqJ9hHTgZrrvczFwsp1lRJbp0mApSIuRkxvnJEd6CZ4bm6hfTRWBggbHJ8CQSNj8GpDkXGXLSdZLoJ2HUIJEqBuAIkbntBwaUvM2B02x1AkDOkRJJB2gwSRPxOZqT/xnELlLZ/hiG8ZjIUHImTkjvQei8JxK3UDoZBntGxIOD8Vuqr8q5obbfxDKXOqQI0nGdJM6SMnGPyatFApSlApSlApSlBrv3lRSzkKqiSTsBVL5lx/+OuBEtBrNnrJc6SW7GN4Hvg58VL/AFnxqpaVCpuFmVvTH6lQhjPhZA33MCq59S/Vdq1ZtuLbhnI6MqQNOzQPxFBx895873kT1CgDQfS6obAgyB09QGcedxFd5pyJckshuapGplUgPOWVjJj2J9pri4bl931A1mRbusGPXq0mSYaAWOM4OffFX4cuBVmAAU7FGERBO3fcCG3oKI/GaGNu04UowE5OrOkwGxGRg5xirFwXEu6nqypZgVMrgrq0kKYwQwnuYnOOSxyVPXd1dEZxhXAcdU5EEQNokESfFS3C8uRLZYJlRpNsEaiwGpsmJE5HYSMwKDSmoQeoOCDpYRqmAoiB+lZMCcVLi4iWQwJltlGZOASY2A77f1qG5bxC37lxERiixL5ywMNHsAPP+uHI+Fv3brOQgQmSDn7lBwOxyDiNvg0E9d4q1cyoJkZAG+0GSPGR/rX3mfCKLQdwD6YBURgQcR4wcn2oOBdYkloEAaRBIM9thv8AvUff5ixLWuKRklekkjSR3GJBJj8fkSHPwPMGItgKWbrbpjqhhCgRBIUCfmuteJuaSmoINQMsnc5IEb9h8+ZxCjjEQEJ16FDKwgkAnJDA5GYxMwfx08q4oMSh1DX1SB1AkZWRMFemSCMiJ7UEpzDj2Qak6ygJIJgZnJAA8Tnb85ikU6pYKbm6kNq0x5AjUSWO/SO7ZJPS6lwtvhxAuSZ3ItgAE+zEyBE7SM5qR5dbtWUhclieqJLBQx7faIB2oIrhuCNz/iO7kKSE1ELIEydIjvt8RUvcRRlQFXuZXJA2kgmDA79/NYG4gka2BzsBsNzPed95iM4x1XbEQCYOyk+25Ezg+P3xQfLlzUyrsBuAdiDIOO2/fGJ8Hk4ySxKAAzLKYkgDI7SDkyPeswOkFch5U6p8tjUQB+IzG9RfF6uk7ooLSFP3Ahc4liAJjGPzQd/E6LqMIlgD0mJ8ADYNMfjM+0PyziPQvaXPRckKWGDEwjMx3gGJxI3zXbfuXEYRK6iJUAfqxqJJkZyM9vmsuZWA6H1BC94BMQRJmDpOd/8AKZMA0ErwHGcPd13AWOgAsZ7CYge8H3zU79NcwVxpHTPUinB07MI9j4/mFeecvsC0L9lj90ENMMRgQ3cZI8f/ALU5wXEBz/FuIh3jXLCABIJ2IIwRQeh0rl5bxBuWwTvsY/ofyCD+a6qBSlKBWNxwoLEwAJJPYDJrKoz6hBayUUamudKgmBIBbJ8dNB5j/wCpv1AAgKgs7EFNJjSCMSN/B/eqZe4rir6C9dszkAM33QIUGNO2fjY+KnfqLgLo424HAls6ZBGnQP1Nv3381l//AECmw+YfMDwCAD2gjx2x5oI3hub3rOlCdDFJbC5DDBwRkxIAA7birSnEK9tixvW1VBGkGQWMkzmQADiMD5iozkPLjf4hGK3GRgvvAJIJlj0rOYPb5Fer8Hyu2iBY2/33oPPrHMEYWmNsspRSTJJcnEbzEgkjP2jtNTfG8oPEFWMqudQOCwI9l/3AG1bOX8vQt6zKdRLFQftWTuPwBvtmKlGvj5/egqD8lbhbbASbZOrpn9MkSCe//kk1O/TfE23Rgggq2R8gDeBO0fipUXFOJB8iq4vHJZv3FbQhBGnSTtpAJK6YAgLPxPags4FQX1rbVrChnNv+IsMNxMqd8RBM1mnObpClLOsMCZEiIOJnyKgPqDj2uBUviAzQUCk9IJMkbqZ0/MGcUFVW6Fe6iEkC5AjOqJJAaNsgdql/pq/Ysrd1JHTqdtzB1DQImBIzkmW2M1FcDywI7BNM2iGUKeq5qgqBhgPxBwNqm+C5Y3+IVXXRjU5k5BgKCexJAwcbH2oJbkV9Wteqwi6wOvVIhNQGkR4AEEeRUoGVyIaZypCgMckHBIAwQP8AxXV6IVVwdQHfts2+09UT7nxXJcuEtKySe325XqkzjBMe+KAvCqdQAyckAHcEgwSDJJH5kmdhWRwfKiJG5JO+Zie8zO1fZIIO/iDttvAnTO5yc/NZ8SFxsWA+3aQ+WkYkyvg7bUHKjEED9E4gCT0lj3xBMR7H87GIZlgwQsGR3BG4OQSCT5+azsSQDIZYOCZloAGd8753LV8S8epSIM50gDuSpPcYjB8gRNB96mAJcKVgfqP7kbjbOK5jfZJAA0nYCSJkzkHA0ieqvqXgh6SQuyyDBCiPBG5G+SfitNksymOpY0gQMbEjpyJ6vwfFBH824e4xt3ljoI1AEnEmckZHUffMjYV8a76iq1u2IkMUALE69Oybf8wEb+ARs5xaPotdSQ8EDGMfaSDtMbj/AErq4K+gUgwFVBuYISIAnBzpnE4+KC2/TnNFNvS6NbhjGqCDLY6hicgVP1VjxdtLK21Ag6UxEICwWTJ2Ez+KtNApSlAqt/VnMGtNbZFkWz6jnwplO3sW/Mbb1ZK8o/8AUO+x4iLp/gajMTLFEVlQkdssQNpM7xQcP1Hz7h7twk6b0lQSo0lVE/axO8j8x8Vr4KxZBU2La3FcwpYy4EHtEA5yBGY7VDpw9prLXEt6GBIBJOmDnJmBg4wT2mrF/wCm/E+kSYBW4+2OnoBJ8R2nyPegtf0hbRJXZ9K9OcKogZMz43qfv3VGGcLPkgf3qhc1vlOKL6rqu7ALbJ2nT9oB+J/0NTPC8lReq4S9w/czMT+ASZ0+1B94RwGeyxHS0o2qQ6MZWD/0x7VJokYrgv8AJ7bREqJkhdmwVg9yM1xarvDemhbWmlgWIJEgSJJk/idl/NBPemPAqsct4QcTxN27cUgW2hVIjsN/5hjH5xXbxd24bZW8yLjU0BtIGJDN2IIPfb8Vt+nUCq4BWDcJEGfwTAzjt8dqCVVQBgQPauDi+UrfBVxggie4+DUmBWF68FU6cntQU3iOVCyddtApBMgoCYwZlYzqAUR5z5HzknDNcuXjcguGWFI3wI9wJkxOJzXZatlnuC6SQVYAkHBUsJk7gbhv8w9qz5Lc1XLsH/5ANhgBApg7T0zHaO9BKW2DtJJlRJbOYOR2g7x+PzqIJiI/mgknM4xBHnfP7VtewsmVjYwBgmDuJgqJztt8VC88470bOoRJ+2dyQOmAQc7knG/nYOLm/HqFBOsGYAAMgZiI3I8b47Yqu3fq+4h0YeDuyhdowMROI7d+5BrhRTfY3bzMGJ0sMYEmBBzMk/EH8abi2yxJDA6iC0GCcZGcQJx3g/BC5/TXO/WAbpVlP/CGAQMyAMHB8CN89pa7YLBjByd5I2II75HfOO84rzTgrBtuHt9ifac4yM4InP5r0DkXH+tYttPUSsktPfy0x9s47z3oOrQLYMJ333g4kRuc4B7Ct8MFYacFQDERqYAAQZIwR5x5rO2FRicde4buRPlRvHz/APuhCRMZWZOCIAjbzj5xHagjuc8SgsursTb0lcKJ1BZkHef8xxtUaLnqWrQBQXFXSCwAUCYydMnDTtmtn1HIsXAQpnSMGQoIHbcMdJETFfbTQIMHScrp/lCy+0wB5MGg5uA4L02dck6JAUGGB2MqMiJwRAg5r2pWBAIyDkGvL+S2XvXA77I0qsTtIE6TkQZEzBJ+K9G5T/wLWI6F/sPFB10pSg5+Y8WLNp7hEhFLR5gTUEOU2L1kveQN6q62LiIBAOZ2ipvmdovadQJJUwPJ3j87VEcnsrctlQ7G2DAG0rAO/wB25PegrXC/QFm6isSUtt1C2rMZU6SsljgwBIz4mpq79LKq/wAF9BjSJVSAIgwCvj96sYtgAACABAHgCvtB51Z5Xdt8Vb9f0z6ZYWyFiQZKxqJMgAZEfaRtVn1Ctf1JYDNbZAWuI8ALmJGQ0bAgxJ2kGtYZX2OxyNiD4IORQdYatfEhSjagCAJztIyD+IrQ9vO5H5rHjb6AemZ/iSp0/pBBknwI7nvQef3Ob3bxOltM5EDdRJaZBM5nMwT5rfwPMLrsYwWiAFgNnJ2Y7Z9sQTMVE8NeFolCp6B6Z0n+uZ6jIMiPxUp9McQtvijcZiVKBvtiGP2gwI7/ABkUE819goVrjjTGol9wILQWE4nYn5nvhx/MkYLpZwqHqAQ9QzEEmTOR/XtNZfUtoXgPT+8EM4j9Kg+N8gbGsLNy1etHVcUMOgEbxJlpPYiMjx70E9w3HW7iSqa7WxwSTG40wD38ePaYzg1YPfXYFw2Pft+cfv8AmuD6dUEuW0i3p0kEg6icgAgfdEzGYipLhOIPr3CDhgDpxMhVgCCQR+cY+aDsezAjJaPOnVqYYjYnf98+1G+qrzHifT1hQII2EMRryINegC2qG44AgL+sSdRHYdxtORvVa5nyhLl03HUG4VUFyIUhTABzgw3574AACm2GGtQVyH1AiO2AJGADH9PaK+Xv4cxqgzA/K7SMkRVi4j6ctMZsXSGAk2yc/vJ3IO0YqO43kDBSyEmcBSY6u4GZmNIjfzvQRBOdImT9pDYBnGZP+s1YvoInU04UkHSx7AEFp7DESANvYVH8q5PeusvRpWd3EEGJxGe0xV2s8MqCEJWT2EDMlsDxkbfpoM71wMuANLEhhJECQIiQNgRmNh33xe4A+kpIwdUjqJ0sYEZnG5zBrJeG3kiIAgd4IYYgxucD3qI+ouOe3p0zca5GjSMycDOIAB+0z2nvQYfVZGjSN2cQANjB3xIEyQMzOK13b6qk+mS5BIuGdJY9L5mAPiuJ+IJf1OIglWlLKid41GR3EDOwnYnFbOX84S4XRpW68aGJUgBSTGNOlsncA5GRNBZ+Scf6S9ShNUELGZOSJnbvPx5z6DbQAADYCB+K8+TgHLRoMEhdRmRqPU2n/mO5/SK9DoFKUoFQHJ3Iv8Qhx1So9gYOO0Sv7ip+q1zm09q/6toAlokHEjAeTtsAf+UUE/NYtXLwPHLdEj4I7qRuCBsa6TQcnpHUMmJk/wBah/qDl1t7iN1LcGZQxPYSYIx43PxU3eMDaa89+nuc3L3GeneI9VGdCwboKsCQdB3PQNx5iO4WFOW3CYLOwCjp1bk/5wAe3n+9QnHXP8O7W2KWw+pwC5BYHce5k9zvV9GMGqv9VfSC8bxFm47kW7SsCo7kkEfjH9Pegq3MeTpcvltJCnPSoB2BzE6iZnxFaeXW2R9No6iELhiiywXYb7fPdfirVzCz6AIRZVUAIUAwJCDO4Pg9gG3qu8ZwTW/4lttJbLW4ExAY6SpiDIx370Et/wC8He6uSDGn9UYgwCRup8Zrd9JW34i0126oXWcAqCRGO4iPwKqd3nNzSqsp21YQggfPn8eIqePNbnoLL9f3MFWMZGQpAiB3IO2KCZvWh9ippCgNAiTkTEj23H7zUY7Dh73qmQlwEEQDDhpERsIn2MVwtze4zBVuHv1dydj3Oce3xmt3Kxc9U23zKsCr5wYgxsCTO/j2oNvE86d3bQocRnJAAxEtPRtHzsN65uJHE3YA9MavtEE/9QX2A75AqbuabZMhcHYQBjAAHjqI/vWq5xwLAIJnEDMFojIwIjc+aCu8Kl4vqXQGUGQzs36tpAiZO3xXc3Mb9pgLlgEA9TI0zG50ETjfE7nFb7nA3rDqxcETqjJwCMTvjpHcV1txaklT1FiSDMwZwCBtB/saDLguPt3VTS2uR1ROMAEbCMdjnIrs9ETC5JzExMERmD4JiR9x94q3EcEyXS1uSH+8LJIZT0lgAN48e+K6uI40vHoLqfA1kMAAN4MYOY6f7UHfzDnIsMwIII09IzO+ANpmNv5hUNyrhzrLuhd/vK/yqQWAWZyuJ8zGwrZf4Q65gsxwXbfMDcfZECNGc1t55e/4dpWjVb9TVDZz0juQBBInxHk0EHcbXxb65ILfbIA0AEjJO0CTHmnE2i19GQQv/wAcYUHU2Pae5329qz4jl2gAm2CpwfLz4AiGBH/TVj5HyBFuhgxcjIBiBgiSIAzIPfbtQWnlPNEuPbQCXI1GMgBRkz8wPzViqv8AIuWBLhIJOmQNsT2wNvA7Ae9WCgUpSgVwc84M3bLBCQ4EoREhgP8AMIztnzXfSg8kvc9Nq4wtt1kffEN3YhlGT2GT39sd1v65vW1l7aMkLDGQdpMwIY/tBNdvPvowXeNZ7bBA1vUR5ZpB+Bicdy3xVc4rlzpcdWCRgNJmdEkQgMhs753G9BJ8X9V37hRkC2xBYqzDISCwlScxHczMV0cVygNdsMbdoWlPqhm39XUpAZgJEbj3qr+ot0OU6ioBYu241lpGkydhjHfAJFWnlvGBX6ENxXRVuA6gC6zr0hwSAO2qJhh2oLe4LppFxfUgSwGx86TMe0z+a2XeIVfuYCBPvA9qgbVq22p7aXLWoQSkjUIMdIPaTkZrOxxInSiNrG9y7JIjuA0E9v3G9Bu414R2I068KDmQd2K79/t3PfeqHrKPqa5BiNC7xOQqAHyFHtJNXviOWpcB1FmJMyW7jbGwjtFeevwdyzxF4XEN0nAKLJYqOlpGQRIwfJ80HL9RcwLXbIs6QCAMD9WAcEzqEwcVZLvB2XsFHuqt0LsGEnEdjsTjHj4qM43kd3SzCw2stPTkDEDvPyc7wJqE5NyK/c4y2Lixqb7yMSoOofOKC28u4VVKi8BcbK6goKLnUo3EROZ3+dpi5w5hVtBVDKdZMtJAbQJ3ierfsB3rXzjgktsLekorS2tWP3b9hic7+BGwjDj/AKhWyqs2CT+k9RBxndh8/gTQR3OBbeNakrqEtJDEgAGABMT5Oc+KiOF4W4VbUxVEbUMuARAn7GE9vbFd/GcWt8XGtWWVpzDSo1Ag4GPmD3Hmvqn1OFdSwNxVBJgkQARAX2HcUGN241whbN6THd2G0TGoMIx3mo/knN14i76N0Er+hlw2D3jcnJx5PxWv6c4UhX4gMnSpVWK6YE9RyMk7Z818ZzbMoFIuncEGPf8AviTQWM8N0MoL6NQDS/jqMEYGMkCdtvP3hbZtpqRW0lRpzJJHUNU7Nhvme8wITlfNSOhXLasdRP8AXIx+e9WXgLckMBqB05BTAGcbHyZ3z7UHMBkMwlskIQBE4IxOnOCSP3iuX6i4Ym9abCsFAaAYAB1JAGMy05xFWDh7dwu46dIB0wZJYgR1ncZiPfeqebsu6uGa6ATORpKyIE/qkig6uC4e7euyw6FILEiJiDpyATvVk5by1mM+oynTlWzALErg77bHtG0mqpyrmDi4tssx1HobJI8Sfcxk7fsan+VWbl65bZm06iFMeR1rkGBgERnscYoLnyNIQzBfUfUIEAtAOPaIH4qRrXZtBRA/8mtlApSlApSlBG8xt6biXThQrI5nABIKk9sEET/mqC+quSW2RroXqEltCyXHjBBmQDVvIqs875NZDW8aLbtpdVwmqOk4+09sbkjvFBT+F4P/AAsXZUoZLwAcw3c5G8CCJMb9unlXCqlwvq1z2z0k7SCzESDH47128b9Pk3rI9Qtb1g6SoxksTG0YGT/pVwFsDsKCLfmtpUksP99vn2qsHnkXlNsPct3SYAB7KIEmApMbE9hgb13c/wDpS1cMKolmLkHbpH/dh37zVZ4flly076rQARh6YLGBALFwdyBsQc53oLPwPORxOLRIA+7YecYJzIIqUsWgowI8+/ufJqo/TXEWv8WUt27qH0x6jOelmgEaRJ2yOwq5gUGQrVx/Da7baR1x0nvIGM1tFbUbE9qDz3nvHXFxdYkBNPqLv0xqBM7MCB8n4NR1nh/8QbcElyCM4jGvMg5M/HzV1u83Q2gkLqcxECBbmGOkxIidpiarPE8pucNelSz23ghQIGQDvO+Mx/XEB2X+Ku2WE2ghBgsoxBwTPc/Hf5FcHBcEYvMpi2F+47ZJlY87/tXDzHjWuWrqqHJVi2kAkQGyACCNskHbT+K3/S7OLDlg2ktb0jGIIEZ3Jntmg28TwVtuDtgH9ZUAbzmcntg/vWHBKLFoM1sem2zSSQRI7iBMnGJH9ZPibJeyigMCSzW2iFzJhmjvge0ioS9xZuIlpioAjUZJluxPiNMTQbrnKVYtnUrESCwGDpaSoOR2j5qzck4Usotv+kfbgQrZHSuNUg9zEHJ7wnJ+IcfwhpOttOsLqCd2Uz+k5jPn4q6cBaVVIWMHcfq96DOzwaKSQN95Jzt2/AqB55ysq5vKSTtE9/zuP+3fFWOtXGxoho6iFEjEk4P43/FBUOFsBLga4ZKbKMBVYGSIGSZ/pvV5+nLeuLoWECxb95+5thGAAO+WqFtctWRZgsXfDEDAG7Y7qNtth4q7WrYUBVEAAAAdgMCgypSlApSlApSlArG4gYEEAg4IPesqUFZ5l9OOiTw1wjQ2tbTAEYMkA4Oc/cSDJ23Gzgee23gOfTbbS+DIAkZjIn/vG1WKoT6i5J6w9S3AuqCP/up3U9vcE7H2JoI7m/Fk3UFp1lQ2qcrBjBg/ce3xUVwvGguQ4GskjJntJ7YHt4FQvM7aWkdnu3PuI9NSAwYDUdQbYY1ER5jfOHK7zCLmP4oXQCCckESzRCnBJHtQTV7h0sKXCSxaROykZmB4AOT++aleA5gLigxEnTPYtGR5rl4oMbP2+oxBhVkhpGMgbe84mojlHGm1bRGVhcJEAhiNIxtJiDuCQSBQXELUfz1bvpgWlBX9Z1RC+Bkb/IramsrqW8BEalcAlSBkAgqPcSPHY128Hb1qra9RjaYg7TCnBoKTwfLdThY0lJYsZgEZMk9sR+0+K6uZwdVu0ZIKhn7hmJJYLGN8/Gan+O4P1LxCaGIC6w382ckA7wAO848VCcVy/wDjFFtp1TNxekJkBh84AmQfEdwrnA8p9O4dBJYgxkAGf/zaQfNSHG3LqrARGtkGFznsRg+GwcY8RXf6MtITClkP3DZlcdUSRDDadm+BhzDiAlo3LhUMHUAMcsHKgS0wIBH9fNBmOGJULrgRhJBADAgSoYSJzI28xUfzLkqhTqQlhCakwcaWOrJkb5PY/JrcGReJuIzAuttGWWxkuuQv6QVJJ/tFcz8XdtuTqU/cSdQxqJ3gSWIG5BA0/mgkeRcjCWddsB2LTn+SJAzgMZjb9qsHDBCzFSttiBKGBIHeO2+9VW7ztbiBl1B1MFg4BGCFkAdSgmY7fmu0cvuzabdSkvcbAPVOVmYAJ/bPY0FkAcCWQD/m/r8b/tUWeOcsjL1DXGlVMnIwJ/VHfEb4E19KPdvBbcEOIBIaABAYxPbI7fd53s/K+UW7AxLN3djnO8AYH4FA5VwRSXcD1H3jOkQOkH8Sff4FSFKUClKUClKUClKUClKUClKUEdzPkdjiCDctywiGBIbExlSJiTgzuaguY/Sjw3oupnIDr1A7SGB0nvggDIzVupQU7l4423b0XOHB0khWVgZXtI1Ez+9cFsM/S4C3X8jSQv6jpYyN/H79/QKwuWg2CJoIPh+V27SBE6ScatzJ75rc1m4QAYkfqH57Yjt3qRPBrvkHsZOPwcVieGYiNce4Az+4oKo7sCAtv+JnYwcyMj7ske+81p47hXAYFfTJQDWG6QTjvuQYiPOY3qx/4K5bbWp9SYDKYnE5BMZzt/evnH8PcvKo9MqJyCwB29pj5mRQVe+xIVQGcsVERJJwPgZyZrL6s+ixftWy18i5bcOEVVKMZGNOCY8kx5FWvgOTJbIc5uAGT2k7kDz2k5qL57zTSrNEfy+WIiIEbSRn3oIPkH0Mq8RdvG9dDMiruDOn+Yn7h+x3kzmo1UuWGvpxCqSGwYy0A6SJiJHf5FWv6V5n6uYCyzDG0aiBPzv+anOY8ntXzLjMRI3gGRQeecss8PbVlAJcrlAIkAGOoCRgGfM/FWjlCXb0FIW0QOphn4AnJOc+/wCK77H0zaSIa4fPUMjeDCg/kQfepbh+HW2oVFCgdh/veg08Dy63akqOpt2Jknv8AewgV10pQKUpQKUpQKUpQKUpQKUpQKUpQKUpQKUpQKUpQKUpQaOO4gW7bORMDYdzsP615d9Tcaxuldl4cWwCDgu91W0/hbY7/qr0vmwJSF3Jj+9eRc8tP/i+IFoYL29+xCoqkRv1MfwhoLT9DXRcAVTOm8wic6bQ0tiNtUePu8V6DVL+geWtbC6gJRG1RtruXC5jzEGf/tV0oFKUoFKUoFKUoFKUoFKUoFKUoFKUoFKUoFKUoFKUoFKUoFKUoNXEJIquty1RcLxnAB7gqGz/ANZ3qz1zPwgLhidsx70GXBWNCAfn981v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5616" y="5707618"/>
            <a:ext cx="191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Akut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4208" y="56961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Kronis</a:t>
            </a:r>
            <a:endParaRPr lang="en-US" dirty="0"/>
          </a:p>
        </p:txBody>
      </p:sp>
      <p:sp>
        <p:nvSpPr>
          <p:cNvPr id="2" name="AutoShape 6" descr="https://www.osha.gov/Publications/OSHA3123/3123_d.jpg"/>
          <p:cNvSpPr>
            <a:spLocks noChangeAspect="1" noChangeArrowheads="1"/>
          </p:cNvSpPr>
          <p:nvPr/>
        </p:nvSpPr>
        <p:spPr bwMode="auto">
          <a:xfrm>
            <a:off x="155575" y="-960438"/>
            <a:ext cx="25431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SEhQUEhQUFRUWGBobFhgYFhoaFxcZGBgWFxgYFxQYHCggGholHBQYITEhJSksLi4uGCAzODMsNygtLiwBCgoKDg0OGxAQGiwkICQxLDA0LDQsLCwsLDU0NCwsLCwsLCwsLCwsLCwsLCwsLCwsLCwsLCwsLCwsLCwsLCwsLP/AABEIAQ4AuwMBIgACEQEDEQH/xAAcAAEAAQUBAQAAAAAAAAAAAAAABgIDBAUHAQj/xABIEAACAQIDBQYDBAcFBQkBAAABAgADEQQSIQUGMUFREyJhcYGRBzKhFCNCsTNSYpLB0eFTcoKi8EOTstLxFSRUY3ODwsPiF//EABkBAQADAQEAAAAAAAAAAAAAAAACAwQBBf/EACkRAAICAQQBBAIBBQAAAAAAAAABAhEDBBIhMTITQVFhInFCFCMzgfD/2gAMAwEAAhEDEQA/AO1xETh0RIfvJv8A0MMSlIdvUHHKQEU9GqdfAXMhu0PiNja9qVFKVAtfvhixUDj8wGvE6DlJ+nLbu9iO5XXudiifKe3KmMw9btalWo6sdKqMwIPne4YdDxknwG8tXEKL4ivmtpaswDACxItb1H/WdhDf4snXNM+hYnAPtNT+2xH+/q/80yMLtavTIK164I0/Ssw/de4ln9PIlsZ3eJyfAb/4un8/Z1h+0Cj/AL63B/dEl+yN+8LWstQmg55VLBSeFhVHd+olcsco9oi4tEpiIlZwREQBERAEREAREQBERAEREATmPxK3vbMcJhmtpas4Ot+dNSOGnzH0En+3dofZ8PWrf2aMw8SB3R72nzyCTdmNyxuTzNySSfMkn1mnT41J2+kU5p7VSPOzt8vED0P8vCelhw1U8uRBHAg8Lyq09Im9pNUzGrTtHm1cW9Wn2bgCm2j5FzMTytf5RfzkefEUcMwp9lUGoIZn4E/iFvOb1dCVGoHP9Xwvzmv3hwPa0iR86ajqV5iZ3gjji9iL1mc5fkzeYOvnW5tmBs1uF+Nx4EEH1l+RnczH5s1M8Qot5Kf5NaSadhLcrPRg21yIiJIkbvd/eevhDZGz0udJz3QP/LbinkbjTlOmbB3rw+K7qtkq86T91/HL+uPFbzjE96eHDkQeoI1B8ZTPDGXXBBwTPoOJyzdvfypRsmJvVpD8dvvUHVrfOB4a26zpuFxKVEV6bBlYXDA3BHnMkoOLplbTReiIkTgiIgCIiAIiIAiIgEU+J7H/ALPqgfiZFPkXF5xdp2z4kUC2Aq2/Dlf0VgTOIg34TfpfFmTUeSKgJ47chxPDw6mLTxTqT5KPTU/UzUZyiqlhdeKj385XQtx1J4Nfl4W5CKo7reX8ZTXVr5k1I4rwDjp59DDfAS5Izs/7jHZRwzEejf0P0k5kRp0xU2ihXUaM1+WVeB6HQSWIdSPUeX9Jlxqr/Z62HxKoiJYWiIiAAZvt1N5XwVTW5oMfvE/U61EH5jna/HjoZ6DOSipKmcas7/QrK6hlIIIuCOBBlycw+He8fZMMLVPcY/ck/hJ1NLy5r7dJ0+efKLi6ZS1QiIkTgiIgCIiAIiIBjbRw4qUnRhcMpU+RFj+c+eMdsx8PUek3zUzYg8GH4WHS4187z6PnOfiTu6XHb0x30BuBxdOJXzGpHr1l+DJsl9Mryw3xOYKr+A8zeeqotlOt7/ne4ldM9Olx0ZfEdRK+zDcP3b/VTPSswUY1QMAR8wtpbj6jnLqm+o/rKTdeOo+o8xznlI8uNuB6j+YgFLUrVBVQDOBY/tqbd2/XoZnq4dQy+l+NxoQeh5ETFlpKpSsNe7UBuP2hqCPEgG/W0rkq5Nmmy09rNmpuLz2UnTXlz/nKpE3iIiAIiIAPT/XoeRnTNwt7e1Aw1dvvlHcc/wC1A1/fA4jnxnM5QxIIIJFiNQbMpGqsp5EGV5MamiMlZ9DT2RHcbesYpeyq2FdBr0qL+uv8RyPhJazAC5NgOJPAeswtNOmUtUexNBjd8sFSNjXVj0S7/wDDeWKG/mCY27Uppe7oyj3InBRJomNgsdTrLmpVEqDqrA+9uEyYAiIgCWMXQDqQfSX4gHBd8NkNhsQyhSFY56TW0ubl0/j5N4TUGzgkDh8w5qeOnhO07+bD+00GC2DjVDbgw1B8uR8CZxOpdTmsQwuHXnpoR5g3noabJujtfaMeeG12umViueDAsOTD5h59ZYbKTmptdr9LEjnoZkMARnTh+UsVKCtx49RxmlFDK1zm4FO5GhP9JUcIxFnXMDxFtB5ePjMH7IQwAbjz1HDwmStD9ZmbzOntOtI4myrA4gpem9yV4G3FTwN+fQ+PnM0nL5f8P9JrsTpZrfIf8p0YeXP0mdQf8J16HqJRVOj1cGTfEvxKEfkbm2n8pUGgvPYiIAgiIgFWzto/Z61F+9dKgtYakG+YDzS/tNnt7eGtjT96StP8NEE5QORe3zt56Dl1mgr/AKWl07/vlmZMGpf50QrkCLyhqoF9eHHw8+kqBmY6VUXKMHRmRxwdCVYf4hy8DpOm7i72tiM1HEWNVdVcCwqLw1HJwbXHO9xOYy/s7GmhWp1VNsrDN4oxAb2GvpJJkZI71PZjYGtmQGZMmViIiAUutwROQfETYJo1e3Udx7B9NA3BXPnop9J2Gazb2zVr0mRhcMCD4gjWShNxlaOSjuVHz4Khpm/4T8w5CXnUcVOh4db9Jd2hg2o1HpP81M5TfmOKn1UgzCVsmhF0P+XznrRakrR5zW10y4/DTiDcen9NJ74ienzv0PXz8ZQgtcdNR5H+R0nTh7biDqOY8Jbw3AofmSw/vD8LD0+olwQKSl0LXH4SQbaMbD2a3vK8nV/Bo0+TbL9mVh6tyQePE+PK9vaXSLxidm1KNRCxDKwZc1rNewYK1tD8raz2VwkpK0eknZ5qPH8/6wDeezwj36yR09iU5uvvy/pFTQN5H8jANlsjdmrjEq1qea1FH7HLYdrWItlBbTINQT1PhPRu7ilakuIpmijsFaqWpm2hOihuLZbDxInUd3u7hsOiAALSpjhYfILkDzmydAwsQCOhF54+TNulZzaQLYmwhh6AdMK7uQ/adquVxmN6eVSbZbaEcib8pBMI+ZQ1gua5yjgtyTYHwnVPiBTxL4ZVwqu2ZwKwp/pDTKtcL5tlvbW15zfFbNxFBVNXDV6acASlwLcAQlyo8SAIXKs50WZbxC3Rh1U/lKqdQNqPL1HK09IvpOg7Fufis9FT1UHx1AkhkK+HNa9Cn/cX6afwk1lhSIiIAnhnsQDlXxU2RldMQo7p7lQ9Ne4T6kj1EgAH9Z9Bbe2ctei6MLhlII6icL2zsx8NVNNteaMdA6/8w4H3m3TZP4MzZ4fyRrC3Z/tIeXTw8pU7cGGo4X46HkfI85WrXuPcHj7Sy1FlN6fqv8ptMnReE9KXBB4HSY9B9SBprorfwPKXi9uIt+XuJxo6mTPHMK2z6dawzI6ZwOTXyN+cjsv7DxZy1qF7riFIA5CqouhB/aygH+6JYDXAPUA+8yY47W4nq4Z7o2Ii8S0uBlqqbIwH6pt6g6S7KWpZmpr+s4HoLufok5J0mzj6Oy7svmwlB7WLUkNuNu6NL+E2cg27m3lwiGliM+RbtSZUZ7BiWamcoJuCSR4G3KZGJ37pB6WWnXylj2v3bXVcvdYAXzXNtBqOdp4rxuwpomJMwcHtNajizAqQ3Ai6mmbNe3K35TB2ZvNh6qVH7QhaWrdopQhSNDlIFxxHnIjit5KtWofswOHpDRQqKHbqzEjS/JRw56xGDEpJEVqYrtqlWtx7Wq7jS3dLHJp/dCxL+M2TWXO9LvZiWKsLksdTlNxa59BNalDGZUulMOW79+AHTTh9SZa4sgpI6N8L633eXo7jj0c6DwnR5zzcDBFAo1NhryvxJJ9TOhyZWxERAEREA8kS313bXEUzbRh3lb9Vhz8uo5gyXSl0BFjHQPnDE4UqxWoCrqbHw8QeaniP6SwXZfmGYdRx9RJJ8R6pGOqLTS60wqHTmRnOv+ISP0yx/wBm/wDrznrYpOUE2edkSUmkWWrI1tRofxePGX1PQ/W89r0bKxYBdDxteU5xwTXqeQ9pMj0DUyAsNMtm06oQw/KbOstmZejG3ke8v0YTXCnmsvEsQvudfoDN5tqhkrHpURWH+ElD/D3mecv7iX0btJxZgEX/ANcIB9xx/wBdJ7KXHTiOHj4SRtKplbJwxqVlNu6h06litvYKx95iKbyUbh4TtGYn+0PPoFXT92U53USE+iYUdgh6Q01tMM7oH/Rk1oplUAS5MRUc6xu5/A5bkeus2exd2QNWHvJiRAEA1lbYlMra01j7rLfhJPEAwNmbNWkNBrM+IgCIiAIiIAiIgHJPithOxxC1afzVwQw5FkygHzy8fBZC6NSsdWygcyTNvvdtlq2LrMQXZXZKYPy00RsmnTMVJPW81aYQvY1Gzfsj5R6T1MCagrMOV3Pgxq1Rahyr8o1duGbwHrKhoOgH0lVW2ZiOF8o6WXp6ym17D3lpUZ+waOeuunyrc+b6L9FPvJhvlsy1DD1easU9KgH8UWancbCZjnt8zaeQ7o/L6yf7+YS+z6ht+jyv6IQTf2M82c7y39no4ltijk08db+B5StxqZTNhqKAL6jQ8wefgf5ycfDKl92h6s5Pnne49OHpIQy8xx5+I/nJ/wDDEfdU763zt5hndh9CJn1HSK5+x0YT2ImQrEREAREQBERAEREAREQBLWLqhEdjwVSfYEy7NBv5iuzwGIINiUyr5uQo/OdSs4cGqUQ5LEk5tT4k6/mZcwjdkzW4ZCQPEG352lR4yh9SB6nyH9fynsLqjzfewi2t9fPmZ4SQGI42sPPgPqYc2vMnA4fPURONu83kpFr+bW9jIZJbYtkoK5JHTNwsAFCi2igD2HOTLbmFFXD1qZFw1Nh/lM1u6OGy079f9f68ptdp49KQXOGOdsqhVLEmxPAeAM8k9E4LTa6qTxKi/nYX+sqlzEgB3AuMruLMCrDvk6qdQbES3PSTtWXoSb/DSpY1F5K5t/iUMQPC5PvIRJRuFj6NIuKlWmhFQ5szAHUAg68rED0lOo8SMzrc9mDR2vh2tlr0jfhZ11+syaeIRvldTy0YHWYyouxEQBERAEREAREQBERAE5/8XNogUqNAHV3zsP2afy/5yvtJ87WBJ4AXPpPnXevbr4rEPVJtn+Ufq0xcIo8wMx8Wl+nx75/opzTUYFmUJxJ66DyH9byzhan3Z11BsOfHhLzEKAPQDmZ6VGK7PfE8Brfp/wBBJNuhs1mOYizPY25qv4VPjY39TNBszCGrUsRopBboTxVB1txPpOubo7Kt3mmHU5Le1GvBCluZJ9nUMiATR73YnJX2eL2zYjhfj92w/wDlJKBIZv61sRs/QELVLXPKzUl0/fmN9GldkH3xodnjqwtpUFOqPHMuRvrT+s08m/xMwf6CsB8rPSbyezL/AJksP70hE26aV40XCTn4Zt93ihYW7VPH/Zi4sfSQaTz4bW7HEde21/3aWkdX/j/2CVPQQ8Upm3VF/lMXEbFoVFZexoqWBswpqGVuTAgXBBsZm2ns81M60VbtbSNakoqW7RLpU/vocrG3IEi48CJuJEqbdjjTbRa65x/fSyuPMgqfQyWAy9O0UNUexETpwREQBERAEREA1m89Qrg8Sy/MKNQi3UIbTgWKwKsqtmC2UDwOn5zq/wAXNufZsIq5ivbPkbL85S12Cjx4E9CZxh94KRIISothYDLe3Dh6XmvTTULbZnzRcuKMilgbDvPa+uUDveHkZVVZUBNwnAZmNz3ja/5m0wau26eUlbl+AVgRcnnfmNJqsZjnqZA+WwJIygjW3PU+MvyaiKXD5KseF30dg3M2WlRaZpkMnIjW/UnxnU8LQCKAOk5P8It48MKVPDtVVat27rd2/eJ0J0PGdenmm0SC/Ect2lDs/wBIqOVuLrc1aAFwDrqJOpCN+zesgJsLUOHG74kD27s5J0iUVbNXvWuMrYWsjfZGsM/dSqGzUznGQFyL920gwcHUcDqPI6zqzcT638pypsP2TPS/s3ZPRT3f8pWS0GVybizTOKj0eSQ7l7Rq0Xrinh3rowplstSmhVhmHCoRe46dJHjJBuM57esBqDSQnwIcge4J9pp1jrE2RSt0Sl94qo47Pxfo9A//AGcZWu8/XCY0f+zm/wCEmZE9njet9FnpfZqdv7fpNSV+yxSvScOubDVABa6uC1rAFGaTnZeIzoDIfttyMNX1t92+vpN3uhVJp69Jpwz3Ioyx2skMREuKRERAEREAREQDiPx0x4fFUaHKlTzE8s1Q8D45VB/xTmb0SOWnXl7zf7+43tdpYtmuR2pAFzwQZBbyAmiII+VjlPO5HoehnQWGUHQ6zFr1cpy2zFTfxA4WPjrNq+GYAFnIFxdgx0HMk36fnLdTBBsxA1tmGpJszEAG/G6i8AwsK99Od7+5uLH1k72XvTj6ChVxdXS2jZXAty76nSc+r0HXRQdDoQTceBmdhdkY6ooKiplYXBz6G/rAO57k/EZ61ZMPiwmd9KdRe7dgL2dOV7HUewmx3yJ+1JYf+FF+o+0VGI9hOQ7o7rVkxFOtXfVGzKoNzfkSZ1LaeZ8RSLa3ageJ4L2xvbzEhPxZOHkjbSB794EDEIyllNWmxqZTbMUZVVj42NrjpJ3Ivvps6q7UalPsyBallYkEtVqIARbj/wDkzLpZqOVN9GzIriQr7Cl7tdz+2zN9CbfSTP4eoqpiFUAWqKeHIoOfS4PvLn/87xOv3+HB6ZKhF/O8u7N2RU2dUb7Q6slfIq1EDCmrrcBHDE5S17BuB0HSb9XkhPG1Hspg0pEiiCInjmk1+8B/7tW0v3bW8yB/Gb3dAdz2/jI/vIbYZ+OpQaeNRZIt0R93Num8WZdR5EgiImgziIiAIiIAnjNbXpPZ4wgHyJtnagfFVyb61ahB46FzxnmGrqdMwsfp0M6Lv18MKfavUw7GmWJYqdVudTbmNZzjFbo4pHC9nmubBl4evSdBk0tNMxQ8+n0mZRKJcl7k8TxOnDSanG7IxWH1dCy/rDvL78RMahtBSQHBXqRr9IBuKlS6MTxdtPSZGEx9TDL3GIY65eK/4lOntYyxSxVG9xUUWAC35dTaWK2LoIcxc1D0HXz6QDoe72+1Bez+20imY/pE1Qa8WQm6jnzky3hZF2hhFSxV6WZSOeQ1db9O+PefPtXH1MQ2SmhJPADX1nadlq3bbNVjrTw1ZTz+UUR/GQyeLJ4/JErmLiUzV8ILXXtiT6UqhB95l2mNiB97hNNftAt606oP0nn4/JG2fiyVSxj1Q03FRQyEWdTqCp43Bl8G/CaLfFM1KkjfI9ekrjkylrlW6qSBcc+EvRSa5EOHqLRZs1KprhqhN7i1zRdjxYDVTzXxEzZqaydjRfDmi9fCP8qpY1MOb3sgJByAi6lTdDw0ta9sSpUaleqH0JCGoAtRkGitUUaBzz99OEryJP8AJFkG+mWt5m+4OtrvTH+cafSSndcfdDy/lIrvL+hX/wBWn+ZP8JLd2h90Jo0/gUZ/I3EREvKBERAEREAREQDExmz0qcRI/jd01PCSuIBCH3SsNJGNrbi02PfoodeOWxPtOuylqYPEQDgdf4d0b/o29GMop7gUQb9kx8ySPzneWwKH8IngwCdBAOU7J3UyWCIqDwHX85KMRu0OzUkMGQHKVLKVzWv3lIOthp4SZ06CrwEuEQdOS4jAYhWOWriLcP0rH8zKaBxNKpRqlqtUUXzZHYWYZWU2Nvmsxses6q2DQ/hEtVtmIwtac2r4G5/JA8BvTSp07M1SnkxJYK66tRdsx+S4yrnPPTLLe39v0HoNToV1qVVxSPSy9/uh0dm10KgZ9eF9Juto7q3Nx9Jr03UbNrczm1HdzNIu2sWb2an4XpfXQy4Nu4kcRROn6je+jSeYLdxFUXl193aR5TnpQ+CXqT+TnGJ2hWxHZo60gA4YlQwNwDYak9Z0zd9LUhLFLdympvNvRpBRYcJKMVFUiLk3yy5EROkRERAEREAREQCxjcWlFGqVXVEX5mY2Uagak+JE01XfbAKpb7VRYC18rBrX4XtNptfBpWo1KdRQ6Mpup4G2o+oE+e/+yiuzHPYsKjVwD3Dnyg3GluEhKTRow4oz7fuj6Np1QwuDK5wI7Y2hTo10WpVIWuql8pzinqCV04aDgNJN/h/tXEPQZa1R3BYim7KyuFPi3GxPG0Kdujk8G1XZ0aJwbGbw7Vomohaswou9MsQbvnJCMCBra1xbrNph8Zj/ALalI4mtkp0kd73KPUFiyFuVzpoeEb/ok9M13JHZYnBdk7xbSNV81TEFilXtlZbJTIvk7M9eH9Z7sTb20u0F61dy+HcgOO6HynLytcETnqfR16Vq+Ud5icP3H3mxf2umletXZexZmSpoM2Yi4tqV8T4zab67W2hTxH/dXqmnXpgqBcim1O5cDTTMFH7xnd/FkXp2p7LR1yeThWL29tE4VarVcQva19VUHNTpjQBVtzN/PSULvJj6eGfENXr5qVcArU0z0zYAFbDmRwjf9Ev6V/K+DtmK2rRp1KdKpUValW/ZqTq1uNhMwGcTwbVXxGzauIeq9azv8t1UPqqk/hstp13Y9Qsus7F2VZMahXP/AFmwiIkioREQBERAEREAREQBMTE4EObmZcQDUvsNSb3PvLlDZCqbzZRAMLF7PV+N/eWKexlAtczaRANVU2KpHP3lmru8jKVJJBFjqeYsZu4gWQnD7j0aDlqKWJFszMznL+rd2PThJRR2eAmUzOiEqJOTbtmpXYi3vc+8wdq7oUcQuWqC6gggFiBccL2Iv5cJJIg4m07Ro8LsMA68Jt6FEKLCXYg4IiIAiIgCIiAf/9k="/>
          <p:cNvSpPr>
            <a:spLocks noChangeAspect="1" noChangeArrowheads="1"/>
          </p:cNvSpPr>
          <p:nvPr/>
        </p:nvSpPr>
        <p:spPr bwMode="auto">
          <a:xfrm>
            <a:off x="155575" y="-1554163"/>
            <a:ext cx="22479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techthebest.com/wp-admin/uploads/2012/01/stressed-o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93" b="98845" l="482" r="99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6" t="7229" r="13130" b="8551"/>
          <a:stretch/>
        </p:blipFill>
        <p:spPr bwMode="auto">
          <a:xfrm>
            <a:off x="852665" y="2348880"/>
            <a:ext cx="2611835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etanews.com/wp-content/uploads/2012/03/stress-worker-PC-clock-289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1388" y="2349041"/>
            <a:ext cx="3037036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8104" y="6042566"/>
            <a:ext cx="360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gejala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lambat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manifestasi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ringan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terus-menerus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tahan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lama,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berefek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progresif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6176337"/>
            <a:ext cx="3948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Gejala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memburuk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cepat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6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7" descr="data:image/jpeg;base64,/9j/4AAQSkZJRgABAQAAAQABAAD/2wCEAAkGBxQTEhUUExQWFRQWFx0YFBgYGRocFxgcGBgYFxgcHBcaHCggGBwlHBocIjEhJSkrLi4uGB80ODMsNygtLisBCgoKDg0OGxAQGywkHyQsLCwsLCwsLCwsLCwsLSwsLCwsLCwsLCwsLCwsLywsLCwsLCwsLCwsLCwsLCwsLywsLP/AABEIAOEA4QMBEQACEQEDEQH/xAAcAAABBQEBAQAAAAAAAAAAAAAAAwQFBgcBAgj/xABQEAABAwIDBAUHBwgFDAMBAAABAgMRAAQSITEFBkFREyJhcZEHMoGhscHRFCNCUnKCkjNTYpOy0uHwJFRzlMI0Q0RVY2R0g6Kzw+IVNfEl/8QAGwEBAQEBAQEBAQAAAAAAAAAAAAECAwQFBgf/xABCEQACAQIDBAUKBAQFBAMAAAAAAQIDERIhMQQFQVETYXGBkSIyYpKhscHR4fAUFUJSM0NTkyNjcoLxJMLS4jSio//aAAwDAQACEQMRAD8A3GgCgCgK9v3vONnWpuOj6Q4koSnFhEqnMmDkADwrMpWVztQpdLPC3YzSz8rt46sANsIB/RWT44680tole1j71PdFBwxNv2fIkWvKbdBUKbZV6FDjH1q4vbJp2sj0rcFCUbqUl4fItu6W+JuyEraCSZAKTIkAnMHurtQ2npMmrHyt47q/Cq8ZXLdXrPjhQBQBQBQHh1eFJUdACT6M6FSuYo/5arhavmWGkJnLGVLV6SCkeqvNOu1oj7uzbqpT86TfZl8yQV5TLxMSlgz+iof464T2uceCPbS3Hs9TjJd6+RMbG8o7ji8LjKIiZQSDEds0htrcrNHHadwwpwxQm+9GiIVIB5ia+gfm2rOx6oQKAKAKA4tUAnlnQGJXPlqfWshlhpCZyxlS1emCkV5p12tEfe2bdVKeUpPu+2SB8pl4mCUsGY+ioa/frhPa5x4I9tLcezz4yXevkS+x/KO44vC4yjSeqSPbNIba3KzRy2ncMKcMUZvvRojS8SQoaEAj0519BH5qSs7HuhAoAoAoAoAoDOfLMUuss2pkFTnSkiMggFMZ8yr/AKazJXR32eeBuRVtgbisZKDroPYUe9NcHs6fE+nHe9SCwqK9vzLRZeT63KpU48rvKe/gkVn8HC97s6/n9fDZRiu5/FkvsDddNo6FIcUpIJ6qgJzBHnAjnyrVLZlTd0zz7ZvSW1Qwzik8s18vqXCvSfICgCgCgCgIneq/DFo84ZMIKQBrK+qPWaGo6ow/d3chlcYnHJ7MI9xrzuipas+rT3nOl5sV3l2Z3BYVGJ54+lHuRWHskXq2eiG/q0NIR9vzJJW4TSFBbTq0mIhQCh7j66n4OKd0w9+1Zxw1Ip9mT+JemFSkR3eGVew+C9RShAoAoAoCN3kvwxbOukEhKDkNSVdUesihY6mFbu7ksrjG45PGMI9oNed0VLVn1qe8p0vNiu8uzO4LCol54+lHD7lYeyRerZ3hv6tDSEfb8yTVuC0hQW06tJiIUAoe4+up+DindMv57VlHDUimurJ/H3F5tT1RHAR4ZV7EfBk7u4rQgUAUAUAUAUBWd6t3BcOIczJSMEBQAiSZzH85VGai7CNtsFxvzUIH2ln3Chq6JC2tXwcw2B+ion2poR4T1heKwCkAKOsgxA7KEyJqqZCgCgCgCgI3eHZYuWFNEkSQcss0kHkaFTsyu2G7CkAFCB95fwFQ3dEk3Y3A+i1H21T7KDyRxch4DzQYEnrD2QKEyJS0QQgYtdT6aphi1AFAFAFAR28GzBcsLaJIxQcv0VBQ4HlQqdmVuw3YUgAoQPvOfAVDd0SbdjcDRLUfbVPspmPJHNyHgPNBgSesPZAoTIkrJJCBi11PZNUyxehAoAoAoAoAJoBjtG3ccACVACZIkgn0jOgON2UDMLP/ADXD7TQtxQW8aJV+M/GlhcRFmsLCgrTmon1Ee+guSCTQh2gCgCgCgEXwoghBg86AY2mzlJHWxEjk64B4TQtxwm2Azwqn+0UfaqguJXNkpQyJE8Csx4QaC48ZkABRk8+f8aEFaAKAKAKASfCiCEmDzoCPtdnKSOsVE9jrgHhNC3HKbUDPCuf7RR9qqC4lcWalDIkTwKzHvoLjxmQAFGTz5/xoQVoAoAoAoDilACTkBqaAqrG27i5cULVLYaQYxOA4jBIxAA6GMhy8KXR0lBw85D9FvenV5sdyB76uRi/UKfJLr8+PwJ+FMhc58ku/6wPwp/dpkLnoW92P86g96B7opkLjLa99dsI6QpaWkHPJQMeg+6mQyJXYu1W7loOtnI6jik8QagaaH9CBQFd25t5aXU29uEqeOaiqcCZ0TkR1uPYO+l1xOipvDiayFEs3x1dZTzhGQ8TVyMXXIWFpd/n0/gT8KZC5w2l1/WB+FP7tMhc6La7/ADyT3oHuFMhc46m8CTBaWY0KSJ8FUyGQ33Z3kFwVNOBKH0apByI5ic6MW4lhqECgK9t7bykOpt7cJU8rMlU4E8hkR1jr2DvFLridFTeHE1ke0s3x1cZTzhGQ8TVyMXXIWFpd/n0/gT8KZC5w2l1/WB+FP7tMhc6La7H+eSe9CfcBTIXBxN4AYLSjyKSJ8FCmQyGu7W8gfUplwJQ+nPCCYUOYnOez+NGVriWKoZCgCgKbvvvD0ZLATIgFxRIAz0Tz7fCh6KNN+cRW7LVq8lS1vhspVEBaUjQHVRJrDSuel1a2ig/Bk8l3Z6DJvG5HO4RPqIpeK4k6La56U36rFxtyw/rqP7x/7VnHT/cvEfgtsf8AKfq/QVTtuyOl2j9ePeqreK4+0j2Pa1rSfq/QXbvGFjqXQM8UuoJ99XLmcpUa0H5VN+qxhvAwnoHCblZSE5jEkzyECONGusQbTzh7CpblXa7ZycLimnFBKiBkAdFkDSCdeVbO20VFWWStY1Kh88id5dr/ACZnEE4lqOFAy15meAFDpThjlYz/AGTdMXFxhdcDZViJIUJJAnNSjHPhWXbie1TqQVlFlr6GwQIVeIjkp9sfCp5K4kS2mfm033RY4RtmwTkL1v8AvHwVWXOn+5eI/B7Y/wCU/V+gojbllwvEH/nz/iqpx5+0PYtrWtJ+r9BdnalqrzbtB7nkn31U4vR+05y2baI+dTfqs9raSodW6WO5aI9lW3Wc/KWsPYzNnUKTeKcZLjhbUTIgEkTPEyCZHp4VY2sevpk4dG42v99Rqeyr0PNIcAKcQzSRBSdCCO+qfOlHC7DbePa3yZkrCcSicKBlqec8ABNC04Y3Yz3Zd4zcXAS6sNlZJJxCSYJzKjHA8Ky7cT3KdSCtGLZaugsECFXiI5KfbHwqeSuJEtpn5tN90WOEbZsE5C9b/vHwVWcdP9y8R+E2x/yn6v0FUbcsuF4j9fP+KqnF6P2h7Fta/lP1foLs7UtVHq3aD/zkn31U4vR+05y2baI+dTfqs9raSrzbpXoWiPZVt1nPylrD2Mze6bKb1S2VOOFtZOLIEkSTxMgmR6e2rFKx61XWDo3G1/vqNR2RfdMyhzCUlQzSRBSRkQR31T50o4XYeUMhQGE+V9bSNpErZKiWkGcZSDqJgDsjXhXlrtXzR+g3ZGbpeTK2fIqFvtVpOls0ftFZ/wAVcHJftPpxoyf8x91vkP2t4wNLS09LZPtVWHU9FeB6IbHfWrP1voPmt7FD/RrT9SPjWena/SvA9C3ZF61KnrCx3wV/VrT9T/GtPactEa/KYf1anrfQ9p3tSRDllaK7Qgp99T8QnrFE/KpJ3hXqLvv8BFe3rU+ds9v7ri0+zSp0tN/o9o/A7THzdol3xTFtj7RtFPNpQ1cW6lOJADbuJJJUAAoKAJFdac6d1ZNdjPFtdDalTk5yhNJPWNn3Wub/AF9E/EGd+W4JFk0paCsB9MwrDEoXqYOWQ9Vcq1sOZ9HdibqtJ2y7eRjTe0WQZFsg/aWs+8V5MUf2n6FUpvWo+5Ifs7wJGlra+lCj7VVh1PRR3jsjetWfc0vgPmt6iNLW0/Uj41npmv0rwPRHd0Za1anrfQdJ3wV/VrT9SPjVW0u2aR0/Kof1anrfQ9Nb3/WtLRQPDoo/xVPxPOKI90r9Naov930PC94rc+ds9j7qlp9lTpocYIfl1debtEu9JiI2vZ4p+SONH6zT6pHcFD31qNSn+23YznU2ba7W6VS6pQXwNq3EUk2LBQXFJIUQXPPMrV5xGtfRptOKt7T8Xt6a2iSkkn6OmnAr3lrCfkKFKQVgPpmDhiUrEkwcpgekVKtsOZ03bd1rJ2yMWb2iyDItkfeWs+8V48Uf2n6JUpt51H3JD9neBI0tbb0oUr2qrDqL9qO8Nkb1qz7ml8B8zvSRpa2n6kfGs9M1+leB6I7uUtatT1voOk74K/q1p+pHxqraHxSOn5VD+rU9b6HprfAz1rS0UDqOij/FU/E84oj3Sv01qi/3fQ8r3it1eds9j7qlJ9lTpocYIfl1debtEu9JiA2vZ4p+SLaP1mn1SO4KEeuqqlP9tuxnOps212t0ql1SgvgbP5P1pVYMqQpxSTiILsdIeurUjI8u4Cvo0mnBW9p+M3ipR2iSkknl5umnAsVdDxBQGB+XDaBcv0swAllsQeJKwFmfUI7Dzry15Z2P0G6qX+Hi5v3GftozAzzPDM+HGvNqfYSUS52962QQ2y6hWENpIbQowCpQBmIxJOZ1ATxrq5LgmeWNOas5zi1e9rtclw5PRaZ8CZYv0lUlh/BiaWhIabhGBeIIEKEoOmI+FMS5PhwROilaynG9pJtylndWvpquXtGuyXVJRcpLT4W6olIDSVJTJORJUCCojDMZAGJOmINrFk8+o9teMZTpSU42is7yabt2J5LX35Eudo23SBJtnYUovEdCMUqcSpKAATKSMacX6QyrTcL6Pnp7DzqjtHR36SOSUfPdsotN6arJ26mVrexTR6EtNFo9HCwUYJUAJIyAIkkTrlnwrz18OVlbusfV3cqqxqpLFnlneyz7yO3adCby2URID7eX3xUpZTXaa29YtnqL0X7j6Zr7B/NjPPLhtEt7PDQAPTuJSongEfOZdspHrrlWdon0d2U8Va/JfQwQJrxXP0yhYs+wrlpCEJXbrWSoLJwpIMHQTqAgKOsEzIjOtxcUs0eerCpKTcZpZW1f3rYsOz9oQUHon1kOBS/mmwXgQkgqzlJSEqhIkGNRnVUup+CzMzpXTWKKysvKl5OunNO6u/oJMOBNzbLDVx0TbSUCG043TC1ebiiCJ4kwDXNZTi7OyXLU9jTls9SLnDFKTfnO0dFrbh2WuSSdoNohblu6tQOESykJWHH0Og5KIBASpATnMjOtuUdWn4c2clRnK8IVIpWv57usMXHkr3um3lYZ7ZXbG1UlDDgWlKMDqmsOIJDScRUBli63GNeJFYng6NpLlnY9GzLaPxKlOas27xUr2bxO1urLhfuRSl15EfZnyPoryfuBWzrUgR82B+ElJ9Yr7FH+Gj+cbzVtrqdpAeWzaRa2dgAB6dxLZJ4AS4SO3qAemlZ2ia3bTx1r8lf4GABFeK5+nULFl2FcNIQlK2FuEqCicIIOFQIAnUYUr4xMyCMxuLSVmrnCrGo5NxmlZW15rXxa+ZYrHaEFJ6J9ZDiVq+abBeT1CMUHqlISrCBIMZxnVUup+CzMypXTWKKyaXlS8l56c73V76eAkhYFzbLDNwGm28P5NPSOGXFnqzGYJGswO6uf6ouzsuo9dm9nqwc4YpO/nOy81a2vlbla5K//ACLaYcct3VqCiEywgJX0jra0zCiEkYFIAzmddRW3JauL8ObOMaM35EKkUmlfy3dYYtPgr3um3lYabYXam1WlthwKCUlt1TMYgMAnEBIkSNY1J1rE8GBpLvsd9mW0raYynNWbd4qV9b5W+l/Ao668iPtz5H0N5OXQrZtsQIhBH4VKBPpia+xQ/ho/nW9Vba6nb8CyV1PnhQHz75ZLQjabipHXaQsdwTgPrSa8ldeUfpN2T/wF2v79pULWwfOFaG1c0mMsjrnrXJQlqj3Tr081JolbRq8ViASciAsKSgZ4SADiAnqk+ilpsmLZo2u+y1+fV1+0f29ltBIKQIHmkEtQYAygmCIMdxjjUw1fux16bY5O7eev6vge2279ZUIMtrAUo9GkBSVFQBWYBIJMCTE1i1Vvs7Dup7FBLPzlkvKeTVtFfXnYe2+z9pgSlslOBKIhpQUhAICQPpiCdJmqo1lp8DMq+75POWd2/wBSs3x6tOJEvLuropbwKWpsEYUozTwMgDKIiubc6mVtD2wjs+yp1MSSlxb17Liu7WzSbhrFKVpuWU4CIOa85BzyitUoeVnrdHDbq1qUsOacZO/cfR1fVP58Zp5drYqs2VcEvgH7yFR7PXXGsrxPqbqlaq11GKM2biyQhBVh1wiYnSvJhfA+/KtGKWJ2JS2au0lCAhQJEIlKYgJVMKIjzSrjxq2msjCns7Tk2uvN9XxsSFvY36VBSUwoyrEC2JwjCSTMT87qcziqYal7r4HVVtkccMnlpbPjnb/6+wc4NoBSEYSVK6yIS2rzMsUgEAiYKuWRNZfS3S+R2jLYnFyvksn5y14d/IcWez9pABLaZSkgiCyoJKckyqSAR20UayyXwLPaNgk25vN9Ule+uQ22neXiCWXU4VOcOjSCuRhkFIhRI6siazOdReS+J3oUdlnarTeUet5WztnpbUYI2M4l1Db6VtYpMqSRkBOU1hU3iSlkdp7VCVOVSk1K3J3N48n7eHZ1qD+bB/ESr319Oj/DR+E3m77XU7Ss+XS2KrFpQ0Q+nF3KStPtjxqVleJ13VK1ZrqMQas3FkhCSrDrhExOleTA75H6CVaMUsTsSlq1dpKEJQoE5IlKeAUTBIjQq48TVtNZGFPZ5JybXXm+r6Ehb2F+FBSUwrXEC2PNBSSVA6w5qc+tUw1L3R1VfZHG0nlyz45/D2Dgo2gFIThlSjiRCW1Ztx1pSCARkMXIAaCsvpbpfI7QlsTjKV8lk85LXhnzzyHFns3aIAS2mUpKTkWVBJQSUyZMEEnWihWWS+Bqe0bDJ4pvN34SV769ohtO8vUEsvJwqcERgTK5ATIKRCiR1ZE1mdSovJfE60KOyztUpvKPW8uPHTmR6djOJdQh9K2gvQqSRkOU1hU3iSkrHee1QlTlOlJStydzdfJw1h2bbA/UJ/EtSh6jX06H8NH4besr7XU7fcWSup88KA+d/K5d49pXCSM0dGlJ5ANhRHpKj4V5K78qx+l3bC1GL7fv2ECi2QtZ6ReBKGEKB7cDcCO0qNc7JvPkelTlCKcFduT97HlzcLVYNYiTDykpJ4gJBHgSRWZNumr8zrQhGO1yw/tXvJ/fA9e2/tF+1oVraNY/fI5bq82p2L/uHm3bf5VtP5MtRS0gEwnmUF1RzyxEnM1aq6Stgehdhqfht3dPFXk+fbhXckRbOxhN6npFgWoUW44kKMTy04cTXFUs5q+h757a7UJYV/iWv4fepJqC7hqzbx4F3RWp9wecvoRhROYxGJ1OZzrpZyjBaYtX2Hki40KledrqnbCuCxZvs+QytHVC6sXFHG6m46FSj9MNuISknmYVE/ois/qi3re3gdJ2dCtCOUXFSS5Yk214q/ezfa+kfiDMfLpd4WLZBEpU6pShzwogftVxrOyPqbrhinK2tjIbVoKaSk5BT4BP3Y95ryrNd59yTw1G+USX2QrAq7abWVtdAszwkJAnvzKZGtajk5JaWOdTylSnNWliXv8Atkls3/65X2Hv+7bVI/wvH4HSb/61dsfdMUu7pSNk24SY6Ra0rI1KQtZwzyJM+isyk1QVjtQpxnvKo5fpSa7bLMUv920s3Fs0hxcPwFkxIMgEiMuOUzFSVFRlFJ6m6G8pVqFWpKKvC9vqL7PdLSL5OIq+SE/J1K85BWVMqIPCQQY0kA1qPkqfo6e451Uqs6DtbpLYlwaSUvvqdhjtOyW024ytwupLCLlM/QWXEoVGZ1BM88uVZlBpOLd8rnajXjUqKrGOF4nB9as2r+zszNk3DdKtn2pOXzSR+Hqj1CvdR8xdh+R3irbVU/1MqXlzu8NtbpMlKnpUOYShWXiqpWdonbdcMVSVuRjls1iaj6zyQfwq+JryLOPefdk7VOyL+BN7FV0bly20sra6BZnhIRr3gkpkc63HKTS0scqqc4U5zVpYl7/tkhsU/wD89z7D37VsKzD+E+/4HSs77ZHth/3itxdKRslkJMY3FoURqU4lKKZ5EgT3VmUmqCsdqVOM95zxcEmu2yVzu0t3UsPWjaHFxcFKVkxkSpAJEcOtkDyrM6KhKKT1O2z7wlXpVpyivIu14PXwHez1Fn5cjEV/JcSrdStW1KxNkjlkZjSUg1uKw41y0PPVfTOhK1ukspJcUrP4eDsML2xW20ppbhcSu3Tcpn6C8QBiSdQSCcpnsFZcGo2bvdX7zvDaIzqqcI4WpuHarfOzXI2DyfOlWzrUnL5uPwkpHqFe2j/DR+T3mrbXU7Sw11PCFAfOflebCdqvwZxBtR7D0aRHqn014668o/T7sl/06v1+8jk2oguOIUWvk6JMwCoBASAr0Cph4vSxVVbeCLzxPwzPTFx8pbLEobKSFMJJhGhCkYj9IzMqOZnmKxixrDpyPSqToT6XN3858e23JclwJd+3eUptd6UNNNZ5KTjcORISlKiVKVAE5Aa1ZKTadTJIlGVKMZQ2W8pS7bLtbWSXiyw2tmpW0lXKikMlHVV0iOLSU6Yp58K6KN62Ph9DySqKOwKhG+K+as/3X5WO2ewnuj2gVBIW+fmh0jfWBLh+tlqNYrKg7Tvx0O1TaabnsyV7Q1yeWnV7hJe7CnfkbTiVhptlXSqQpJwrUomMWY1ip0OLDF6JGo7wVHpqkGsTkrJ3zSXLJjPYGyiLzZzKwtEOLchQhXVWpSZBHHoxWYwtKEX1nbaqydCvVg08orLNZrP3s3OvoH4wyzy+tj5PbKnMOkAcwUST/wBI8a4V/NPrbodqkuwyvZjC1tdRJUUvJOXDqmSfAVwjFtZcz61arCNTynrFjxnaDbTq2kJwMqKm3VTiWpJxIBngBOKBy41Mai7cCqhUq01UbvJWaWiTyf0uSFvs+7DJaT0SmFT87jRhCSUlXWKskkpBIInKphnhsrW5nRVdmdVVJYsa/TZ3vnbK2ub6iSv7DprRhm1KXEsuLC1FaUyYSSpIWodWVKjuqzjipqMM7DZ6ro7TOrXTi5JWVm8s8nZPOyVyx3uzlu39u4nAWGkmVdIjJQLkZYpP0NBXWcb1YvgjwUKsaexVYO6nJ6WemXVbmRdzsF4NbQARiW88kthK0qKkB1S5ASo9mtcnCVp24v4nthtVHpNnbdlGLvdNWeFLiiN25u+LVNwUBzAWkJxLGRUXhiAUEgfQHdNZnS6NO2ll7z0bNtr2qVPG1ixN2XLDk7XvxNo3WtQ1Z26BmEtI9aQT6zXupq0Uj8htc3OvOT5v3lE8vbY+SW6pzD8AdhQon9keNc6/mnt3Q7VX2fEyTZrK1tK6NJUUuoIjh1Vz7E154xbWR9irUhGosT1T+BIt7RbZeW2hGFoqUh1U4lqT1kegCcUDkKrmoystCR2edWkpt3lZNLRJ6/QfWuz7tLKmm+iUwqfncaICSUlXWKhhBwiQROVZwzw2Vrczr0uzuqqk8Smv02euduGeuVsiRvLHprJpi2UHOhdUFqK0pxEpCipOMiUysgfZqyjipqMM7MUKrpbVKrXTjiirKzdle1na+dlfvLFf7NW7e2q04CwyJKukRkoFRGWKT5qNBXWcb1Ivgjw7PWVPZKsXdTlws9MurrZH3Ww3wnaJCMSnlp6LCtKipPSKUqAlU6RrXNwl5duOnieuntNHFs2J2UU8WTVnhstVzIzbOwPkofKA5gLCQVLGWIvpSpIUABomY1zrE6XR3tpb4np2fbfxbgptYsTyXJRbTtc2Lc22DdjbJH5lB9KkhR9Zr20laC7D8nt08e01H6T95M10PIFAfNflU/8Atbr7SP8AtIrxVvPZ+o3d/wDHj3+9lWTXFn0Yof7PLYUelBIjKOcjtGUSPTWVa+Z2kpteRqShftcSSltcBcqBORSREZLmQRIM/SM6CjdO+hacNpcWnJaZdt+z7sOxdWUj5lccRJnQaK6TLOToZkaRmxUuX34m1S2y3nr7/wBvLr8T05dWRAhlxOYJznKRI8/QiRzE65VHKlyZqNPbU85p+z4c/wDgQ2i/b4QWErQqeJOnWn6Rz0js5nOszcP0nahDaL/4zTX/AB1Lr7+SyHO6V2s39qStRIeQASSYBMEZ8DNWjJ9IrnHeVKC2Soklo2fRdfXP50ZN5fz83afbc9iK4bR5qPr7oXly7DGxXjP0KF7eJGLMSJA4jjWWd0nbIm+ltMMBDk4SAf0ssKox6Ag5dtVunbRkhHacWqtdeHFaDhq5tMIllQXzGIp8wA5dKCeviOoyI7qzip2zX34nbotqxZTVu6+v+l8Lc/iLpvLGPyDkydVE5ScvOGcRHKeMZ3FS/aOi22/8ReHHwf16r5eS/Z4D82vEB1dRJjKeuQM+MaECMiTm9K2htQ2zEvKVvvqX3n1KKNyspKcasPESY56d9csT0PY6cE8VlfnY+idy3CqwtSTJ6FGZ7EgV9il5i7D+b7ektqqJfufvKH5fj8xaj/aL/ZFYr+aevdK8uXYYuK8Z+iQuxEicxOfdxrLO8U7ZE4HbSCMDk4SAe0gQYx8DJjtqt0+TMwhtV15S4f8AGg4YubTCMTKgrLMYiPyYBkdIJ6+I5EZR3VnFTtmvvxO/RbVfyZq3dz/0vhbnmLpu7GPyDkyc8RIj8Q4acp4xmxUv2jottv8AxFbs+n/PVw509lhPzbmL6OonkPPMd8aZRxK9K2jNYNsxLylb76l9+BE/KVkFONWE6iTHPTvrjieh7nTgnisr9h9DbirJ2fakmfmkjwED1CvsUfMXYfzjeKttVRL9zJ2uh4goDCPKXs0O7Td6Np9ZhAWUJGEkIToo9kD0V56kFKWjPt7HtEqdFLFFLrefgNrDcF5YChZ3CgdJeZT6iJrl0XovxR6lt3OrFd0mSrHk8c42Ls/8U1B9OHKnQ+i/FG/zFL+dH1JfMeteT5XHZ/jeD3N06H0PaX8ziv5//wCf/sPG/J7/ALi2O+7c9yKdB6HtMPe9v57/ALa+YofJ/l/kLR7rx2fW1V6D0F4sn5v/AJ0v7cfmRO0tyA2lSl2T6QNS1cNrAE8lpB9VYdFcYPuZ6Ib2k9K0f90Gvc2Jbi2Vmm/ZMXKVgnAl5CcGLCY6yeIzjLWK1SpwU1k+857w2ytU2eSxQa44W727GbTXtPyxm/lrYSti3SUOLX0hKejTJjD1p5CSmuVVJqx9Dd1SUJtppZcWZ3szct13zbW5VxPXaR+0K4dF1M+r+O51ILubJy38nbv0rF6P+JZnww++p0XovxRpbwS0rR9SXzHzXk+X/q9R77xIPqRTofR9pr8zj/XX9t/MeM+T48bBA77tR/ZRToPQ9pHva2ld/wBtfFjhPk+j/Qmf748P/HV6D0F4sw97/wCdL+3H5jW53A/3FUf7K7Cj4OIHtrLoL9ngzpDe74V/Wp/+LZVLzZFqhRStF80RMyltwCO1Mcax0UOUj1x3lVl5s6T75RftubzstLYZbDX5LAno/s4Rh9VfQVrZH46q5Obctbu/aUTy1MpXbMJKXFL6WUhtMmAghU8hmn1VzqpONj27vqShUbTSy4mb7L3Mdd821uVcT12k/tCuHRdTPq/jnxqQ8Gydt/J279Kxej/iWZ8MPvqdF6L8UaW3paVo+pL5j5ryfL/1eo994kH1Ip0Po+01+ZR/rr+2/mPGfJ8eNggd92o/sop0Hoe0j3slpXf9tfFjhPk+j/Qmf748P/HV6D0F4sw97/50v7cfmNbncD/cTH+yuwT4OIA9dZdBfs8GdIb3fCv61P8A8Wyq32x7VCihbd80oT9FtxIjLVMTnWOihyl7z1x3lVlpUpPvlF+25u2xg2LdnofyXRp6P7OEYfVX0I2srH4+s5OpJz1u79o8qnMKAy/bSwL54mR1uPYIodcLcVYvO7TyegTmMiZz7aiMNMk+mT9YeIqkwsA+n6yfEUuML5HoLHMeNLizPU0IRe8/+Sva5IJy1yzyoVGV7vIm7sY6TJxRAVMqEkkrkcOAMZCq9Tok1Bm0VDkUjyjnNiQYGIzw4UOkE3ew43LeTiUJ1Tl451HqRxaWZa+mT9YeIqmcLDp0/WT4igwvkdDg5jxpcWZ6BoQ7QGKb0flb0EujUE5iOvlg6uueonSrwR1gniyNa3dSRasAiCGkTOvmioc3qVvyjn8hkYBUZ9CaG4Ju9hTct5OMidUZeIqPUji0sy3F5P1h4iqZws506frJ8RS4wvkdDo5jxpcWZ6BoQ7QGMb1/lr0EujJQJzhPXEYOrrnqJ0q8EdYJ4sjU910EWduDkeiTr3Coc5akpQgUBS/KFaZtLS4ltXWCpjrwBh1I099DtSnhyYy3XJk9KlChlhVhWs9o6uUd5pYSqcmy2N9DHmJ/Vq94pY5YnzPfRs/UR+rPwpYuJ8zhZYP0G/wfwpYdJLmKG1aSJwIHq91LFxy5lb3qWlTZbZADitFplWEDWUkpBnvphV8zUaslxEvJ5sxSVOuOLx4YQ3KUgjKVK6pPncOQFDVWpiSReKHAid6bYLtXRISQkqSo/RI0OdDcJYZXKBscOBxMlt1M9bVWUa4UEnX2UsdZVFzZfLctQOonT80se0UscXN8xfAz9RH6s/ClhifM4W2PqI/B/ClhjlzPaLNmJDbfoEe6li9JLmM9ovMoSTgSqOAJBPqj10aCnLmUfYuyHV3bYccJQpRUtJbSBhSCQgHETJMZ8uRo0uB26d4Xc1Sh5iL3ltg5bOgkJIQSlR+iQMjQ1CWF3M92QHA4nrNvJnranKNcKCTry5VLHaVRc2Xy2LUDqJ0/NLHtFWxxc3zHGBn6iP1Z+FLDE+ZwtsfUR+D+FLDHLme0WbOobb9Aj3UsXpJcxptB5hCScCTHAEgnuyj10sFOXMouytkOuXbYW4cCllS0ltIGEAkIBxEycs+XI0aS0O3TvC7mqgUPMFABNAZzvBtNFy7qepIRE5DQmeZ5dg5VTWhatiNPIYbSlKMOGUyTMHPPtzrKIySbLvEI8T8KpBQKX9VMfaP7tCnFLc4JT+I/u1MxkBWuPME8Ri98VSETvAhxxhxBaGEpzOIEiM5HhUKiubnXDdssgqOFyEnETkQSRkdPOPq5VWXNmgUMlT3z2qj/ACc/SErEEzPmpy4cZ7qFsI7nMLT0i2wDJAOMnhmIPpqPUrZZkKf4huO8/CqZFcTn1UfiP7tAdUpfBKfxH92pmXI4la85Sns63/rVIJOPO8GgfvChcjPhbBm7LhlK0LKimThHE9hEGO40Who0ayukuoStBlKhlQwVzfPayAPk5PnjriCZB0TA4HjQthrudbrSXFtiZhJxk94g/wA8Kj1K3kWhCn5zDcd5+FUyK4nPqo/Ef3aA6pS+CU/iP7tTMuRxK15ylPZ1v/WqBJx53g0D94fCgyM+ctQ1dlwylaV48MnCM8XDIiMu40Whq5o1jdpdQlaDKVaUMC9AeHnAlJUowkAknsGtAZbckOOEtLKUYurAAJE5TNUpomycaWkJUkyEgSSJPfURGPsR5eugDEeXroAxHl66A7iPI+qgGW2QVMuAA5pP8dKMqM52aUBxAdSAgr6yjwzkH3VQaqKhCg75XDan8KFQsCHDE5jSD3a9wqlJTcxtxDavOWFHImBprpU4gs4UeXroQMR5eugDEeXroDuI8vZQHCs8j6vjQGZ7cQpNw4SnFmTn45nuotDRe92S38mb6OMMZxwJzUPQaGSr76XDansCFQsCHMpg8IPONfRVKSG5bbiEKPWcCiIJgaaxH85VOIZaQo8vXQgYjy9dAGI8vXQHcR5eygOFZ5H1fGgM12+hSblwlMySc+3PM93Ki0NF33WLZtmy3ERmBwV9Ieg0MslqAYbfP9Ge/s1eygMw2C3MT2RVKa6KytCHaoCgCgCgEro9RX2T7KjKtTJ9rKyy+un31oI1lhMJSOQHsqEMr2qmb5/l0h99UpoW66Yt0959tTiwS1CBQBQBQBQFA3qV8+v+foUWheJMeTsf0ME8VqPsHuoGU/bQm+e5Y/jVBf8AdVMW47zU4gmKECgCgCgCgKHvWr+kK/n6NEXiSfk5H9Ek8XFe4UDLTQghesBxtaCYCkkE8pGtAZfaMltZRrhMAgzMGAcuffVKabZ3WJKSciQJqJEHGMc6AMY50AYxQHZoBG9WA2rXzToCTpyGZoyozNi2L7iGgIKl5qPACScuB11ql4GpioZM33psOiu1LScQc6xEiUk8IzPb6apUWndW5PRYSIg5VAydxjnQgYxzoAxjnQHcVAGKgM83oe/pC8icspBHCNCJPoojS1LdurYlm2bQYkjEY0GLOKGWU/e2x6O6K0nF0nWIkSk6RGZ7fTVKiy7qXJ6IpIiDl/PGoGT+Mc6EDGOdAGMc6A7ioAmgM+3qe/pCsicuIIzjDkCJPoojSLTulYlm1bSYlQxmOGLMDwoRkzQhF7zKi1eP6BogZjsHrETnmNarZTYEIA0AHcKhD1QBQHIoAigG20UAtLy+ifZRlRk168pCxhMHpEweVUqNjFQyY/tJwm8e4/OK99aKaRus0BboMCTM5dpFZ4hkxQgUByKAIoAKRyoDNN7RhfWRl53qST7aI0WvcJ5SrJsqMnrR3YjAoRlC2w4TevDX5w++tA0TdRofJ0mBJJnLtishk1QgUByKAIoAKRyoDN97xD6iMtf2TRGiy+T55SrJBUZ6ygOwTkKEZZKEGO3LUusONp85SYHtogZrse2LahJSYImDy74qspqrTgUARoRNQh7oAoAoAoBC+/Jr+yfZRlRlTtkp9xCUZqU6MtMhmT3RPhVKtDXKhky3bGy1N3bhJT1lFQz4GY4Vope92HQWEjKQSD6TPDvrPEEvQgUAUAUAUBnG9oBfcHKeHNJHvojS1LXuVZKas2kLEKzURyxKKh6iKEZS9ubLUi7cJKesrGM+BmOFaBd913R0ATlIJmO3PhWeIJmhAoAoAoAoDOt7oL6xyk6fokURpalm3GslNWbaViFHEqOxSiR6ooyMn6EIrei7U1auuIMKSnI95AogZ7sJ9bqxiOZUM9czHPvqvQqNQatgkZH1D3CoQVwUAYO2gDD2mgOxQDLa7csuTn1TqAR4EUZUZpbbRUy62pEYg5Gg0IzGmWRj01Sms1DJkt3tZ1y5XiMgLUkdgBgAVqxTQt3rQdAgzqJ0Tz7qyGS2ChAwUAYe00B2KA4UdtAZlvIoIecGX0soHDPlRGi8bqXqnrVpa4xEEGOOFRSPUKGTPto7WdcunAoyErUkdgGgFasUv27loOgQqdexPMjlWQyYwUIGCgDD2mgOgUBwo7aAzXeYhD7gy45QOAJ5Z6URoue6F6p61bWuJzGXJJIHqFDJM0BDb4sldm8lIJJAyGvnAn1VUCk7uW4QtEkZKTz4Ec0ipLQ0jT6GQoAoAoAoBptb8i59k1GVGVqYJcbic3hHMxh4Vopr9QyZKiwKX3MXVPSKMHEOP2Y9daZTS9h/kG45e81hBj+qQKAKAKAKAzHehEvu9mKeXKiNcS5bktlNkyDyPrWo0MlDVYFNw6VdU9Io54hx+zHrrRTSNgx0CI5HTvNYQZIVSBQBQBQBQGab1Il9zsxTy0NEaLbuM2U2TQP6R8VGhlk9QEbvHtL5NbuPAA4AMjpmQPfQGebM2olxxICSFKUBkojWI1mNaryRo01hCwIJFQyLZ9lAcz7KA7n2UAGeygGG2iroVmcoziJ9c0KihbK2ghl5pRST1sPjlOmudV3LwNOqGTLNpbzJdeViQBhJSIJHmxrnB8KtjReN3EqLKFDIKEgEyfZURGTAnsoQM+ygDPsoD1nQHhWLhFAZtttwB1wqkkTJyBMZcBVSyNXL9sK9DzDbgEAjTlBKfdUMmebW3lS6+vEgDAooEEjzeecHwq2KXbdoKLKFDJKswCZ7OXZUDJkT2UIGfZQBn2UB6zoDwrFwigM426sdM5ikkTJyByy4CiWRq+Zet3r4PW7bgGEERHKMvdQySNAV/ftvFZOJAmcOn2gfdVQKBsTZOG4YWMcF1JOIQNRnM9lSTdszaSNfFDAUAUAUAUAw28P6O79mgMtSgy1IPn8u1NaZVobAayQxVeyMSlq+cBCickynOOM/zFauzVjV92ERaMDiG0z3xnWESWpKVSBQBQBQBQGV7dQemfyJGfA/WFa4FWpeNykxZtfe/bVWSGZO7IxrcV84DjJyTIzjjP8AMVq7NWRqe6iMNowOOATWESWpLVSBQBQBQBQGW7wIPTv5EjrcD9YVrgVal03HTFm2O1X7RrJCeoBjtpSOhUHE4kqEEGIz78qApNnspsLbIwAhQgSDPLq4gPRFHobL8hlPFAHoHuoYFNOFAeS72K8DQAlQPA+BoD2KAi9438LCuAOUzEdvGhUVbYlujpGy4rGkGRqRPAnmAaMvAvpNDJn+0bBlxxakpSgKM6hOfHQic+2rc1mWzYVslLKBhSQBAIAgjvkk981lEZJJQBoI7qpALkcD4UB5DgPA+BoBQCgPLi4BMTQGdvJ6RxaseROYBJiTMcIpwNF92YEBpAbEIAyHt9M0MlK2nYsuOrUlKUBWuYTnxORE89atzSuWjYFslLCBhSQBAIAgxlriJPfNZQZKJQBoI7qpkCuOB8KA8hwHgrwNAKAUBxaoGk0BndwOkccUFwCcwCTEn0RTgaL3slKA0gNiEgQBx7Z7ZoZHdAIXrHSNqR9YR3HhQGeWbj4fQhYQnCZKQIJCTmEr5xPhRrI2X6zcS4kKSVQRlJM//tDI6SntNCHqgCgPKk9poCF3meCGvOOJR6oJyMZmoVEXu9bqW6lRQMAGIqnKQch7/RVsV6FwoZM/3oQ6y8vDhDayCFFOLXUHkBnx0FVZmloWXYLwKA2okOJAxQThM6FOehrIZMJb7T41TJ7oAoDhFAN7qEpKlLUABJM/wqFRR2StxRwJCjI45wTqati3L7btBCQkaARQyUTepDrLyinCELhQUU4onUHkNeNXU0tCx7vvAthtRIcSkYoJwmdCnPSshkylvtPjVMnugCgOEUAhcwlJUpagAJJnh4VCoozaluKOBIWZyzzzOpq2LcvlsyEISkcBHxoZFaAKAhdr7vIeViBhUg5zkROhBBGpqp2Lc9N2DyBkueUAevSsi4zu7O4VqknnCgO7RVC5DRvYznFC/wAZ7f0+UVMy5D61s3EEQlcfa+KqmYyHSGnyqSSgDtSZ9E1UuZMjxtbZLjxBxJyEQoH05g1olyQ2dZhpATM8zp4DlQg6oBltPZqXkwrhplI9I40LcjrHYa2gEoWAkZACdOEYiSPGjzzFzt1b3BBABVyzA99QuRG//EOk5oX+M8uWPnTMuQ4Z2Y4nRK/xH96pmMh+pD5AACh2lQ+M0SfEZCt1ZOLawFeepJAzjgYNUyJ7G2OWpKiCeSZjvk5mqGyXoQZ7S2el5ICuGnEekHUUFyMsdhLZAShYCRkAJ04RiJI8aPMtz1dMXBkAFQ4Zge+oUjTsh0nNC/xnlyx86ZlyHDOzHE6JXP2j+9UzGXMflD5AACh2lQ+M0SZMhW4s3FtYCvPiSBw4ZGqQT2PsctEqUoEngkGO8k5mqGyXoQKAKAKAKAKAKAKAKAKAKAKAKAKAKAKAKAKAKAKAKAKAKAKAKAKAKAKAKAKAK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0" descr="data:image/jpeg;base64,/9j/4AAQSkZJRgABAQAAAQABAAD/2wCEAAkGBxQTEhUUExQUFRQWFRUXFBQUFBUVFRUXFhUWFhcUFBUYHCggGBomHBQVITEhJSkrLi4uFx8zODMsNygtLiwBCgoKDg0OGxAQGiwlICQsLCwsLCwsLCw3LCwsLCwsLCwsLCwsLCwuLCwsLCwsLCwsLCwsLCwsNCwsLCwsLCwsLP/AABEIAQ4AuwMBIgACEQEDEQH/xAAcAAAABwEBAAAAAAAAAAAAAAAAAQIDBAUGBwj/xABDEAABAwIDBAYHBwIEBgMAAAABAAIRAyEEEjEFQVFhBhMicYGRMkJSobHB8AcUI2KC0eFyklOywvEVJDNzo9JDY6L/xAAaAQACAwEBAAAAAAAAAAAAAAAAAQIDBAUG/8QALhEAAgIBBAAFAgUFAQAAAAAAAAECAxEEEiExEyIyQVEFsRRxgZHwI2Gh0eEV/9oADAMBAAIRAxEAPwDaIKOMRySutKtwLI7CrdtN7H1wKnNcVB24/LSc72b+SF2D6OcBqJyefe5Gt0GYZz7sY9w4tY5w8wFYVFzhaThmcRDHU2w7mrV2GmmQeFudk1haf4TQ4EWbIIIOvAqbTFigkZ/EGKXgrHEmTT7/AJBV+09HBTS69Pv+QVPuSKTpG6KpJIFm/P8AdVFZrcrog23a6qf0sP4wne0ctFSVD2deWqmIj4ep+KSdxcfcAFIdXBuPNQ8K8dc6+90abipFSnvg5b33aoDAdd/Z5gm/eAo9N1tJPw5peWXFvLfvIP7IUstM37R5cO9L3AVm4axdGw/wpWzdmVMVVFOgwvcQTFmwBqXONgLhaVv2Z4wC7sMDw6x594pwjIzJuO7micBAjvTu1tmVsM/qq7cjonUEOG5zHbxZRW1DETbu+aYgw8JttneKS4Jymy6MjLnAMgE9w98p0lIwfoeI+acssdvqZor9J00BLRBqcaFsbM4bExtPZj8RTLGRJIu4w0XvMX0U7C4fOeA3lWzWAAAKI/YyGA6Eta5prPa9o1a0OGYjQEmLcVracAQ0AAaAANA5ACyNyJNsiRto4YVWFp8DvBGl1lgMstOokHvWxe6yzPSTDkRVGmj/AA0KEwMltFtnSmNobV6urTYW2yZy7eNRAHgFKxbg8SDJKzvSJxFdriLdTEwSJzExI3pMZaM2rSrVmsbQq1arh2Q1jXuPICRaN+5XA2TjYJbgqzWi/a6gO/SwvklMfY1hZxWIrR6FCmwcjVeXH3UguvTAQgOBf8aJ01kxJM+IjVQNpbVDy6mWgwAQSLyZB3JfS2gaWOxTRNq9QiODjnHucFUU2uNR0gkmmQJEdqRA5b0ssEJBgZuZHdP8yidpPwN/FPCiQ3KSJzaAyBAn5J7ZOz3Yiqyi3V7mhx9lnruPDsz4wpewM6h9lmyjTwvXOs+uSdbim0kMHjBd+oLat0KjYSkGsa1ohrWgNHAAQB5KTTYUgK7auxMPiC016LahaCGk5gQCQSJaRwCptodAME9hDKZou3PY+o6Dulr3EEcrLV1BCRCeQPP21dnvoVn0qgh7HAWmHAizhO46hIYBpvXQ/tY2XLKeIaLtPV1CB6pMsJ4kGR+pc8pVI1jmgRbYNsNPePh/KchIwxlnj8k4sdvqZqr9KOp5E5TpTZOFicw1lqyZ8Fhh6OUQmqubNMGydbiuIlOMrt4H+5PKExoVjvg94SmkHcnDUadxQzN4IAZfTvH14pD8FIgwQdQbi6lZxuCNhQBmndC6U9kuZyBkeEhUvSD7PqtUtNGo0AC+d72Tfg1pBXQnFILkAUfQro/9xodW4h1Rzs1RzRYmIAk6wLaBaIukKMXJJclkDL7Z6BDEYp9c1gGvyk0zSLjLW5SQ7rQLwN25Rm/ZrhxUa/ranZMhrWUmtJ4mQ4rYGqmqj0ZGjP0vs9wTWgGk5+W2Z1V8nmcpaPcrPZmwqFH/AKNFjOJAGY97iST5qdTqQnBUTyJhylZ0g1CiD0AE+6TlSyUUoAqukGA6/D1aW99N4H9US0jnmAXCcPTLjljtEgBptfSL816GeVxHpNhOp2jVY2w64ObeYFTLU+LyhDwT6Gwa4ZGVoN57Y84hH/wh+8n+1a3DOzMaeIH8p1Y5cvJpjwsGmemwUdSqf8N/jlHzSAtLZUOhyUCmgUsFGSLQ6HI86bBRymIfa9SWlQWuUugZTQmPuTLyjLk08piHxhXcB5hJfhnDh5hRmvI9Y+ZUltUbz81ECI5yQCjLEAEx5A5DMiJRSkMVmQzJMo0AOSgiBRoEwiuTfaDSjag/Myg7xBLT/kXWSuZfaTTjHUX8aQj9NSqf9QTGi22O6aTeRPwn5qWWKp2DVsRyB8rK4zLIaSEOk2K9ikeYJHyWqWHpUu0BYyR8QtsD8Sp1zbzklqIxWNosFOApoJwK0zMUClJCMFBEUnqVSEyjlSAmtqhAubwChSjlMB9zW8EYy8FHlFmSAldYE1WqSmSgmAJQQQSACEoIIAW1LCbBSkABYH7TKE1MK7liGnypOH+YrfSsX9oVURQb62d5HcKcH3uagaKTo/W7TeY+K0wCxWx6keBPxlbJ0nQGO5ZX2aEURJHHvW0wlXM0OG8ArIZjwV3gNpMY1rahDLEhzrMIBAJzaCC5tjx4So0pps06nDSZdgpwFMN0tf4J0LSmYGhwFHKSAhdMjgWCjlIkoCUCHEEmShdPICkEmURRkBcoJCEIyAtEUlCDzRkA0EUHmhB5pALlGHJkvA1IFwLmLnQJ3qzwTyAVR65z02rF2Lpg6NpGOAzOIJ77N8l0Osy1yufdImtdVc4+mKZA4AB8pSkkuSUVlmf2PWkzpmgx3j91Pq48ybOPPM791S7Bd6HHtA/pcQB7lYubc95WaS5NCNEKttArLZ2KDh1MNeTOZjh2RT0LnTY6kRv8yK00VZbLe5rbNzNLocRGYcCQdQiLeS6yOIj9PZVNmMpVmhjC9lSm9oLgatmZOzMEta13a4AKBgtuvZQzOrCtU+75j2GF1OuXsotpltIDsufUswjN2HayrXHOaKuGJaS41XsplroDZo1C5zuWVhEcXDgrVjRwGoOg1Gh7wrzGzNYjpHVy08kT1OKdWP3d74qYd9FhIpmoxzKZFTNczBarVmKxBxNKmTQDH0TWLere94yGixzG1RVyuvVJDssQBYzKs20G5s2Vua/ayjNcNB7Wtwxg/Q3gEVLB025ctNjcjSxmVjRlYS0ljYFm9ltvyhSIj6MFEgEERSUmG4lheaYc3O0AuaDcA6SE458AkyYEwNTHAbzyQmNprsWgo7ca0iRN3MYOydXta5tomIe2TzQ+/wBPMxsmXlwbNpLSWkEnm0+SeREhBCUSYBgoBBBRASUEZCJABzwSpTbBcnuA8NSlkqSQEXGOse4rB49s1an/AGz8Xrc402PcVhqp/Gd/SB/5HKq18FlfbMpshsRyfUPgXkqUQm8KIPmnCqGy5I2DgFU7V2xUwr2uZlIcDmY70TBseIPMK1Lis50uEtYebvg0/JX1pOSyWXcQNXsjbDsVTpVGAUoxAbWDnNPYDDIaY1Ln0xFjeNCtJTXO+hjmfdX5w4hmNoFuWJzONJrJndJvyBXRGKc1iRkzlDwKUkhKBSRFgWd6T9I+oHV0yOu3mxFMcSN7uA8TwSOlPSQUZpUiOt9Z26kP/flu3rAucTJN75jvJMySVRbbjyo62h0G/FlnQ9Qxr2P6xriHgzmmXSby6dZneui9H9vsxLS10CpBDmGCHDeRMyOS5N96yvzTLXAE8rKdhMSbPpkgtNiLEEKEZSreX0bLYU6tOK4kv5+x1ysGhwhzWEDSGaBpEiRYwBpuYobMKLOFZgJPZcKNEEudF5AuTBUDo70gbiMrXw2s25tZ4E3aePLmVoDRb7LTGltNPkB5BaoyUllHAtqlXLbJckftQP8AmBqbltO/o28JTuFYQb1c8yYIYL2kjL/UPPzW6i06tadZsLkxJ9w8kdOk1votaO4AcJ07gmVjqCKUlACi5JlEUQQA41E5G1EU0wIeONj3Fc/xlSKvl7jUPyW/x/onuK5ttN/44HJ58s6pu6LqVyVmEN06FGwXpO7h8AFIBVTLl0bLJlm5MxJIAiJ4b7iVkOlWOBeKe5u/8x3eQW4xZDWueZhomy5H0irnr76nMT3kz8LLRV3kjqJLGEbboJUd93xPV5c4qUXAuiGie069hDWuM8gujN1PeuSdC6zfu+O6zP1Yote/JGYhuckNk62XWGvm/GPep2eozx5Q/KzXSnpL1QNKiQaujnaimOA4v+CY6UdJhTmlRPb9eoDPV/lZ+bid3fphxJufrmeay2244R19D9Pc/PZ17IPW5k77mSSd5PFNYyuWgQbnceHFPwqyM2IIuLX4Zco98qmrDlydTWzlGvEO28IHU9hx9YEf26z70Wz3FtTKZAvIPH99FZDDs9kHvUDGUMjmEejmsDe8i19xhXKxSzE5s9HOhxsXs+S0a4tMtkQZEGCDxB3LedGOk4qxSrENqaNfo2pyM+i7v1WEPzSHDf7uPcqYTcejq6vSwvjh9+zOzILHdF+lUxSrm9gyqSBPBtTgdwO/fz2K2wkpLKPLX6edMtsl/wBAggmMZi20m53mBw3k8GjeU5SUVllMYuTwux6ECFkKXSo9eWlzfRnqZEhvEfm3z8rrV4bENqNDmGWnQ/uNx5Kqq+NnRfbpp1cy6HQgUIRkK4zkHH+j4Fcx2uP+YB/JU/1rp2P08/kuY7ad+LP5Knxeqbui+j1FbgdXdwUmFHwPrfW/+FIVUuy1dGz2/UhmXiMzo4A6Lj+33TWJ+rErpfSKrmzHSbxyBho8lzTbre2JUq5Zmx3xxWn8ml+zqq7NiWsDS92HJYHQQXNIygzaJdv4rY9IdvvYwU6eaS0dZWAJFwJFN0QSfaHGyw32etnEPB0dh6rTv1LCbdwK6Ps+k2phqLmBwaaVMgGMwGRpbMetET3SnqXJJ7eyGnlGMlKSyjAgcbcAbe7ilLdhnquAJ3SAc3h70xiXUWkB1JpkEyKbCGgce8kAfJcRaxylt28nd/8AQSXRjoTValdrhq2ZHFpFx7lsmPw5IHUgGHEzRb2cuazo3/huhJbQwbyCaNMlwZrSGjgwtmP+4Pero6lp8wZXb9QjOOMGRGLZxjkQbJDDncHaNbME2JJ5cIWzGEweVruobDjAmmZkCSXeyIvPCE192wJgnDtEtLwXYdzQGgOcHSWwAQx0e1lMKz8XHHlhIo/H2NrdjBmiES1tNmEMAUmyYgGkQbucy7YtDmwe8IsN90eWhlGS7NH4DoGUNJLyR2Ac7IJscw4qn8VLHpZsX1KHWGZEj6tfvWq6MdKurilXM0xZtQyTT/K872c93MaWTtnUAJNKlH9DTyta54DemauHo0xndSpgmQ1gY0ExxMe+OzMCd6r+o4fliyq/UV3rY49mnxuNZSZncRHqwQS6dMvHisLtLaTq9QyQCIFoIpzcNAPrmJ954JFfEF5AkAAwAIa1n5KbNx/3uVRUsQSavVsAYBSqkkwSHUgDTBj0oBvzlXW3S1HHSRVTRHT4fbf+CfRyOLyWABjizOYlwAzl2aJ1m+vNWmydrPoOGpDtQbBw4H2X/H3CkpMDWMYSABc9okvdZ0Em4aJEzJuApdWpNjp7MS953Ej1Rw3nlos+ZRlmJq2xlHbL9TpWBxbKrQ5hkHUGxB9lw3FSCuZ7H20aVSGuBIMESHb4DKpFmncDrfd63QNn7RbWZmadPSadWnny4Hkuxp9R4nllxL7nE1WkdXmjzH+diMf6J7iuX7e9P9Lv9S6htD0fP5Ll23PSPIfFxU7+iin1EHZ+ju9SlF2f6J5k/AfypMKp9ly6LaqDUzCNw78oJWE6Ush4XSMJR7BdzMd0Ln3SwdvzVOnnmeCzWSzhEz7Pnf8ANs5tePdPyXUdiF3U0+sLXVMgzlsEFwJzRAAibeBXJugz4xlDm5w86bl1fYIb1QDWlrQ6o0BxvDarxOg1gnuWyx8mSHpJuKwgcJ8e7n9fwqbHYJznNuBYgyD2my2pLYsHfh3ncSRK0tIpnF4UEfED4j65jnz9TpN39Sv1fctjPHDMv/wZ7RDC0CC3V4gZXi1r3quN+SXT2Q4OBzAgQDMyWtewtJtEww+atW9kwfA7j48U6AuT+IuT5L9i9iAzAuc2kKsdh0kNJHZFMsAJETJIJB4xuVeNivLQDAIpmnPWvcDIqNc8gj/7bN9WDC0CCS1M4i2IpW7Oqlwe4MB7UtDpjPiPvBObKCYyUxumTwTWB2W+nUpvqNZ2ZactWpLfwqFNpADQKpIonsusM3JXr3QJ/wByeAUbEVwztOu4izQdJ5/E79ApLUWSW3jkary8IOtWDO06JvkaD4f7u8As3tLGk5nHM7iWtJ00YyOG/h3ynK1Z1RxM97hy9Vsbt094F9IFWi4OknsRlaHBgAJ0y5RmceVlZVCK4OnXS6459/sUbdr1ajYbRJq03h7XMHZDQSIcJvvEHhxStm4pxoy8tipVy2DswyFszqMtgON9+iWzZ757NSr1zpGd2UMayRcNLS4cBETGqlYbYIzE1KjqjmmGlwsLAzBJvfXVdCVlMVj9TPGu5y+f2G6hJqh4c1oAiKj2MnnLS5/O2X3mYWJY6s7JVq0KdMEuBYacEgke1JPfpKtq1Bw7Mls6OaGh3dme1wJ8WdyFMVAQMwiYIc+tTf8Apu5rj3SFFWJLKLJVZeHn+47gHUWtDBVY6wEF4OYRHoZiL9yssLinUHBzXEAetrA9l49Zsb91p4pFNpG9x5OdMckorC7fNu5NirW3bjg1lPaba9ORAcB22TpO8cWrn22fSfyDf8xUl1d1EhzDpbum0R7BmI5+UPa5lrjEEhluBOYkT4rrVXu6Cz2cXUafwZZXTIeA9EKUouAd2R3KUrH2Uro2VdkMtun4Bc26S05eF03Ett3hYHpBR7UrFpJYkFi3FT0UMYujyqgecj5+9dc2OTldL85FWoP6e0SGd4BAXJNm0TTxVEkQDVpkcwXC/wAV1vZAM1RkyjrnZT7YLWE1PFxcPBdK32KI8cFtTT4TNMJ5NdAyNi8MDcd8fMcCq/0bHw/ZXKZxGHzbr/Wiw6vRq3zR7+5OuzbwVNfEBsyDZua2+8Ze+yde6B7h3/XkjLS21zw/klO4XDZjJ8/k0cVyIUTslsS5L5TSWRFDDOdJtmgwTMN5fDn8sztSm8PIqAz6/HS2X8vdy5reU2ACALfUzxKY2hs9lYQ6x9VwF2n9uS67+nKNeId/cem1fhy8y4ZhhuiI3RERuiEPr+E5j8C+g/KQIuYGjr3dT/8AX6LTXA3Gi5E4OL5O9CaksoTSpBs7ybknU9/CBaEA2J7580tE5Rbb7JJCSgROv13o0EZY2E1sWAgckClNFkTpJytBLjwEnkBzO7+E0nJ4RFvCyFgsH1tT8jJc48SJHlNvPgqvbRsf6x81vaGzxQo5bZjJcecCB3AW9659t7X9Xy/ld7T0+HWs9nn9Tf41nHSImBEMHcn5SKIgJcpsib3FaLD7dZdbeubLH7ZbfxK51D8wyfsLCMqUmh7Q7K6WyLtIMy07itFsuBUr9pxJqMcQQYZNGmA1t72E/q71mNgYnI05pyA+kL5SS0drgO1ru3rUbMrA1aoBYQBSPZy5pLXAl8f0wJ9krbFsrki4pJ8BMN5R48Eouqeywj+pzTrwyndC0xfBUx0IEwJOg5FR6rS70qTXfqBP/wCmoxTH+GLTEFtvJTRED303EXIk+y+5AnhaymBkboiyidXr+G7wdw/UEAwf4dQab4000fzKaS7wLkmZUaj035RAp1IkncfeXSlGsZHYfffDezug9rxUwCxmFbUaWvEjcd4PEHisZtXZb6Lp1Dt/qv7/AGXfV924aUKtJr2lrhIOo+Y4Hmsup0sbVldmvTauVLw+jnbXA6eO4jkQjVjtzYrqJzNMs3OjwDKnDkf2g1rXTO4jUHUfuOY1XAsrcHho79dsbI7ogIREJRTbnGYGvw7xvPL/AHUEsssDLtw1jwA4n9t61nR7Y3VjrHjtnQHVs73fmPuHuZ6P7DyEPqAZrFrTcjg5/PgN0d0aQi30F2dFpNvnmvyRxddrd2a4P82Vu0vRPcVy/bvpDvPyXUNqeie4rlm2/THj8v2W+w5tYlg07kYQb8kmFnNCOgVNFk9ta+a1lVZPbWviVzKfUSJHRoQHf1H4ALT4DB02Oe9jA11QjORbMRMEjSbm8LK9GKlnN5/EfwtRRtpZdBIrkW9NPhV1Kq/ke8KQ3EO9kLRFcFTJcIGd1++yjjEn2feljEH2T5qRFjwngP7v4QD3eyPB3zhNiv8AlKM1+R9ykmIeb5IJnruR9yAr8j7v3UkwCxWNZSyB7g3O8MZM3c7QW08bKQFUbR2bTrmX9b/03025ahZlzkFzhlNz2WayOyLFWAr2EhxMCSYkneTHFADzrgggEGxB0PeFk9u7CLPxKfojxLJ4+0w/R3rTHE8j7v3RfeuR82qm+iNscPv5L9PqJ0yyuvg56Hk2AvvOo4dn2idwWt2FsMU4fUHbvDTfJPrO4uTtDCU2VDUay50BcIZxLRG/3KacXy9/8LLp9EoPdP8AQ1arXOxbYde/+iU0Jw6KEMSeA8yUHYl3Idw/eV0MnMGdq+gfJcw282Kje4/FdAx77Ekyea59tr/qjkPiSVVY1wW1jLT8EpANQWfJcb2tvWV25qtVVCym2z8Vz6VyTImwK0V49pp823Hz81s6b1zzBV8tZjtwdfxBHzC3uHdZdBFc0WFN6kNcolNyk0yrEytoeBS2lNtSwpKREcBRym5SpT3CwHKEokEZEAuSSUZCSUwCJQlCESACKJKRQgBQRkoJLymiJX7RdZYHaLpqk8/2W32tUhv14rDYm7yeJVNssNIvqXAuEUDmlxZIVZM3dcWWU27v+t61lZZLpC65WShZJmYrLa9HsaKlIXuLOHMfQWJeVfdD8E8l1WYb6IG5xGp8FrsmoRyxM21FylU1ApVI1HkpVKu3j5quF8JdMg0SwEtqZFUcR5pYqt9oeYVviR+SvDHUoFM9c32m/wBwQGJYPXb/AHBPfH5IvjskBHCinaNIa1G+aaftyiPWJ7gT8k1ZEjuROISCFCZt6g4kCoJESDIInSUo7TpH/wCRvmnvQbkSSiUR+0qQIBq0xNhL2iTrAulDH0/8Rn9wT3xXuNc9ElABMDGU/bb5oHGsHrBHjQ+SW1kkBIqqM/ajBpJPIfuq/F7RqOs0ZRx1Krnqa4+4lW/cibdxEkNBk7+QWaxTIcrh9Ij91XbQZp4LGrnOeWaYrCwhgCyLKlDQBJWrJXk3NbSViukj7+S2GNf2T4fFYfbVWXlQpXBaVDKZc4NaJLjA7yR+66lsvANp02sbo1oHfxKwvRCiH4kE+o1zvGwHxK6XTZZY9dPlRAQKYRdQOCeyooWCKEwUcM3WAoFfATpHkrii2AUmoFaovsjkohs8kxA58k83Z26D5QrMd/13J6i8kgGIO8CD5LTRGLMl6m+uijOzidYhNMwJ4acNOXjyWmLZ7k2+mCrti+TFvaMdj9j5mvytGci0khuYCA4jSRxSstNh6svGYNAOvJol0QCe+VruqHmodTZtIuzFjZudNSPWPE7r6BWQin6iUZtsoWbKDCS2b3MkuExE9qY8Eihg8zwI7+5XuIv8k3g2druCpmnh4OjVHahobPCP7grApKx+5blkIYMInYVTikEKXAslbUwcqvxeyibC54K+qOgSpFDDAAHUxZWxXuiFlvhxyzJO6Ku9qOQJEck2eiz/AGj/AHFbV6LIr97OVK6TeW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90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242" y="930206"/>
            <a:ext cx="876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TEMUKAN BAHAYANYA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9" descr="data:image/jpeg;base64,/9j/4AAQSkZJRgABAQAAAQABAAD/2wCEAAkGBxQSEhUUExMWFhUWFxsYGBYYGB4fHBoZGhcYFxkeIBgYHCggGxomIRgcITEhJSkrLi4wGSAzODMuNygtLisBCgoKBQUFDgUFDisZExkrKysrKysrKysrKysrKysrKysrKysrKysrKysrKysrKysrKysrKysrKysrKysrKysrK//AABEIAOYA2wMBIgACEQEDEQH/xAAbAAEAAgMBAQAAAAAAAAAAAAAABQYCAwQHAf/EADsQAAIBAwIFAwMCBAQFBQEAAAECEQADIRIxBAUiQVETYXEGMoFCkSNSobEUYuHwM4Ki0fEHFUNywRb/xAAUAQEAAAAAAAAAAAAAAAAAAAAA/8QAFBEBAAAAAAAAAAAAAAAAAAAAAP/aAAwDAQACEQMRAD8A9xpSlApSlApSlApSlApSlApUfzDmq220DLRqPgDyf+1Rt3jASrFtSsABqwMntI3MjHxQWAuNpFfSarlizcVzqCxsQux3iMCDt/s1xcw5nctw7FjJ06CYA6WH6Ynq7+O1BcQaVTLvM3W7pts0zBJyASAQrCTBjOI/qY7uXcyutCs49SSrCJEjuvvg+2D4oLLSq83OTYJW4wu47aQ4PjTgGcQN/mcTdjilfYifHf8Aag3UpSgUpSgUpSgUpSgUpSgUpSgUpSgUpXPx3FraQu5gD+p7Ae9B0VjrExOfFVZfqxLitp3B0le43/7fn964eK52UGsAQdszJGT47Tv7UF5r4zACTgDvVc+nvquzf1KW0suRqMSvzsakeK45bkpbIb+YjIA77b/7HkgKff4K86XHBEG6x6sMRjIJIAgyIOce0HLl94M4tgBNIwx7uAxjypEH5zVlMKTJARQdRPk9R+BmT8+1U7iL6OdSrkFUGPuKABpxgHz/AJB5yEmOfXJ0AElZVn04Zh3UAyRAPbPnadZgv6jx09RlsAENAI3ETJ/rWvguDksxVdSxokkA77Hu2QMH9I8Z6P8A2lHDFGZVjuIk75g5xPyCN6DmYOo9RWMMSx8CDk+xg/1P50crfSrsb73A5LgaQhUHQAgBw0Afd/5qGPMDxF0q2ooZ0BdQHSJnG+D3kDaMmsOH/g3rZjpJIBzJ3XM9jvM0E3a9QnUTqUPIBBB6Y0yqycmTHcjbcVJk3GNtgmsXEXt9hkmQy5UgH22Ga5CEL6HeEmTPkZgYBA/zZ7+0buLuXA59FS2VKDVCqNQ9RveB27zvkQFi4O9xAUzpMbBpk4yNWo/vHeuxOYzEpG0ie/eCPFQHO+ei2ALYLweszGlT3kjI32Nc1jnRvKDno1MVCwW0zEHIIx2oLspkTX2oTlfNHZZYAjEGY+RGYj33qZRwQCNjQZUpSgUpSgUpSgUpSgUpXPxvGpZUvcYKv9z4AGSfYUHzmHH27K6rjADt5J8AdzVN+prxcK73EOpgqpq06QZkAiRsck+B4AqRucCnGKz3VnWJQEnFsjoEA48mvJrPFMbrC8QFUH2K5IgR3mTneaC+cuZmm9dUm0JgDJEEAGT+mBlvMzFbeZ8BZabqXJlSq2zBEiZMEZOZ32/eq1yjiW0jUNbFbil5nphSCYk/E5+RUpZa4oGqfQdSyx+mVMAg+IAAz909jQdB9NQhtIzXDCtqAaZ05jtA8eBW3h+fXLbsNSKgDEkiTqHYw09tvY5xnBODhli4zFQWWBAB1SDMGBB+6SYntXz/ANvFxrd4A6pjsZMDUSYMhSvjeMxFBwc/NziHUhiQXkwYQAKM6Jy2AMnE7iK7OQ8IBL3Lg0pJ1GJEQxAAkEdhE4E5JEbuJuoCfTJlfvZYDSclRsJnzOxB71p4Hmly8ull9Hq02rmBriQcEw0Yg9494oLNxF+2gZwA+I0A56WOw+R/SoQIHtYDFCxwR3giT4+RA/vUNb44qxGrUdSljpI1KQp6YMCPkCIqYa0121GssY0ouiOqZYsG7DVG5wO85CG5fxOm2WiQFCgnOdOgCY1RttnbxjUOWa7n8RibC3ATJPUZnSqzM4E+INSvFfT7O5i4oAMlUXqBBAmAYP8AoK3cDzNVm2VCqSRMZAExO5MxiQJIOIFB0cu5cW0s5i2LnSvcgZB9vcR29pqV57wVtYcKAwxI/lAJgjxMdjvVfe3ptrdyCOo6iABGIAzpHfq2z4isLv1CXLKxGQFUZPuQTtBgCZ379qDdwVgsyq7yNOHHTESdsTuPbprLiOEFpWUsCklQCDIkKCMRCwT+Nqhm48r9r3JjD6GGmNWetjqJ9hHTgZrrvczFwsp1lRJbp0mApSIuRkxvnJEd6CZ4bm6hfTRWBggbHJ8CQSNj8GpDkXGXLSdZLoJ2HUIJEqBuAIkbntBwaUvM2B02x1AkDOkRJJB2gwSRPxOZqT/xnELlLZ/hiG8ZjIUHImTkjvQei8JxK3UDoZBntGxIOD8Vuqr8q5obbfxDKXOqQI0nGdJM6SMnGPyatFApSlApSlApSlBrv3lRSzkKqiSTsBVL5lx/+OuBEtBrNnrJc6SW7GN4Hvg58VL/AFnxqpaVCpuFmVvTH6lQhjPhZA33MCq59S/Vdq1ZtuLbhnI6MqQNOzQPxFBx895873kT1CgDQfS6obAgyB09QGcedxFd5pyJckshuapGplUgPOWVjJj2J9pri4bl931A1mRbusGPXq0mSYaAWOM4OffFX4cuBVmAAU7FGERBO3fcCG3oKI/GaGNu04UowE5OrOkwGxGRg5xirFwXEu6nqypZgVMrgrq0kKYwQwnuYnOOSxyVPXd1dEZxhXAcdU5EEQNokESfFS3C8uRLZYJlRpNsEaiwGpsmJE5HYSMwKDSmoQeoOCDpYRqmAoiB+lZMCcVLi4iWQwJltlGZOASY2A77f1qG5bxC37lxERiixL5ywMNHsAPP+uHI+Fv3brOQgQmSDn7lBwOxyDiNvg0E9d4q1cyoJkZAG+0GSPGR/rX3mfCKLQdwD6YBURgQcR4wcn2oOBdYkloEAaRBIM9thv8AvUff5ixLWuKRklekkjSR3GJBJj8fkSHPwPMGItgKWbrbpjqhhCgRBIUCfmuteJuaSmoINQMsnc5IEb9h8+ZxCjjEQEJ16FDKwgkAnJDA5GYxMwfx08q4oMSh1DX1SB1AkZWRMFemSCMiJ7UEpzDj2Qak6ygJIJgZnJAA8Tnb85ikU6pYKbm6kNq0x5AjUSWO/SO7ZJPS6lwtvhxAuSZ3ItgAE+zEyBE7SM5qR5dbtWUhclieqJLBQx7faIB2oIrhuCNz/iO7kKSE1ELIEydIjvt8RUvcRRlQFXuZXJA2kgmDA79/NYG4gka2BzsBsNzPed95iM4x1XbEQCYOyk+25Ezg+P3xQfLlzUyrsBuAdiDIOO2/fGJ8Hk4ySxKAAzLKYkgDI7SDkyPeswOkFch5U6p8tjUQB+IzG9RfF6uk7ooLSFP3Ahc4liAJjGPzQd/E6LqMIlgD0mJ8ADYNMfjM+0PyziPQvaXPRckKWGDEwjMx3gGJxI3zXbfuXEYRK6iJUAfqxqJJkZyM9vmsuZWA6H1BC94BMQRJmDpOd/8AKZMA0ErwHGcPd13AWOgAsZ7CYge8H3zU79NcwVxpHTPUinB07MI9j4/mFeecvsC0L9lj90ENMMRgQ3cZI8f/ALU5wXEBz/FuIh3jXLCABIJ2IIwRQeh0rl5bxBuWwTvsY/ofyCD+a6qBSlKBWNxwoLEwAJJPYDJrKoz6hBayUUamudKgmBIBbJ8dNB5j/wCpv1AAgKgs7EFNJjSCMSN/B/eqZe4rir6C9dszkAM33QIUGNO2fjY+KnfqLgLo424HAls6ZBGnQP1Nv3381l//AECmw+YfMDwCAD2gjx2x5oI3hub3rOlCdDFJbC5DDBwRkxIAA7birSnEK9tixvW1VBGkGQWMkzmQADiMD5iozkPLjf4hGK3GRgvvAJIJlj0rOYPb5Fer8Hyu2iBY2/33oPPrHMEYWmNsspRSTJJcnEbzEgkjP2jtNTfG8oPEFWMqudQOCwI9l/3AG1bOX8vQt6zKdRLFQftWTuPwBvtmKlGvj5/egqD8lbhbbASbZOrpn9MkSCe//kk1O/TfE23Rgggq2R8gDeBO0fipUXFOJB8iq4vHJZv3FbQhBGnSTtpAJK6YAgLPxPags4FQX1rbVrChnNv+IsMNxMqd8RBM1mnObpClLOsMCZEiIOJnyKgPqDj2uBUviAzQUCk9IJMkbqZ0/MGcUFVW6Fe6iEkC5AjOqJJAaNsgdql/pq/Ysrd1JHTqdtzB1DQImBIzkmW2M1FcDywI7BNM2iGUKeq5qgqBhgPxBwNqm+C5Y3+IVXXRjU5k5BgKCexJAwcbH2oJbkV9Wteqwi6wOvVIhNQGkR4AEEeRUoGVyIaZypCgMckHBIAwQP8AxXV6IVVwdQHfts2+09UT7nxXJcuEtKySe325XqkzjBMe+KAvCqdQAyckAHcEgwSDJJH5kmdhWRwfKiJG5JO+Zie8zO1fZIIO/iDttvAnTO5yc/NZ8SFxsWA+3aQ+WkYkyvg7bUHKjEED9E4gCT0lj3xBMR7H87GIZlgwQsGR3BG4OQSCT5+azsSQDIZYOCZloAGd8753LV8S8epSIM50gDuSpPcYjB8gRNB96mAJcKVgfqP7kbjbOK5jfZJAA0nYCSJkzkHA0ieqvqXgh6SQuyyDBCiPBG5G+SfitNksymOpY0gQMbEjpyJ6vwfFBH824e4xt3ljoI1AEnEmckZHUffMjYV8a76iq1u2IkMUALE69Oybf8wEb+ARs5xaPotdSQ8EDGMfaSDtMbj/AErq4K+gUgwFVBuYISIAnBzpnE4+KC2/TnNFNvS6NbhjGqCDLY6hicgVP1VjxdtLK21Ag6UxEICwWTJ2Ez+KtNApSlAqt/VnMGtNbZFkWz6jnwplO3sW/Mbb1ZK8o/8AUO+x4iLp/gajMTLFEVlQkdssQNpM7xQcP1Hz7h7twk6b0lQSo0lVE/axO8j8x8Vr4KxZBU2La3FcwpYy4EHtEA5yBGY7VDpw9prLXEt6GBIBJOmDnJmBg4wT2mrF/wCm/E+kSYBW4+2OnoBJ8R2nyPegtf0hbRJXZ9K9OcKogZMz43qfv3VGGcLPkgf3qhc1vlOKL6rqu7ALbJ2nT9oB+J/0NTPC8lReq4S9w/czMT+ASZ0+1B94RwGeyxHS0o2qQ6MZWD/0x7VJokYrgv8AJ7bREqJkhdmwVg9yM1xarvDemhbWmlgWIJEgSJJk/idl/NBPemPAqsct4QcTxN27cUgW2hVIjsN/5hjH5xXbxd24bZW8yLjU0BtIGJDN2IIPfb8Vt+nUCq4BWDcJEGfwTAzjt8dqCVVQBgQPauDi+UrfBVxggie4+DUmBWF68FU6cntQU3iOVCyddtApBMgoCYwZlYzqAUR5z5HzknDNcuXjcguGWFI3wI9wJkxOJzXZatlnuC6SQVYAkHBUsJk7gbhv8w9qz5Lc1XLsH/5ANhgBApg7T0zHaO9BKW2DtJJlRJbOYOR2g7x+PzqIJiI/mgknM4xBHnfP7VtewsmVjYwBgmDuJgqJztt8VC88470bOoRJ+2dyQOmAQc7knG/nYOLm/HqFBOsGYAAMgZiI3I8b47Yqu3fq+4h0YeDuyhdowMROI7d+5BrhRTfY3bzMGJ0sMYEmBBzMk/EH8abi2yxJDA6iC0GCcZGcQJx3g/BC5/TXO/WAbpVlP/CGAQMyAMHB8CN89pa7YLBjByd5I2II75HfOO84rzTgrBtuHt9ifac4yM4InP5r0DkXH+tYttPUSsktPfy0x9s47z3oOrQLYMJ333g4kRuc4B7Ct8MFYacFQDERqYAAQZIwR5x5rO2FRicde4buRPlRvHz/APuhCRMZWZOCIAjbzj5xHagjuc8SgsursTb0lcKJ1BZkHef8xxtUaLnqWrQBQXFXSCwAUCYydMnDTtmtn1HIsXAQpnSMGQoIHbcMdJETFfbTQIMHScrp/lCy+0wB5MGg5uA4L02dck6JAUGGB2MqMiJwRAg5r2pWBAIyDkGvL+S2XvXA77I0qsTtIE6TkQZEzBJ+K9G5T/wLWI6F/sPFB10pSg5+Y8WLNp7hEhFLR5gTUEOU2L1kveQN6q62LiIBAOZ2ipvmdovadQJJUwPJ3j87VEcnsrctlQ7G2DAG0rAO/wB25PegrXC/QFm6isSUtt1C2rMZU6SsljgwBIz4mpq79LKq/wAF9BjSJVSAIgwCvj96sYtgAACABAHgCvtB51Z5Xdt8Vb9f0z6ZYWyFiQZKxqJMgAZEfaRtVn1Ctf1JYDNbZAWuI8ALmJGQ0bAgxJ2kGtYZX2OxyNiD4IORQdYatfEhSjagCAJztIyD+IrQ9vO5H5rHjb6AemZ/iSp0/pBBknwI7nvQef3Ob3bxOltM5EDdRJaZBM5nMwT5rfwPMLrsYwWiAFgNnJ2Y7Z9sQTMVE8NeFolCp6B6Z0n+uZ6jIMiPxUp9McQtvijcZiVKBvtiGP2gwI7/ABkUE819goVrjjTGol9wILQWE4nYn5nvhx/MkYLpZwqHqAQ9QzEEmTOR/XtNZfUtoXgPT+8EM4j9Kg+N8gbGsLNy1etHVcUMOgEbxJlpPYiMjx70E9w3HW7iSqa7WxwSTG40wD38ePaYzg1YPfXYFw2Pft+cfv8AmuD6dUEuW0i3p0kEg6icgAgfdEzGYipLhOIPr3CDhgDpxMhVgCCQR+cY+aDsezAjJaPOnVqYYjYnf98+1G+qrzHifT1hQII2EMRryINegC2qG44AgL+sSdRHYdxtORvVa5nyhLl03HUG4VUFyIUhTABzgw3574AACm2GGtQVyH1AiO2AJGADH9PaK+Xv4cxqgzA/K7SMkRVi4j6ctMZsXSGAk2yc/vJ3IO0YqO43kDBSyEmcBSY6u4GZmNIjfzvQRBOdImT9pDYBnGZP+s1YvoInU04UkHSx7AEFp7DESANvYVH8q5PeusvRpWd3EEGJxGe0xV2s8MqCEJWT2EDMlsDxkbfpoM71wMuANLEhhJECQIiQNgRmNh33xe4A+kpIwdUjqJ0sYEZnG5zBrJeG3kiIAgd4IYYgxucD3qI+ouOe3p0zca5GjSMycDOIAB+0z2nvQYfVZGjSN2cQANjB3xIEyQMzOK13b6qk+mS5BIuGdJY9L5mAPiuJ+IJf1OIglWlLKid41GR3EDOwnYnFbOX84S4XRpW68aGJUgBSTGNOlsncA5GRNBZ+Scf6S9ShNUELGZOSJnbvPx5z6DbQAADYCB+K8+TgHLRoMEhdRmRqPU2n/mO5/SK9DoFKUoFQHJ3Iv8Qhx1So9gYOO0Sv7ip+q1zm09q/6toAlokHEjAeTtsAf+UUE/NYtXLwPHLdEj4I7qRuCBsa6TQcnpHUMmJk/wBah/qDl1t7iN1LcGZQxPYSYIx43PxU3eMDaa89+nuc3L3GeneI9VGdCwboKsCQdB3PQNx5iO4WFOW3CYLOwCjp1bk/5wAe3n+9QnHXP8O7W2KWw+pwC5BYHce5k9zvV9GMGqv9VfSC8bxFm47kW7SsCo7kkEfjH9Pegq3MeTpcvltJCnPSoB2BzE6iZnxFaeXW2R9No6iELhiiywXYb7fPdfirVzCz6AIRZVUAIUAwJCDO4Pg9gG3qu8ZwTW/4lttJbLW4ExAY6SpiDIx370Et/wC8He6uSDGn9UYgwCRup8Zrd9JW34i0126oXWcAqCRGO4iPwKqd3nNzSqsp21YQggfPn8eIqePNbnoLL9f3MFWMZGQpAiB3IO2KCZvWh9ippCgNAiTkTEj23H7zUY7Dh73qmQlwEEQDDhpERsIn2MVwtze4zBVuHv1dydj3Oce3xmt3Kxc9U23zKsCr5wYgxsCTO/j2oNvE86d3bQocRnJAAxEtPRtHzsN65uJHE3YA9MavtEE/9QX2A75AqbuabZMhcHYQBjAAHjqI/vWq5xwLAIJnEDMFojIwIjc+aCu8Kl4vqXQGUGQzs36tpAiZO3xXc3Mb9pgLlgEA9TI0zG50ETjfE7nFb7nA3rDqxcETqjJwCMTvjpHcV1txaklT1FiSDMwZwCBtB/saDLguPt3VTS2uR1ROMAEbCMdjnIrs9ETC5JzExMERmD4JiR9x94q3EcEyXS1uSH+8LJIZT0lgAN48e+K6uI40vHoLqfA1kMAAN4MYOY6f7UHfzDnIsMwIII09IzO+ANpmNv5hUNyrhzrLuhd/vK/yqQWAWZyuJ8zGwrZf4Q65gsxwXbfMDcfZECNGc1t55e/4dpWjVb9TVDZz0juQBBInxHk0EHcbXxb65ILfbIA0AEjJO0CTHmnE2i19GQQv/wAcYUHU2Pae5329qz4jl2gAm2CpwfLz4AiGBH/TVj5HyBFuhgxcjIBiBgiSIAzIPfbtQWnlPNEuPbQCXI1GMgBRkz8wPzViqv8AIuWBLhIJOmQNsT2wNvA7Ae9WCgUpSgVwc84M3bLBCQ4EoREhgP8AMIztnzXfSg8kvc9Nq4wtt1kffEN3YhlGT2GT39sd1v65vW1l7aMkLDGQdpMwIY/tBNdvPvowXeNZ7bBA1vUR5ZpB+Bicdy3xVc4rlzpcdWCRgNJmdEkQgMhs753G9BJ8X9V37hRkC2xBYqzDISCwlScxHczMV0cVygNdsMbdoWlPqhm39XUpAZgJEbj3qr+ot0OU6ioBYu241lpGkydhjHfAJFWnlvGBX6ENxXRVuA6gC6zr0hwSAO2qJhh2oLe4LppFxfUgSwGx86TMe0z+a2XeIVfuYCBPvA9qgbVq22p7aXLWoQSkjUIMdIPaTkZrOxxInSiNrG9y7JIjuA0E9v3G9Bu414R2I068KDmQd2K79/t3PfeqHrKPqa5BiNC7xOQqAHyFHtJNXviOWpcB1FmJMyW7jbGwjtFeevwdyzxF4XEN0nAKLJYqOlpGQRIwfJ80HL9RcwLXbIs6QCAMD9WAcEzqEwcVZLvB2XsFHuqt0LsGEnEdjsTjHj4qM43kd3SzCw2stPTkDEDvPyc7wJqE5NyK/c4y2Lixqb7yMSoOofOKC28u4VVKi8BcbK6goKLnUo3EROZ3+dpi5w5hVtBVDKdZMtJAbQJ3ierfsB3rXzjgktsLekorS2tWP3b9hic7+BGwjDj/AKhWyqs2CT+k9RBxndh8/gTQR3OBbeNakrqEtJDEgAGABMT5Oc+KiOF4W4VbUxVEbUMuARAn7GE9vbFd/GcWt8XGtWWVpzDSo1Ag4GPmD3Hmvqn1OFdSwNxVBJgkQARAX2HcUGN241whbN6THd2G0TGoMIx3mo/knN14i76N0Er+hlw2D3jcnJx5PxWv6c4UhX4gMnSpVWK6YE9RyMk7Z818ZzbMoFIuncEGPf8AviTQWM8N0MoL6NQDS/jqMEYGMkCdtvP3hbZtpqRW0lRpzJJHUNU7Nhvme8wITlfNSOhXLasdRP8AXIx+e9WXgLckMBqB05BTAGcbHyZ3z7UHMBkMwlskIQBE4IxOnOCSP3iuX6i4Ym9abCsFAaAYAB1JAGMy05xFWDh7dwu46dIB0wZJYgR1ncZiPfeqebsu6uGa6ATORpKyIE/qkig6uC4e7euyw6FILEiJiDpyATvVk5by1mM+oynTlWzALErg77bHtG0mqpyrmDi4tssx1HobJI8Sfcxk7fsan+VWbl65bZm06iFMeR1rkGBgERnscYoLnyNIQzBfUfUIEAtAOPaIH4qRrXZtBRA/8mtlApSlApSlBG8xt6biXThQrI5nABIKk9sEET/mqC+quSW2RroXqEltCyXHjBBmQDVvIqs875NZDW8aLbtpdVwmqOk4+09sbkjvFBT+F4P/AAsXZUoZLwAcw3c5G8CCJMb9unlXCqlwvq1z2z0k7SCzESDH47128b9Pk3rI9Qtb1g6SoxksTG0YGT/pVwFsDsKCLfmtpUksP99vn2qsHnkXlNsPct3SYAB7KIEmApMbE9hgb13c/wDpS1cMKolmLkHbpH/dh37zVZ4flly076rQARh6YLGBALFwdyBsQc53oLPwPORxOLRIA+7YecYJzIIqUsWgowI8+/ufJqo/TXEWv8WUt27qH0x6jOelmgEaRJ2yOwq5gUGQrVx/Da7baR1x0nvIGM1tFbUbE9qDz3nvHXFxdYkBNPqLv0xqBM7MCB8n4NR1nh/8QbcElyCM4jGvMg5M/HzV1u83Q2gkLqcxECBbmGOkxIidpiarPE8pucNelSz23ghQIGQDvO+Mx/XEB2X+Ku2WE2ghBgsoxBwTPc/Hf5FcHBcEYvMpi2F+47ZJlY87/tXDzHjWuWrqqHJVi2kAkQGyACCNskHbT+K3/S7OLDlg2ktb0jGIIEZ3Jntmg28TwVtuDtgH9ZUAbzmcntg/vWHBKLFoM1sem2zSSQRI7iBMnGJH9ZPibJeyigMCSzW2iFzJhmjvge0ioS9xZuIlpioAjUZJluxPiNMTQbrnKVYtnUrESCwGDpaSoOR2j5qzck4Usotv+kfbgQrZHSuNUg9zEHJ7wnJ+IcfwhpOttOsLqCd2Uz+k5jPn4q6cBaVVIWMHcfq96DOzwaKSQN95Jzt2/AqB55ysq5vKSTtE9/zuP+3fFWOtXGxoho6iFEjEk4P43/FBUOFsBLga4ZKbKMBVYGSIGSZ/pvV5+nLeuLoWECxb95+5thGAAO+WqFtctWRZgsXfDEDAG7Y7qNtth4q7WrYUBVEAAAAdgMCgypSlApSlApSlArG4gYEEAg4IPesqUFZ5l9OOiTw1wjQ2tbTAEYMkA4Oc/cSDJ23Gzgee23gOfTbbS+DIAkZjIn/vG1WKoT6i5J6w9S3AuqCP/up3U9vcE7H2JoI7m/Fk3UFp1lQ2qcrBjBg/ce3xUVwvGguQ4GskjJntJ7YHt4FQvM7aWkdnu3PuI9NSAwYDUdQbYY1ER5jfOHK7zCLmP4oXQCCckESzRCnBJHtQTV7h0sKXCSxaROykZmB4AOT++aleA5gLigxEnTPYtGR5rl4oMbP2+oxBhVkhpGMgbe84mojlHGm1bRGVhcJEAhiNIxtJiDuCQSBQXELUfz1bvpgWlBX9Z1RC+Bkb/IramsrqW8BEalcAlSBkAgqPcSPHY128Hb1qra9RjaYg7TCnBoKTwfLdThY0lJYsZgEZMk9sR+0+K6uZwdVu0ZIKhn7hmJJYLGN8/Gan+O4P1LxCaGIC6w382ckA7wAO848VCcVy/wDjFFtp1TNxekJkBh84AmQfEdwrnA8p9O4dBJYgxkAGf/zaQfNSHG3LqrARGtkGFznsRg+GwcY8RXf6MtITClkP3DZlcdUSRDDadm+BhzDiAlo3LhUMHUAMcsHKgS0wIBH9fNBmOGJULrgRhJBADAgSoYSJzI28xUfzLkqhTqQlhCakwcaWOrJkb5PY/JrcGReJuIzAuttGWWxkuuQv6QVJJ/tFcz8XdtuTqU/cSdQxqJ3gSWIG5BA0/mgkeRcjCWddsB2LTn+SJAzgMZjb9qsHDBCzFSttiBKGBIHeO2+9VW7ztbiBl1B1MFg4BGCFkAdSgmY7fmu0cvuzabdSkvcbAPVOVmYAJ/bPY0FkAcCWQD/m/r8b/tUWeOcsjL1DXGlVMnIwJ/VHfEb4E19KPdvBbcEOIBIaABAYxPbI7fd53s/K+UW7AxLN3djnO8AYH4FA5VwRSXcD1H3jOkQOkH8Sff4FSFKUClKUClKUClKUClKUClKUEdzPkdjiCDctywiGBIbExlSJiTgzuaguY/Sjw3oupnIDr1A7SGB0nvggDIzVupQU7l4423b0XOHB0khWVgZXtI1Ez+9cFsM/S4C3X8jSQv6jpYyN/H79/QKwuWg2CJoIPh+V27SBE6ScatzJ75rc1m4QAYkfqH57Yjt3qRPBrvkHsZOPwcVieGYiNce4Az+4oKo7sCAtv+JnYwcyMj7ske+81p47hXAYFfTJQDWG6QTjvuQYiPOY3qx/4K5bbWp9SYDKYnE5BMZzt/evnH8PcvKo9MqJyCwB29pj5mRQVe+xIVQGcsVERJJwPgZyZrL6s+ixftWy18i5bcOEVVKMZGNOCY8kx5FWvgOTJbIc5uAGT2k7kDz2k5qL57zTSrNEfy+WIiIEbSRn3oIPkH0Mq8RdvG9dDMiruDOn+Yn7h+x3kzmo1UuWGvpxCqSGwYy0A6SJiJHf5FWv6V5n6uYCyzDG0aiBPzv+anOY8ntXzLjMRI3gGRQeecss8PbVlAJcrlAIkAGOoCRgGfM/FWjlCXb0FIW0QOphn4AnJOc+/wCK77H0zaSIa4fPUMjeDCg/kQfepbh+HW2oVFCgdh/veg08Dy63akqOpt2Jknv8AewgV10pQKUpQKUpQKUpQKUpQKUpQKUpQKUpQKUpQKUpQKUpQaOO4gW7bORMDYdzsP615d9Tcaxuldl4cWwCDgu91W0/hbY7/qr0vmwJSF3Jj+9eRc8tP/i+IFoYL29+xCoqkRv1MfwhoLT9DXRcAVTOm8wic6bQ0tiNtUePu8V6DVL+geWtbC6gJRG1RtruXC5jzEGf/tV0oFKUoFKUoFKUoFKUoFKUoFKUoFKUoFKUoFKUoFKUoFKUoFKUoNXEJIquty1RcLxnAB7gqGz/ANZ3qz1zPwgLhidsx70GXBWNCAfn981v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6" descr="https://www.osha.gov/Publications/OSHA3123/3123_d.jpg"/>
          <p:cNvSpPr>
            <a:spLocks noChangeAspect="1" noChangeArrowheads="1"/>
          </p:cNvSpPr>
          <p:nvPr/>
        </p:nvSpPr>
        <p:spPr bwMode="auto">
          <a:xfrm>
            <a:off x="155575" y="-960438"/>
            <a:ext cx="25431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SEhQUEhQUFRUWGBobFhgYFhoaFxcZGBgWFxgYFxQYHCggGholHBQYITEhJSksLi4uGCAzODMsNygtLiwBCgoKDg0OGxAQGiwkICQxLDA0LDQsLCwsLDU0NCwsLCwsLCwsLCwsLCwsLCwsLCwsLCwsLCwsLCwsLCwsLCwsLP/AABEIAQ4AuwMBIgACEQEDEQH/xAAcAAEAAQUBAQAAAAAAAAAAAAAABgIDBAUHAQj/xABIEAACAQIDBQYDBAcFBQkBAAABAgADEQQSIQUGMUFREyJhcYGRBzKhFCNCsTNSYpLB0eFTcoKi8EOTstLxFSRUY3ODwsPiF//EABkBAQADAQEAAAAAAAAAAAAAAAACAwQBBf/EACkRAAICAQQBBAIBBQAAAAAAAAABAhEDBBIhMTITQVFhInFCFCMzgfD/2gAMAwEAAhEDEQA/AO1xETh0RIfvJv8A0MMSlIdvUHHKQEU9GqdfAXMhu0PiNja9qVFKVAtfvhixUDj8wGvE6DlJ+nLbu9iO5XXudiifKe3KmMw9btalWo6sdKqMwIPne4YdDxknwG8tXEKL4ivmtpaswDACxItb1H/WdhDf4snXNM+hYnAPtNT+2xH+/q/80yMLtavTIK164I0/Ssw/de4ln9PIlsZ3eJyfAb/4un8/Z1h+0Cj/AL63B/dEl+yN+8LWstQmg55VLBSeFhVHd+olcsco9oi4tEpiIlZwREQBERAEREAREQBERAEREATmPxK3vbMcJhmtpas4Ot+dNSOGnzH0En+3dofZ8PWrf2aMw8SB3R72nzyCTdmNyxuTzNySSfMkn1mnT41J2+kU5p7VSPOzt8vED0P8vCelhw1U8uRBHAg8Lyq09Im9pNUzGrTtHm1cW9Wn2bgCm2j5FzMTytf5RfzkefEUcMwp9lUGoIZn4E/iFvOb1dCVGoHP9Xwvzmv3hwPa0iR86ajqV5iZ3gjji9iL1mc5fkzeYOvnW5tmBs1uF+Nx4EEH1l+RnczH5s1M8Qot5Kf5NaSadhLcrPRg21yIiJIkbvd/eevhDZGz0udJz3QP/LbinkbjTlOmbB3rw+K7qtkq86T91/HL+uPFbzjE96eHDkQeoI1B8ZTPDGXXBBwTPoOJyzdvfypRsmJvVpD8dvvUHVrfOB4a26zpuFxKVEV6bBlYXDA3BHnMkoOLplbTReiIkTgiIgCIiAIiIAiIgEU+J7H/ALPqgfiZFPkXF5xdp2z4kUC2Aq2/Dlf0VgTOIg34TfpfFmTUeSKgJ47chxPDw6mLTxTqT5KPTU/UzUZyiqlhdeKj385XQtx1J4Nfl4W5CKo7reX8ZTXVr5k1I4rwDjp59DDfAS5Izs/7jHZRwzEejf0P0k5kRp0xU2ihXUaM1+WVeB6HQSWIdSPUeX9Jlxqr/Z62HxKoiJYWiIiAAZvt1N5XwVTW5oMfvE/U61EH5jna/HjoZ6DOSipKmcas7/QrK6hlIIIuCOBBlycw+He8fZMMLVPcY/ck/hJ1NLy5r7dJ0+efKLi6ZS1QiIkTgiIgCIiAIiIBjbRw4qUnRhcMpU+RFj+c+eMdsx8PUek3zUzYg8GH4WHS4187z6PnOfiTu6XHb0x30BuBxdOJXzGpHr1l+DJsl9Mryw3xOYKr+A8zeeqotlOt7/ne4ldM9Olx0ZfEdRK+zDcP3b/VTPSswUY1QMAR8wtpbj6jnLqm+o/rKTdeOo+o8xznlI8uNuB6j+YgFLUrVBVQDOBY/tqbd2/XoZnq4dQy+l+NxoQeh5ETFlpKpSsNe7UBuP2hqCPEgG/W0rkq5Nmmy09rNmpuLz2UnTXlz/nKpE3iIiAIiIAPT/XoeRnTNwt7e1Aw1dvvlHcc/wC1A1/fA4jnxnM5QxIIIJFiNQbMpGqsp5EGV5MamiMlZ9DT2RHcbesYpeyq2FdBr0qL+uv8RyPhJazAC5NgOJPAeswtNOmUtUexNBjd8sFSNjXVj0S7/wDDeWKG/mCY27Uppe7oyj3InBRJomNgsdTrLmpVEqDqrA+9uEyYAiIgCWMXQDqQfSX4gHBd8NkNhsQyhSFY56TW0ubl0/j5N4TUGzgkDh8w5qeOnhO07+bD+00GC2DjVDbgw1B8uR8CZxOpdTmsQwuHXnpoR5g3noabJujtfaMeeG12umViueDAsOTD5h59ZYbKTmptdr9LEjnoZkMARnTh+UsVKCtx49RxmlFDK1zm4FO5GhP9JUcIxFnXMDxFtB5ePjMH7IQwAbjz1HDwmStD9ZmbzOntOtI4myrA4gpem9yV4G3FTwN+fQ+PnM0nL5f8P9JrsTpZrfIf8p0YeXP0mdQf8J16HqJRVOj1cGTfEvxKEfkbm2n8pUGgvPYiIAgiIgFWzto/Z61F+9dKgtYakG+YDzS/tNnt7eGtjT96StP8NEE5QORe3zt56Dl1mgr/AKWl07/vlmZMGpf50QrkCLyhqoF9eHHw8+kqBmY6VUXKMHRmRxwdCVYf4hy8DpOm7i72tiM1HEWNVdVcCwqLw1HJwbXHO9xOYy/s7GmhWp1VNsrDN4oxAb2GvpJJkZI71PZjYGtmQGZMmViIiAUutwROQfETYJo1e3Udx7B9NA3BXPnop9J2Gazb2zVr0mRhcMCD4gjWShNxlaOSjuVHz4Khpm/4T8w5CXnUcVOh4db9Jd2hg2o1HpP81M5TfmOKn1UgzCVsmhF0P+XznrRakrR5zW10y4/DTiDcen9NJ74ienzv0PXz8ZQgtcdNR5H+R0nTh7biDqOY8Jbw3AofmSw/vD8LD0+olwQKSl0LXH4SQbaMbD2a3vK8nV/Bo0+TbL9mVh6tyQePE+PK9vaXSLxidm1KNRCxDKwZc1rNewYK1tD8raz2VwkpK0eknZ5qPH8/6wDeezwj36yR09iU5uvvy/pFTQN5H8jANlsjdmrjEq1qea1FH7HLYdrWItlBbTINQT1PhPRu7ilakuIpmijsFaqWpm2hOihuLZbDxInUd3u7hsOiAALSpjhYfILkDzmydAwsQCOhF54+TNulZzaQLYmwhh6AdMK7uQ/adquVxmN6eVSbZbaEcib8pBMI+ZQ1gua5yjgtyTYHwnVPiBTxL4ZVwqu2ZwKwp/pDTKtcL5tlvbW15zfFbNxFBVNXDV6acASlwLcAQlyo8SAIXKs50WZbxC3Rh1U/lKqdQNqPL1HK09IvpOg7Fufis9FT1UHx1AkhkK+HNa9Cn/cX6afwk1lhSIiIAnhnsQDlXxU2RldMQo7p7lQ9Ne4T6kj1EgAH9Z9Bbe2ctei6MLhlII6icL2zsx8NVNNteaMdA6/8w4H3m3TZP4MzZ4fyRrC3Z/tIeXTw8pU7cGGo4X46HkfI85WrXuPcHj7Sy1FlN6fqv8ptMnReE9KXBB4HSY9B9SBprorfwPKXi9uIt+XuJxo6mTPHMK2z6dawzI6ZwOTXyN+cjsv7DxZy1qF7riFIA5CqouhB/aygH+6JYDXAPUA+8yY47W4nq4Z7o2Ii8S0uBlqqbIwH6pt6g6S7KWpZmpr+s4HoLufok5J0mzj6Oy7svmwlB7WLUkNuNu6NL+E2cg27m3lwiGliM+RbtSZUZ7BiWamcoJuCSR4G3KZGJ37pB6WWnXylj2v3bXVcvdYAXzXNtBqOdp4rxuwpomJMwcHtNajizAqQ3Ai6mmbNe3K35TB2ZvNh6qVH7QhaWrdopQhSNDlIFxxHnIjit5KtWofswOHpDRQqKHbqzEjS/JRw56xGDEpJEVqYrtqlWtx7Wq7jS3dLHJp/dCxL+M2TWXO9LvZiWKsLksdTlNxa59BNalDGZUulMOW79+AHTTh9SZa4sgpI6N8L633eXo7jj0c6DwnR5zzcDBFAo1NhryvxJJ9TOhyZWxERAEREA8kS313bXEUzbRh3lb9Vhz8uo5gyXSl0BFjHQPnDE4UqxWoCrqbHw8QeaniP6SwXZfmGYdRx9RJJ8R6pGOqLTS60wqHTmRnOv+ISP0yx/wBm/wDrznrYpOUE2edkSUmkWWrI1tRofxePGX1PQ/W89r0bKxYBdDxteU5xwTXqeQ9pMj0DUyAsNMtm06oQw/KbOstmZejG3ke8v0YTXCnmsvEsQvudfoDN5tqhkrHpURWH+ElD/D3mecv7iX0btJxZgEX/ANcIB9xx/wBdJ7KXHTiOHj4SRtKplbJwxqVlNu6h06litvYKx95iKbyUbh4TtGYn+0PPoFXT92U53USE+iYUdgh6Q01tMM7oH/Rk1oplUAS5MRUc6xu5/A5bkeus2exd2QNWHvJiRAEA1lbYlMra01j7rLfhJPEAwNmbNWkNBrM+IgCIiAIiIAiIgHJPithOxxC1afzVwQw5FkygHzy8fBZC6NSsdWygcyTNvvdtlq2LrMQXZXZKYPy00RsmnTMVJPW81aYQvY1Gzfsj5R6T1MCagrMOV3Pgxq1Rahyr8o1duGbwHrKhoOgH0lVW2ZiOF8o6WXp6ym17D3lpUZ+waOeuunyrc+b6L9FPvJhvlsy1DD1easU9KgH8UWancbCZjnt8zaeQ7o/L6yf7+YS+z6ht+jyv6IQTf2M82c7y39no4ltijk08db+B5StxqZTNhqKAL6jQ8wefgf5ycfDKl92h6s5Pnne49OHpIQy8xx5+I/nJ/wDDEfdU763zt5hndh9CJn1HSK5+x0YT2ImQrEREAREQBERAEREAREQBLWLqhEdjwVSfYEy7NBv5iuzwGIINiUyr5uQo/OdSs4cGqUQ5LEk5tT4k6/mZcwjdkzW4ZCQPEG352lR4yh9SB6nyH9fynsLqjzfewi2t9fPmZ4SQGI42sPPgPqYc2vMnA4fPURONu83kpFr+bW9jIZJbYtkoK5JHTNwsAFCi2igD2HOTLbmFFXD1qZFw1Nh/lM1u6OGy079f9f68ptdp49KQXOGOdsqhVLEmxPAeAM8k9E4LTa6qTxKi/nYX+sqlzEgB3AuMruLMCrDvk6qdQbES3PSTtWXoSb/DSpY1F5K5t/iUMQPC5PvIRJRuFj6NIuKlWmhFQ5szAHUAg68rED0lOo8SMzrc9mDR2vh2tlr0jfhZ11+syaeIRvldTy0YHWYyouxEQBERAEREAREQBERAE5/8XNogUqNAHV3zsP2afy/5yvtJ87WBJ4AXPpPnXevbr4rEPVJtn+Ufq0xcIo8wMx8Wl+nx75/opzTUYFmUJxJ66DyH9byzhan3Z11BsOfHhLzEKAPQDmZ6VGK7PfE8Brfp/wBBJNuhs1mOYizPY25qv4VPjY39TNBszCGrUsRopBboTxVB1txPpOubo7Kt3mmHU5Le1GvBCluZJ9nUMiATR73YnJX2eL2zYjhfj92w/wDlJKBIZv61sRs/QELVLXPKzUl0/fmN9GldkH3xodnjqwtpUFOqPHMuRvrT+s08m/xMwf6CsB8rPSbyezL/AJksP70hE26aV40XCTn4Zt93ihYW7VPH/Zi4sfSQaTz4bW7HEde21/3aWkdX/j/2CVPQQ8Upm3VF/lMXEbFoVFZexoqWBswpqGVuTAgXBBsZm2ns81M60VbtbSNakoqW7RLpU/vocrG3IEi48CJuJEqbdjjTbRa65x/fSyuPMgqfQyWAy9O0UNUexETpwREQBERAEREA1m89Qrg8Sy/MKNQi3UIbTgWKwKsqtmC2UDwOn5zq/wAXNufZsIq5ivbPkbL85S12Cjx4E9CZxh94KRIISothYDLe3Dh6XmvTTULbZnzRcuKMilgbDvPa+uUDveHkZVVZUBNwnAZmNz3ja/5m0wau26eUlbl+AVgRcnnfmNJqsZjnqZA+WwJIygjW3PU+MvyaiKXD5KseF30dg3M2WlRaZpkMnIjW/UnxnU8LQCKAOk5P8It48MKVPDtVVat27rd2/eJ0J0PGdenmm0SC/Ect2lDs/wBIqOVuLrc1aAFwDrqJOpCN+zesgJsLUOHG74kD27s5J0iUVbNXvWuMrYWsjfZGsM/dSqGzUznGQFyL920gwcHUcDqPI6zqzcT638pypsP2TPS/s3ZPRT3f8pWS0GVybizTOKj0eSQ7l7Rq0Xrinh3rowplstSmhVhmHCoRe46dJHjJBuM57esBqDSQnwIcge4J9pp1jrE2RSt0Sl94qo47Pxfo9A//AGcZWu8/XCY0f+zm/wCEmZE9njet9FnpfZqdv7fpNSV+yxSvScOubDVABa6uC1rAFGaTnZeIzoDIfttyMNX1t92+vpN3uhVJp69Jpwz3Ioyx2skMREuKRERAEREAREQDiPx0x4fFUaHKlTzE8s1Q8D45VB/xTmb0SOWnXl7zf7+43tdpYtmuR2pAFzwQZBbyAmiII+VjlPO5HoehnQWGUHQ6zFr1cpy2zFTfxA4WPjrNq+GYAFnIFxdgx0HMk36fnLdTBBsxA1tmGpJszEAG/G6i8AwsK99Od7+5uLH1k72XvTj6ChVxdXS2jZXAty76nSc+r0HXRQdDoQTceBmdhdkY6ooKiplYXBz6G/rAO57k/EZ61ZMPiwmd9KdRe7dgL2dOV7HUewmx3yJ+1JYf+FF+o+0VGI9hOQ7o7rVkxFOtXfVGzKoNzfkSZ1LaeZ8RSLa3ageJ4L2xvbzEhPxZOHkjbSB794EDEIyllNWmxqZTbMUZVVj42NrjpJ3Ivvps6q7UalPsyBallYkEtVqIARbj/wDkzLpZqOVN9GzIriQr7Cl7tdz+2zN9CbfSTP4eoqpiFUAWqKeHIoOfS4PvLn/87xOv3+HB6ZKhF/O8u7N2RU2dUb7Q6slfIq1EDCmrrcBHDE5S17BuB0HSb9XkhPG1Hspg0pEiiCInjmk1+8B/7tW0v3bW8yB/Gb3dAdz2/jI/vIbYZ+OpQaeNRZIt0R93Num8WZdR5EgiImgziIiAIiIAnjNbXpPZ4wgHyJtnagfFVyb61ahB46FzxnmGrqdMwsfp0M6Lv18MKfavUw7GmWJYqdVudTbmNZzjFbo4pHC9nmubBl4evSdBk0tNMxQ8+n0mZRKJcl7k8TxOnDSanG7IxWH1dCy/rDvL78RMahtBSQHBXqRr9IBuKlS6MTxdtPSZGEx9TDL3GIY65eK/4lOntYyxSxVG9xUUWAC35dTaWK2LoIcxc1D0HXz6QDoe72+1Bez+20imY/pE1Qa8WQm6jnzky3hZF2hhFSxV6WZSOeQ1db9O+PefPtXH1MQ2SmhJPADX1nadlq3bbNVjrTw1ZTz+UUR/GQyeLJ4/JErmLiUzV8ILXXtiT6UqhB95l2mNiB97hNNftAt606oP0nn4/JG2fiyVSxj1Q03FRQyEWdTqCp43Bl8G/CaLfFM1KkjfI9ekrjkylrlW6qSBcc+EvRSa5EOHqLRZs1KprhqhN7i1zRdjxYDVTzXxEzZqaydjRfDmi9fCP8qpY1MOb3sgJByAi6lTdDw0ta9sSpUaleqH0JCGoAtRkGitUUaBzz99OEryJP8AJFkG+mWt5m+4OtrvTH+cafSSndcfdDy/lIrvL+hX/wBWn+ZP8JLd2h90Jo0/gUZ/I3EREvKBERAEREAREQDExmz0qcRI/jd01PCSuIBCH3SsNJGNrbi02PfoodeOWxPtOuylqYPEQDgdf4d0b/o29GMop7gUQb9kx8ySPzneWwKH8IngwCdBAOU7J3UyWCIqDwHX85KMRu0OzUkMGQHKVLKVzWv3lIOthp4SZ06CrwEuEQdOS4jAYhWOWriLcP0rH8zKaBxNKpRqlqtUUXzZHYWYZWU2Nvmsxses6q2DQ/hEtVtmIwtac2r4G5/JA8BvTSp07M1SnkxJYK66tRdsx+S4yrnPPTLLe39v0HoNToV1qVVxSPSy9/uh0dm10KgZ9eF9Juto7q3Nx9Jr03UbNrczm1HdzNIu2sWb2an4XpfXQy4Nu4kcRROn6je+jSeYLdxFUXl193aR5TnpQ+CXqT+TnGJ2hWxHZo60gA4YlQwNwDYak9Z0zd9LUhLFLdympvNvRpBRYcJKMVFUiLk3yy5EROkRERAEREAREQCxjcWlFGqVXVEX5mY2Uagak+JE01XfbAKpb7VRYC18rBrX4XtNptfBpWo1KdRQ6Mpup4G2o+oE+e/+yiuzHPYsKjVwD3Dnyg3GluEhKTRow4oz7fuj6Np1QwuDK5wI7Y2hTo10WpVIWuql8pzinqCV04aDgNJN/h/tXEPQZa1R3BYim7KyuFPi3GxPG0Kdujk8G1XZ0aJwbGbw7Vomohaswou9MsQbvnJCMCBra1xbrNph8Zj/ALalI4mtkp0kd73KPUFiyFuVzpoeEb/ok9M13JHZYnBdk7xbSNV81TEFilXtlZbJTIvk7M9eH9Z7sTb20u0F61dy+HcgOO6HynLytcETnqfR16Vq+Ud5icP3H3mxf2umletXZexZmSpoM2Yi4tqV8T4zab67W2hTxH/dXqmnXpgqBcim1O5cDTTMFH7xnd/FkXp2p7LR1yeThWL29tE4VarVcQva19VUHNTpjQBVtzN/PSULvJj6eGfENXr5qVcArU0z0zYAFbDmRwjf9Ev6V/K+DtmK2rRp1KdKpUValW/ZqTq1uNhMwGcTwbVXxGzauIeq9azv8t1UPqqk/hstp13Y9Qsus7F2VZMahXP/AFmwiIkioREQBERAEREAREQBMTE4EObmZcQDUvsNSb3PvLlDZCqbzZRAMLF7PV+N/eWKexlAtczaRANVU2KpHP3lmru8jKVJJBFjqeYsZu4gWQnD7j0aDlqKWJFszMznL+rd2PThJRR2eAmUzOiEqJOTbtmpXYi3vc+8wdq7oUcQuWqC6gggFiBccL2Iv5cJJIg4m07Ro8LsMA68Jt6FEKLCXYg4IiIAiIgCIiAf/9k="/>
          <p:cNvSpPr>
            <a:spLocks noChangeAspect="1" noChangeArrowheads="1"/>
          </p:cNvSpPr>
          <p:nvPr/>
        </p:nvSpPr>
        <p:spPr bwMode="auto">
          <a:xfrm>
            <a:off x="155575" y="-1554163"/>
            <a:ext cx="22479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s://pbs.twimg.com/media/Bm8Tp3TIYAAx0Y8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7" y="1462704"/>
            <a:ext cx="8998702" cy="49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nationalvetcontent.edu.au/alfresco/d/d/workspace/SpacesStore/b6461097-2c66-4a2d-9c46-132e06603d45/801/site/resource_centre/r5_safety/r507_safer/safer_image_01.gif"/>
          <p:cNvSpPr>
            <a:spLocks noChangeAspect="1" noChangeArrowheads="1"/>
          </p:cNvSpPr>
          <p:nvPr/>
        </p:nvSpPr>
        <p:spPr bwMode="auto">
          <a:xfrm>
            <a:off x="155575" y="-693738"/>
            <a:ext cx="2857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110" y="1655435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2032" y="1433343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00951" y="2249815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52409" y="1693863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0" y="3204507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4182" y="2919303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07934" y="2931289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23728" y="3194660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78683" y="3817643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2088" y="503500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65003" y="4411397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79378" y="3525669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27450" y="4581128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23594" y="5786948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31306" y="5549553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347630" y="3194660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07259" y="2219522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86316" y="336489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508104" y="2219522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16216" y="4408417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516216" y="366208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495237" y="2544198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495928" y="1656430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860032" y="2634099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31396" y="562938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87787" y="5058645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10841" y="1777542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29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7" descr="data:image/jpeg;base64,/9j/4AAQSkZJRgABAQAAAQABAAD/2wCEAAkGBxQTEhUUExQWFRQWFx0YFBgYGRocFxgcGBgYFxgcHBcaHCggGBwlHBocIjEhJSkrLi4uGB80ODMsNygtLisBCgoKDg0OGxAQGywkHyQsLCwsLCwsLCwsLCwsLSwsLCwsLCwsLCwsLCwsLywsLCwsLCwsLCwsLCwsLCwsLywsLP/AABEIAOEA4QMBEQACEQEDEQH/xAAcAAABBQEBAQAAAAAAAAAAAAAAAwQFBgcBAgj/xABQEAABAwIDBAUHBwgFDAMBAAABAgMRAAQSITEFBkFREyJhcZEHMoGhscHRFCNCUnKCkjNTYpOy0uHwJFRzlMI0Q0RVY2R0g6Kzw+IVNfEl/8QAGwEBAQEBAQEBAQAAAAAAAAAAAAECAwQFBgf/xABCEQACAQIDBAUKBAQFBAMAAAAAAQIDERIhMQQFQVETYXGBkSIyYpKhscHR4fAUFUJSM0NTkyNjcoLxJMLS4jSio//aAAwDAQACEQMRAD8A3GgCgCgK9v3vONnWpuOj6Q4koSnFhEqnMmDkADwrMpWVztQpdLPC3YzSz8rt46sANsIB/RWT44680tole1j71PdFBwxNv2fIkWvKbdBUKbZV6FDjH1q4vbJp2sj0rcFCUbqUl4fItu6W+JuyEraCSZAKTIkAnMHurtQ2npMmrHyt47q/Cq8ZXLdXrPjhQBQBQBQHh1eFJUdACT6M6FSuYo/5arhavmWGkJnLGVLV6SCkeqvNOu1oj7uzbqpT86TfZl8yQV5TLxMSlgz+iof464T2uceCPbS3Hs9TjJd6+RMbG8o7ji8LjKIiZQSDEds0htrcrNHHadwwpwxQm+9GiIVIB5ia+gfm2rOx6oQKAKAKA4tUAnlnQGJXPlqfWshlhpCZyxlS1emCkV5p12tEfe2bdVKeUpPu+2SB8pl4mCUsGY+ioa/frhPa5x4I9tLcezz4yXevkS+x/KO44vC4yjSeqSPbNIba3KzRy2ncMKcMUZvvRojS8SQoaEAj0519BH5qSs7HuhAoAoAoAoAoDOfLMUuss2pkFTnSkiMggFMZ8yr/AKazJXR32eeBuRVtgbisZKDroPYUe9NcHs6fE+nHe9SCwqK9vzLRZeT63KpU48rvKe/gkVn8HC97s6/n9fDZRiu5/FkvsDddNo6FIcUpIJ6qgJzBHnAjnyrVLZlTd0zz7ZvSW1Qwzik8s18vqXCvSfICgCgCgCgIneq/DFo84ZMIKQBrK+qPWaGo6ow/d3chlcYnHJ7MI9xrzuipas+rT3nOl5sV3l2Z3BYVGJ54+lHuRWHskXq2eiG/q0NIR9vzJJW4TSFBbTq0mIhQCh7j66n4OKd0w9+1Zxw1Ip9mT+JemFSkR3eGVew+C9RShAoAoAoCN3kvwxbOukEhKDkNSVdUesihY6mFbu7ksrjG45PGMI9oNed0VLVn1qe8p0vNiu8uzO4LCol54+lHD7lYeyRerZ3hv6tDSEfb8yTVuC0hQW06tJiIUAoe4+up+DindMv57VlHDUimurJ/H3F5tT1RHAR4ZV7EfBk7u4rQgUAUAUAUAUBWd6t3BcOIczJSMEBQAiSZzH85VGai7CNtsFxvzUIH2ln3Chq6JC2tXwcw2B+ion2poR4T1heKwCkAKOsgxA7KEyJqqZCgCgCgCgI3eHZYuWFNEkSQcss0kHkaFTsyu2G7CkAFCB95fwFQ3dEk3Y3A+i1H21T7KDyRxch4DzQYEnrD2QKEyJS0QQgYtdT6aphi1AFAFAFAR28GzBcsLaJIxQcv0VBQ4HlQqdmVuw3YUgAoQPvOfAVDd0SbdjcDRLUfbVPspmPJHNyHgPNBgSesPZAoTIkrJJCBi11PZNUyxehAoAoAoAoAJoBjtG3ccACVACZIkgn0jOgON2UDMLP/ADXD7TQtxQW8aJV+M/GlhcRFmsLCgrTmon1Ee+guSCTQh2gCgCgCgEXwoghBg86AY2mzlJHWxEjk64B4TQtxwm2Azwqn+0UfaqguJXNkpQyJE8Csx4QaC48ZkABRk8+f8aEFaAKAKAKASfCiCEmDzoCPtdnKSOsVE9jrgHhNC3HKbUDPCuf7RR9qqC4lcWalDIkTwKzHvoLjxmQAFGTz5/xoQVoAoAoAoDilACTkBqaAqrG27i5cULVLYaQYxOA4jBIxAA6GMhy8KXR0lBw85D9FvenV5sdyB76uRi/UKfJLr8+PwJ+FMhc58ku/6wPwp/dpkLnoW92P86g96B7opkLjLa99dsI6QpaWkHPJQMeg+6mQyJXYu1W7loOtnI6jik8QagaaH9CBQFd25t5aXU29uEqeOaiqcCZ0TkR1uPYO+l1xOipvDiayFEs3x1dZTzhGQ8TVyMXXIWFpd/n0/gT8KZC5w2l1/WB+FP7tMhc6La7/ADyT3oHuFMhc46m8CTBaWY0KSJ8FUyGQ33Z3kFwVNOBKH0apByI5ic6MW4lhqECgK9t7bykOpt7cJU8rMlU4E8hkR1jr2DvFLridFTeHE1ke0s3x1cZTzhGQ8TVyMXXIWFpd/n0/gT8KZC5w2l1/WB+FP7tMhc6La7H+eSe9CfcBTIXBxN4AYLSjyKSJ8FCmQyGu7W8gfUplwJQ+nPCCYUOYnOez+NGVriWKoZCgCgKbvvvD0ZLATIgFxRIAz0Tz7fCh6KNN+cRW7LVq8lS1vhspVEBaUjQHVRJrDSuel1a2ig/Bk8l3Z6DJvG5HO4RPqIpeK4k6La56U36rFxtyw/rqP7x/7VnHT/cvEfgtsf8AKfq/QVTtuyOl2j9ePeqreK4+0j2Pa1rSfq/QXbvGFjqXQM8UuoJ99XLmcpUa0H5VN+qxhvAwnoHCblZSE5jEkzyECONGusQbTzh7CpblXa7ZycLimnFBKiBkAdFkDSCdeVbO20VFWWStY1Kh88id5dr/ACZnEE4lqOFAy15meAFDpThjlYz/AGTdMXFxhdcDZViJIUJJAnNSjHPhWXbie1TqQVlFlr6GwQIVeIjkp9sfCp5K4kS2mfm033RY4RtmwTkL1v8AvHwVWXOn+5eI/B7Y/wCU/V+gojbllwvEH/nz/iqpx5+0PYtrWtJ+r9BdnalqrzbtB7nkn31U4vR+05y2baI+dTfqs9raSodW6WO5aI9lW3Wc/KWsPYzNnUKTeKcZLjhbUTIgEkTPEyCZHp4VY2sevpk4dG42v99Rqeyr0PNIcAKcQzSRBSdCCO+qfOlHC7DbePa3yZkrCcSicKBlqec8ABNC04Y3Yz3Zd4zcXAS6sNlZJJxCSYJzKjHA8Ky7cT3KdSCtGLZaugsECFXiI5KfbHwqeSuJEtpn5tN90WOEbZsE5C9b/vHwVWcdP9y8R+E2x/yn6v0FUbcsuF4j9fP+KqnF6P2h7Fta/lP1foLs7UtVHq3aD/zkn31U4vR+05y2baI+dTfqs9raSrzbpXoWiPZVt1nPylrD2Mze6bKb1S2VOOFtZOLIEkSTxMgmR6e2rFKx61XWDo3G1/vqNR2RfdMyhzCUlQzSRBSRkQR31T50o4XYeUMhQGE+V9bSNpErZKiWkGcZSDqJgDsjXhXlrtXzR+g3ZGbpeTK2fIqFvtVpOls0ftFZ/wAVcHJftPpxoyf8x91vkP2t4wNLS09LZPtVWHU9FeB6IbHfWrP1voPmt7FD/RrT9SPjWena/SvA9C3ZF61KnrCx3wV/VrT9T/GtPactEa/KYf1anrfQ9p3tSRDllaK7Qgp99T8QnrFE/KpJ3hXqLvv8BFe3rU+ds9v7ri0+zSp0tN/o9o/A7THzdol3xTFtj7RtFPNpQ1cW6lOJADbuJJJUAAoKAJFdac6d1ZNdjPFtdDalTk5yhNJPWNn3Wub/AF9E/EGd+W4JFk0paCsB9MwrDEoXqYOWQ9Vcq1sOZ9HdibqtJ2y7eRjTe0WQZFsg/aWs+8V5MUf2n6FUpvWo+5Ifs7wJGlra+lCj7VVh1PRR3jsjetWfc0vgPmt6iNLW0/Uj41npmv0rwPRHd0Za1anrfQdJ3wV/VrT9SPjVW0u2aR0/Kof1anrfQ9Nb3/WtLRQPDoo/xVPxPOKI90r9Naov930PC94rc+ds9j7qlp9lTpocYIfl1debtEu9JiI2vZ4p+SONH6zT6pHcFD31qNSn+23YznU2ba7W6VS6pQXwNq3EUk2LBQXFJIUQXPPMrV5xGtfRptOKt7T8Xt6a2iSkkn6OmnAr3lrCfkKFKQVgPpmDhiUrEkwcpgekVKtsOZ03bd1rJ2yMWb2iyDItkfeWs+8V48Uf2n6JUpt51H3JD9neBI0tbb0oUr2qrDqL9qO8Nkb1qz7ml8B8zvSRpa2n6kfGs9M1+leB6I7uUtatT1voOk74K/q1p+pHxqraHxSOn5VD+rU9b6HprfAz1rS0UDqOij/FU/E84oj3Sv01qi/3fQ8r3it1eds9j7qlJ9lTpocYIfl1debtEu9JiA2vZ4p+SLaP1mn1SO4KEeuqqlP9tuxnOps212t0ql1SgvgbP5P1pVYMqQpxSTiILsdIeurUjI8u4Cvo0mnBW9p+M3ipR2iSkknl5umnAsVdDxBQGB+XDaBcv0swAllsQeJKwFmfUI7Dzry15Z2P0G6qX+Hi5v3GftozAzzPDM+HGvNqfYSUS52962QQ2y6hWENpIbQowCpQBmIxJOZ1ATxrq5LgmeWNOas5zi1e9rtclw5PRaZ8CZYv0lUlh/BiaWhIabhGBeIIEKEoOmI+FMS5PhwROilaynG9pJtylndWvpquXtGuyXVJRcpLT4W6olIDSVJTJORJUCCojDMZAGJOmINrFk8+o9teMZTpSU42is7yabt2J5LX35Eudo23SBJtnYUovEdCMUqcSpKAATKSMacX6QyrTcL6Pnp7DzqjtHR36SOSUfPdsotN6arJ26mVrexTR6EtNFo9HCwUYJUAJIyAIkkTrlnwrz18OVlbusfV3cqqxqpLFnlneyz7yO3adCby2URID7eX3xUpZTXaa29YtnqL0X7j6Zr7B/NjPPLhtEt7PDQAPTuJSongEfOZdspHrrlWdon0d2U8Va/JfQwQJrxXP0yhYs+wrlpCEJXbrWSoLJwpIMHQTqAgKOsEzIjOtxcUs0eerCpKTcZpZW1f3rYsOz9oQUHon1kOBS/mmwXgQkgqzlJSEqhIkGNRnVUup+CzMzpXTWKKysvKl5OunNO6u/oJMOBNzbLDVx0TbSUCG043TC1ebiiCJ4kwDXNZTi7OyXLU9jTls9SLnDFKTfnO0dFrbh2WuSSdoNohblu6tQOESykJWHH0Og5KIBASpATnMjOtuUdWn4c2clRnK8IVIpWv57usMXHkr3um3lYZ7ZXbG1UlDDgWlKMDqmsOIJDScRUBli63GNeJFYng6NpLlnY9GzLaPxKlOas27xUr2bxO1urLhfuRSl15EfZnyPoryfuBWzrUgR82B+ElJ9Yr7FH+Gj+cbzVtrqdpAeWzaRa2dgAB6dxLZJ4AS4SO3qAemlZ2ia3bTx1r8lf4GABFeK5+nULFl2FcNIQlK2FuEqCicIIOFQIAnUYUr4xMyCMxuLSVmrnCrGo5NxmlZW15rXxa+ZYrHaEFJ6J9ZDiVq+abBeT1CMUHqlISrCBIMZxnVUup+CzMypXTWKKyaXlS8l56c73V76eAkhYFzbLDNwGm28P5NPSOGXFnqzGYJGswO6uf6ouzsuo9dm9nqwc4YpO/nOy81a2vlbla5K//ACLaYcct3VqCiEywgJX0jra0zCiEkYFIAzmddRW3JauL8ObOMaM35EKkUmlfy3dYYtPgr3um3lYabYXam1WlthwKCUlt1TMYgMAnEBIkSNY1J1rE8GBpLvsd9mW0raYynNWbd4qV9b5W+l/Ao668iPtz5H0N5OXQrZtsQIhBH4VKBPpia+xQ/ho/nW9Vba6nb8CyV1PnhQHz75ZLQjabipHXaQsdwTgPrSa8ldeUfpN2T/wF2v79pULWwfOFaG1c0mMsjrnrXJQlqj3Tr081JolbRq8ViASciAsKSgZ4SADiAnqk+ilpsmLZo2u+y1+fV1+0f29ltBIKQIHmkEtQYAygmCIMdxjjUw1fux16bY5O7eev6vge2279ZUIMtrAUo9GkBSVFQBWYBIJMCTE1i1Vvs7Dup7FBLPzlkvKeTVtFfXnYe2+z9pgSlslOBKIhpQUhAICQPpiCdJmqo1lp8DMq+75POWd2/wBSs3x6tOJEvLuropbwKWpsEYUozTwMgDKIiubc6mVtD2wjs+yp1MSSlxb17Liu7WzSbhrFKVpuWU4CIOa85BzyitUoeVnrdHDbq1qUsOacZO/cfR1fVP58Zp5drYqs2VcEvgH7yFR7PXXGsrxPqbqlaq11GKM2biyQhBVh1wiYnSvJhfA+/KtGKWJ2JS2au0lCAhQJEIlKYgJVMKIjzSrjxq2msjCns7Tk2uvN9XxsSFvY36VBSUwoyrEC2JwjCSTMT87qcziqYal7r4HVVtkccMnlpbPjnb/6+wc4NoBSEYSVK6yIS2rzMsUgEAiYKuWRNZfS3S+R2jLYnFyvksn5y14d/IcWez9pABLaZSkgiCyoJKckyqSAR20UayyXwLPaNgk25vN9Ule+uQ22neXiCWXU4VOcOjSCuRhkFIhRI6siazOdReS+J3oUdlnarTeUet5WztnpbUYI2M4l1Db6VtYpMqSRkBOU1hU3iSlkdp7VCVOVSk1K3J3N48n7eHZ1qD+bB/ESr319Oj/DR+E3m77XU7Ss+XS2KrFpQ0Q+nF3KStPtjxqVleJ13VK1ZrqMQas3FkhCSrDrhExOleTA75H6CVaMUsTsSlq1dpKEJQoE5IlKeAUTBIjQq48TVtNZGFPZ5JybXXm+r6Ehb2F+FBSUwrXEC2PNBSSVA6w5qc+tUw1L3R1VfZHG0nlyz45/D2Dgo2gFIThlSjiRCW1Ztx1pSCARkMXIAaCsvpbpfI7QlsTjKV8lk85LXhnzzyHFns3aIAS2mUpKTkWVBJQSUyZMEEnWihWWS+Bqe0bDJ4pvN34SV769ohtO8vUEsvJwqcERgTK5ATIKRCiR1ZE1mdSovJfE60KOyztUpvKPW8uPHTmR6djOJdQh9K2gvQqSRkOU1hU3iSkrHee1QlTlOlJStydzdfJw1h2bbA/UJ/EtSh6jX06H8NH4besr7XU7fcWSup88KA+d/K5d49pXCSM0dGlJ5ANhRHpKj4V5K78qx+l3bC1GL7fv2ECi2QtZ6ReBKGEKB7cDcCO0qNc7JvPkelTlCKcFduT97HlzcLVYNYiTDykpJ4gJBHgSRWZNumr8zrQhGO1yw/tXvJ/fA9e2/tF+1oVraNY/fI5bq82p2L/uHm3bf5VtP5MtRS0gEwnmUF1RzyxEnM1aq6Stgehdhqfht3dPFXk+fbhXckRbOxhN6npFgWoUW44kKMTy04cTXFUs5q+h757a7UJYV/iWv4fepJqC7hqzbx4F3RWp9wecvoRhROYxGJ1OZzrpZyjBaYtX2Hki40KledrqnbCuCxZvs+QytHVC6sXFHG6m46FSj9MNuISknmYVE/ois/qi3re3gdJ2dCtCOUXFSS5Yk214q/ezfa+kfiDMfLpd4WLZBEpU6pShzwogftVxrOyPqbrhinK2tjIbVoKaSk5BT4BP3Y95ryrNd59yTw1G+USX2QrAq7abWVtdAszwkJAnvzKZGtajk5JaWOdTylSnNWliXv8Atkls3/65X2Hv+7bVI/wvH4HSb/61dsfdMUu7pSNk24SY6Ra0rI1KQtZwzyJM+isyk1QVjtQpxnvKo5fpSa7bLMUv920s3Fs0hxcPwFkxIMgEiMuOUzFSVFRlFJ6m6G8pVqFWpKKvC9vqL7PdLSL5OIq+SE/J1K85BWVMqIPCQQY0kA1qPkqfo6e451Uqs6DtbpLYlwaSUvvqdhjtOyW024ytwupLCLlM/QWXEoVGZ1BM88uVZlBpOLd8rnajXjUqKrGOF4nB9as2r+zszNk3DdKtn2pOXzSR+Hqj1CvdR8xdh+R3irbVU/1MqXlzu8NtbpMlKnpUOYShWXiqpWdonbdcMVSVuRjls1iaj6zyQfwq+JryLOPefdk7VOyL+BN7FV0bly20sra6BZnhIRr3gkpkc63HKTS0scqqc4U5zVpYl7/tkhsU/wD89z7D37VsKzD+E+/4HSs77ZHth/3itxdKRslkJMY3FoURqU4lKKZ5EgT3VmUmqCsdqVOM95zxcEmu2yVzu0t3UsPWjaHFxcFKVkxkSpAJEcOtkDyrM6KhKKT1O2z7wlXpVpyivIu14PXwHez1Fn5cjEV/JcSrdStW1KxNkjlkZjSUg1uKw41y0PPVfTOhK1ukspJcUrP4eDsML2xW20ppbhcSu3Tcpn6C8QBiSdQSCcpnsFZcGo2bvdX7zvDaIzqqcI4WpuHarfOzXI2DyfOlWzrUnL5uPwkpHqFe2j/DR+T3mrbXU7Sw11PCFAfOflebCdqvwZxBtR7D0aRHqn014668o/T7sl/06v1+8jk2oguOIUWvk6JMwCoBASAr0Cph4vSxVVbeCLzxPwzPTFx8pbLEobKSFMJJhGhCkYj9IzMqOZnmKxixrDpyPSqToT6XN3858e23JclwJd+3eUptd6UNNNZ5KTjcORISlKiVKVAE5Aa1ZKTadTJIlGVKMZQ2W8pS7bLtbWSXiyw2tmpW0lXKikMlHVV0iOLSU6Yp58K6KN62Ph9DySqKOwKhG+K+as/3X5WO2ewnuj2gVBIW+fmh0jfWBLh+tlqNYrKg7Tvx0O1TaabnsyV7Q1yeWnV7hJe7CnfkbTiVhptlXSqQpJwrUomMWY1ip0OLDF6JGo7wVHpqkGsTkrJ3zSXLJjPYGyiLzZzKwtEOLchQhXVWpSZBHHoxWYwtKEX1nbaqydCvVg08orLNZrP3s3OvoH4wyzy+tj5PbKnMOkAcwUST/wBI8a4V/NPrbodqkuwyvZjC1tdRJUUvJOXDqmSfAVwjFtZcz61arCNTynrFjxnaDbTq2kJwMqKm3VTiWpJxIBngBOKBy41Mai7cCqhUq01UbvJWaWiTyf0uSFvs+7DJaT0SmFT87jRhCSUlXWKskkpBIInKphnhsrW5nRVdmdVVJYsa/TZ3vnbK2ub6iSv7DprRhm1KXEsuLC1FaUyYSSpIWodWVKjuqzjipqMM7DZ6ro7TOrXTi5JWVm8s8nZPOyVyx3uzlu39u4nAWGkmVdIjJQLkZYpP0NBXWcb1YvgjwUKsaexVYO6nJ6WemXVbmRdzsF4NbQARiW88kthK0qKkB1S5ASo9mtcnCVp24v4nthtVHpNnbdlGLvdNWeFLiiN25u+LVNwUBzAWkJxLGRUXhiAUEgfQHdNZnS6NO2ll7z0bNtr2qVPG1ixN2XLDk7XvxNo3WtQ1Z26BmEtI9aQT6zXupq0Uj8htc3OvOT5v3lE8vbY+SW6pzD8AdhQon9keNc6/mnt3Q7VX2fEyTZrK1tK6NJUUuoIjh1Vz7E154xbWR9irUhGosT1T+BIt7RbZeW2hGFoqUh1U4lqT1kegCcUDkKrmoystCR2edWkpt3lZNLRJ6/QfWuz7tLKmm+iUwqfncaICSUlXWKhhBwiQROVZwzw2Vrczr0uzuqqk8Smv02euduGeuVsiRvLHprJpi2UHOhdUFqK0pxEpCipOMiUysgfZqyjipqMM7MUKrpbVKrXTjiirKzdle1na+dlfvLFf7NW7e2q04CwyJKukRkoFRGWKT5qNBXWcb1Ivgjw7PWVPZKsXdTlws9MurrZH3Ww3wnaJCMSnlp6LCtKipPSKUqAlU6RrXNwl5duOnieuntNHFs2J2UU8WTVnhstVzIzbOwPkofKA5gLCQVLGWIvpSpIUABomY1zrE6XR3tpb4np2fbfxbgptYsTyXJRbTtc2Lc22DdjbJH5lB9KkhR9Zr20laC7D8nt08e01H6T95M10PIFAfNflU/8Atbr7SP8AtIrxVvPZ+o3d/wDHj3+9lWTXFn0Yof7PLYUelBIjKOcjtGUSPTWVa+Z2kpteRqShftcSSltcBcqBORSREZLmQRIM/SM6CjdO+hacNpcWnJaZdt+z7sOxdWUj5lccRJnQaK6TLOToZkaRmxUuX34m1S2y3nr7/wBvLr8T05dWRAhlxOYJznKRI8/QiRzE65VHKlyZqNPbU85p+z4c/wDgQ2i/b4QWErQqeJOnWn6Rz0js5nOszcP0nahDaL/4zTX/AB1Lr7+SyHO6V2s39qStRIeQASSYBMEZ8DNWjJ9IrnHeVKC2Soklo2fRdfXP50ZN5fz83afbc9iK4bR5qPr7oXly7DGxXjP0KF7eJGLMSJA4jjWWd0nbIm+ltMMBDk4SAf0ssKox6Ag5dtVunbRkhHacWqtdeHFaDhq5tMIllQXzGIp8wA5dKCeviOoyI7qzip2zX34nbotqxZTVu6+v+l8Lc/iLpvLGPyDkydVE5ScvOGcRHKeMZ3FS/aOi22/8ReHHwf16r5eS/Z4D82vEB1dRJjKeuQM+MaECMiTm9K2htQ2zEvKVvvqX3n1KKNyspKcasPESY56d9csT0PY6cE8VlfnY+idy3CqwtSTJ6FGZ7EgV9il5i7D+b7ektqqJfufvKH5fj8xaj/aL/ZFYr+aevdK8uXYYuK8Z+iQuxEicxOfdxrLO8U7ZE4HbSCMDk4SAe0gQYx8DJjtqt0+TMwhtV15S4f8AGg4YubTCMTKgrLMYiPyYBkdIJ6+I5EZR3VnFTtmvvxO/RbVfyZq3dz/0vhbnmLpu7GPyDkyc8RIj8Q4acp4xmxUv2jottv8AxFbs+n/PVw509lhPzbmL6OonkPPMd8aZRxK9K2jNYNsxLylb76l9+BE/KVkFONWE6iTHPTvrjieh7nTgnisr9h9DbirJ2fakmfmkjwED1CvsUfMXYfzjeKttVRL9zJ2uh4goDCPKXs0O7Td6Np9ZhAWUJGEkIToo9kD0V56kFKWjPt7HtEqdFLFFLrefgNrDcF5YChZ3CgdJeZT6iJrl0XovxR6lt3OrFd0mSrHk8c42Ls/8U1B9OHKnQ+i/FG/zFL+dH1JfMeteT5XHZ/jeD3N06H0PaX8ziv5//wCf/sPG/J7/ALi2O+7c9yKdB6HtMPe9v57/ALa+YofJ/l/kLR7rx2fW1V6D0F4sn5v/AJ0v7cfmRO0tyA2lSl2T6QNS1cNrAE8lpB9VYdFcYPuZ6Ib2k9K0f90Gvc2Jbi2Vmm/ZMXKVgnAl5CcGLCY6yeIzjLWK1SpwU1k+857w2ytU2eSxQa44W727GbTXtPyxm/lrYSti3SUOLX0hKejTJjD1p5CSmuVVJqx9Dd1SUJtppZcWZ3szct13zbW5VxPXaR+0K4dF1M+r+O51ILubJy38nbv0rF6P+JZnww++p0XovxRpbwS0rR9SXzHzXk+X/q9R77xIPqRTofR9pr8zj/XX9t/MeM+T48bBA77tR/ZRToPQ9pHva2ld/wBtfFjhPk+j/Qmf748P/HV6D0F4sw97/wCdL+3H5jW53A/3FUf7K7Cj4OIHtrLoL9ngzpDe74V/Wp/+LZVLzZFqhRStF80RMyltwCO1Mcax0UOUj1x3lVl5s6T75RftubzstLYZbDX5LAno/s4Rh9VfQVrZH46q5Obctbu/aUTy1MpXbMJKXFL6WUhtMmAghU8hmn1VzqpONj27vqShUbTSy4mb7L3Mdd821uVcT12k/tCuHRdTPq/jnxqQ8Gydt/J279Kxej/iWZ8MPvqdF6L8UaW3paVo+pL5j5ryfL/1eo994kH1Ip0Po+01+ZR/rr+2/mPGfJ8eNggd92o/sop0Hoe0j3slpXf9tfFjhPk+j/Qmf748P/HV6D0F4sw97/50v7cfmNbncD/cTH+yuwT4OIA9dZdBfs8GdIb3fCv61P8A8Wyq32x7VCihbd80oT9FtxIjLVMTnWOihyl7z1x3lVlpUpPvlF+25u2xg2LdnofyXRp6P7OEYfVX0I2srH4+s5OpJz1u79o8qnMKAy/bSwL54mR1uPYIodcLcVYvO7TyegTmMiZz7aiMNMk+mT9YeIqkwsA+n6yfEUuML5HoLHMeNLizPU0IRe8/+Sva5IJy1yzyoVGV7vIm7sY6TJxRAVMqEkkrkcOAMZCq9Tok1Bm0VDkUjyjnNiQYGIzw4UOkE3ew43LeTiUJ1Tl451HqRxaWZa+mT9YeIqmcLDp0/WT4igwvkdDg5jxpcWZ6BoQ7QGKb0flb0EujUE5iOvlg6uueonSrwR1gniyNa3dSRasAiCGkTOvmioc3qVvyjn8hkYBUZ9CaG4Ju9hTct5OMidUZeIqPUji0sy3F5P1h4iqZws506frJ8RS4wvkdDo5jxpcWZ6BoQ7QGMb1/lr0EujJQJzhPXEYOrrnqJ0q8EdYJ4sjU910EWduDkeiTr3Coc5akpQgUBS/KFaZtLS4ltXWCpjrwBh1I099DtSnhyYy3XJk9KlChlhVhWs9o6uUd5pYSqcmy2N9DHmJ/Vq94pY5YnzPfRs/UR+rPwpYuJ8zhZYP0G/wfwpYdJLmKG1aSJwIHq91LFxy5lb3qWlTZbZADitFplWEDWUkpBnvphV8zUaslxEvJ5sxSVOuOLx4YQ3KUgjKVK6pPncOQFDVWpiSReKHAid6bYLtXRISQkqSo/RI0OdDcJYZXKBscOBxMlt1M9bVWUa4UEnX2UsdZVFzZfLctQOonT80se0UscXN8xfAz9RH6s/ClhifM4W2PqI/B/ClhjlzPaLNmJDbfoEe6li9JLmM9ovMoSTgSqOAJBPqj10aCnLmUfYuyHV3bYccJQpRUtJbSBhSCQgHETJMZ8uRo0uB26d4Xc1Sh5iL3ltg5bOgkJIQSlR+iQMjQ1CWF3M92QHA4nrNvJnranKNcKCTry5VLHaVRc2Xy2LUDqJ0/NLHtFWxxc3zHGBn6iP1Z+FLDE+ZwtsfUR+D+FLDHLme0WbOobb9Aj3UsXpJcxptB5hCScCTHAEgnuyj10sFOXMouytkOuXbYW4cCllS0ltIGEAkIBxEycs+XI0aS0O3TvC7mqgUPMFABNAZzvBtNFy7qepIRE5DQmeZ5dg5VTWhatiNPIYbSlKMOGUyTMHPPtzrKIySbLvEI8T8KpBQKX9VMfaP7tCnFLc4JT+I/u1MxkBWuPME8Ri98VSETvAhxxhxBaGEpzOIEiM5HhUKiubnXDdssgqOFyEnETkQSRkdPOPq5VWXNmgUMlT3z2qj/ACc/SErEEzPmpy4cZ7qFsI7nMLT0i2wDJAOMnhmIPpqPUrZZkKf4huO8/CqZFcTn1UfiP7tAdUpfBKfxH92pmXI4la85Sns63/rVIJOPO8GgfvChcjPhbBm7LhlK0LKimThHE9hEGO40Who0ayukuoStBlKhlQwVzfPayAPk5PnjriCZB0TA4HjQthrudbrSXFtiZhJxk94g/wA8Kj1K3kWhCn5zDcd5+FUyK4nPqo/Ef3aA6pS+CU/iP7tTMuRxK15ylPZ1v/WqBJx53g0D94fCgyM+ctQ1dlwylaV48MnCM8XDIiMu40Whq5o1jdpdQlaDKVaUMC9AeHnAlJUowkAknsGtAZbckOOEtLKUYurAAJE5TNUpomycaWkJUkyEgSSJPfURGPsR5eugDEeXroAxHl66A7iPI+qgGW2QVMuAA5pP8dKMqM52aUBxAdSAgr6yjwzkH3VQaqKhCg75XDan8KFQsCHDE5jSD3a9wqlJTcxtxDavOWFHImBprpU4gs4UeXroQMR5eugDEeXroDuI8vZQHCs8j6vjQGZ7cQpNw4SnFmTn45nuotDRe92S38mb6OMMZxwJzUPQaGSr76XDansCFQsCHMpg8IPONfRVKSG5bbiEKPWcCiIJgaaxH85VOIZaQo8vXQgYjy9dAGI8vXQHcR5eygOFZ5H1fGgM12+hSblwlMySc+3PM93Ki0NF33WLZtmy3ERmBwV9Ieg0MslqAYbfP9Ge/s1eygMw2C3MT2RVKa6KytCHaoCgCgCgEro9RX2T7KjKtTJ9rKyy+un31oI1lhMJSOQHsqEMr2qmb5/l0h99UpoW66Yt0959tTiwS1CBQBQBQBQFA3qV8+v+foUWheJMeTsf0ME8VqPsHuoGU/bQm+e5Y/jVBf8AdVMW47zU4gmKECgCgCgCgKHvWr+kK/n6NEXiSfk5H9Ek8XFe4UDLTQghesBxtaCYCkkE8pGtAZfaMltZRrhMAgzMGAcuffVKabZ3WJKSciQJqJEHGMc6AMY50AYxQHZoBG9WA2rXzToCTpyGZoyozNi2L7iGgIKl5qPACScuB11ql4GpioZM33psOiu1LScQc6xEiUk8IzPb6apUWndW5PRYSIg5VAydxjnQgYxzoAxjnQHcVAGKgM83oe/pC8icspBHCNCJPoojS1LdurYlm2bQYkjEY0GLOKGWU/e2x6O6K0nF0nWIkSk6RGZ7fTVKiy7qXJ6IpIiDl/PGoGT+Mc6EDGOdAGMc6A7ioAmgM+3qe/pCsicuIIzjDkCJPoojSLTulYlm1bSYlQxmOGLMDwoRkzQhF7zKi1eP6BogZjsHrETnmNarZTYEIA0AHcKhD1QBQHIoAigG20UAtLy+ifZRlRk168pCxhMHpEweVUqNjFQyY/tJwm8e4/OK99aKaRus0BboMCTM5dpFZ4hkxQgUByKAIoAKRyoDNN7RhfWRl53qST7aI0WvcJ5SrJsqMnrR3YjAoRlC2w4TevDX5w++tA0TdRofJ0mBJJnLtishk1QgUByKAIoAKRyoDN97xD6iMtf2TRGiy+T55SrJBUZ6ygOwTkKEZZKEGO3LUusONp85SYHtogZrse2LahJSYImDy74qspqrTgUARoRNQh7oAoAoAoBC+/Jr+yfZRlRlTtkp9xCUZqU6MtMhmT3RPhVKtDXKhky3bGy1N3bhJT1lFQz4GY4Vope92HQWEjKQSD6TPDvrPEEvQgUAUAUAUBnG9oBfcHKeHNJHvojS1LXuVZKas2kLEKzURyxKKh6iKEZS9ubLUi7cJKesrGM+BmOFaBd913R0ATlIJmO3PhWeIJmhAoAoAoAoDOt7oL6xyk6fokURpalm3GslNWbaViFHEqOxSiR6ooyMn6EIrei7U1auuIMKSnI95AogZ7sJ9bqxiOZUM9czHPvqvQqNQatgkZH1D3CoQVwUAYO2gDD2mgOxQDLa7csuTn1TqAR4EUZUZpbbRUy62pEYg5Gg0IzGmWRj01Sms1DJkt3tZ1y5XiMgLUkdgBgAVqxTQt3rQdAgzqJ0Tz7qyGS2ChAwUAYe00B2KA4UdtAZlvIoIecGX0soHDPlRGi8bqXqnrVpa4xEEGOOFRSPUKGTPto7WdcunAoyErUkdgGgFasUv27loOgQqdexPMjlWQyYwUIGCgDD2mgOgUBwo7aAzXeYhD7gy45QOAJ5Z6URoue6F6p61bWuJzGXJJIHqFDJM0BDb4sldm8lIJJAyGvnAn1VUCk7uW4QtEkZKTz4Ec0ipLQ0jT6GQoAoAoAoBptb8i59k1GVGVqYJcbic3hHMxh4Vopr9QyZKiwKX3MXVPSKMHEOP2Y9daZTS9h/kG45e81hBj+qQKAKAKAKAzHehEvu9mKeXKiNcS5bktlNkyDyPrWo0MlDVYFNw6VdU9Io54hx+zHrrRTSNgx0CI5HTvNYQZIVSBQBQBQBQGab1Il9zsxTy0NEaLbuM2U2TQP6R8VGhlk9QEbvHtL5NbuPAA4AMjpmQPfQGebM2olxxICSFKUBkojWI1mNaryRo01hCwIJFQyLZ9lAcz7KA7n2UAGeygGG2iroVmcoziJ9c0KihbK2ghl5pRST1sPjlOmudV3LwNOqGTLNpbzJdeViQBhJSIJHmxrnB8KtjReN3EqLKFDIKEgEyfZURGTAnsoQM+ygDPsoD1nQHhWLhFAZtttwB1wqkkTJyBMZcBVSyNXL9sK9DzDbgEAjTlBKfdUMmebW3lS6+vEgDAooEEjzeecHwq2KXbdoKLKFDJKswCZ7OXZUDJkT2UIGfZQBn2UB6zoDwrFwigM426sdM5ikkTJyByy4CiWRq+Zet3r4PW7bgGEERHKMvdQySNAV/ftvFZOJAmcOn2gfdVQKBsTZOG4YWMcF1JOIQNRnM9lSTdszaSNfFDAUAUAUAUAw28P6O79mgMtSgy1IPn8u1NaZVobAayQxVeyMSlq+cBCickynOOM/zFauzVjV92ERaMDiG0z3xnWESWpKVSBQBQBQBQGV7dQemfyJGfA/WFa4FWpeNykxZtfe/bVWSGZO7IxrcV84DjJyTIzjjP8AMVq7NWRqe6iMNowOOATWESWpLVSBQBQBQBQGW7wIPTv5EjrcD9YVrgVal03HTFm2O1X7RrJCeoBjtpSOhUHE4kqEEGIz78qApNnspsLbIwAhQgSDPLq4gPRFHobL8hlPFAHoHuoYFNOFAeS72K8DQAlQPA+BoD2KAi9438LCuAOUzEdvGhUVbYlujpGy4rGkGRqRPAnmAaMvAvpNDJn+0bBlxxakpSgKM6hOfHQic+2rc1mWzYVslLKBhSQBAIAgjvkk981lEZJJQBoI7qpALkcD4UB5DgPA+BoBQCgPLi4BMTQGdvJ6RxaseROYBJiTMcIpwNF92YEBpAbEIAyHt9M0MlK2nYsuOrUlKUBWuYTnxORE89atzSuWjYFslLCBhSQBAIAgxlriJPfNZQZKJQBoI7qpkCuOB8KA8hwHgrwNAKAUBxaoGk0BndwOkccUFwCcwCTEn0RTgaL3slKA0gNiEgQBx7Z7ZoZHdAIXrHSNqR9YR3HhQGeWbj4fQhYQnCZKQIJCTmEr5xPhRrI2X6zcS4kKSVQRlJM//tDI6SntNCHqgCgPKk9poCF3meCGvOOJR6oJyMZmoVEXu9bqW6lRQMAGIqnKQch7/RVsV6FwoZM/3oQ6y8vDhDayCFFOLXUHkBnx0FVZmloWXYLwKA2okOJAxQThM6FOehrIZMJb7T41TJ7oAoDhFAN7qEpKlLUABJM/wqFRR2StxRwJCjI45wTqati3L7btBCQkaARQyUTepDrLyinCELhQUU4onUHkNeNXU0tCx7vvAthtRIcSkYoJwmdCnPSshkylvtPjVMnugCgOEUAhcwlJUpagAJJnh4VCoozaluKOBIWZyzzzOpq2LcvlsyEISkcBHxoZFaAKAhdr7vIeViBhUg5zkROhBBGpqp2Lc9N2DyBkueUAevSsi4zu7O4VqknnCgO7RVC5DRvYznFC/wAZ7f0+UVMy5D61s3EEQlcfa+KqmYyHSGnyqSSgDtSZ9E1UuZMjxtbZLjxBxJyEQoH05g1olyQ2dZhpATM8zp4DlQg6oBltPZqXkwrhplI9I40LcjrHYa2gEoWAkZACdOEYiSPGjzzFzt1b3BBABVyzA99QuRG//EOk5oX+M8uWPnTMuQ4Z2Y4nRK/xH96pmMh+pD5AACh2lQ+M0SfEZCt1ZOLawFeepJAzjgYNUyJ7G2OWpKiCeSZjvk5mqGyXoQZ7S2el5ICuGnEekHUUFyMsdhLZAShYCRkAJ04RiJI8aPMtz1dMXBkAFQ4Zge+oUjTsh0nNC/xnlyx86ZlyHDOzHE6JXP2j+9UzGXMflD5AACh2lQ+M0SZMhW4s3FtYCvPiSBw4ZGqQT2PsctEqUoEngkGO8k5mqGyXoQKAKAKAKAKAKAKAKAKAKAKAKAKAKAKAKAKAKAKAKAKAKAKAKAKAKAKAKAKAK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0" descr="data:image/jpeg;base64,/9j/4AAQSkZJRgABAQAAAQABAAD/2wCEAAkGBxQTEhUUExQUFRQWFRUXFBQUFBUVFRUXFhUWFhcUFBUYHCggGBomHBQVITEhJSkrLi4uFx8zODMsNygtLiwBCgoKDg0OGxAQGiwlICQsLCwsLCwsLCw3LCwsLCwsLCwsLCwsLCwuLCwsLCwsLCwsLCwsLCwsNCwsLCwsLCwsLP/AABEIAQ4AuwMBIgACEQEDEQH/xAAcAAAABwEBAAAAAAAAAAAAAAAAAQIDBAUGBwj/xABDEAABAwIDBAYHBwIEBgMAAAABAAIRAyEEEjEFQVFhBhMicYGRMkJSobHB8AcUI2KC0eFyklOywvEVJDNzo9JDY6L/xAAaAQACAwEBAAAAAAAAAAAAAAAAAQIDBAUG/8QALhEAAgIBBAAFAgUFAQAAAAAAAAECAxEEEiExEyIyQVEFsRRxgZHwI2Gh0eEV/9oADAMBAAIRAxEAPwDaIKOMRySutKtwLI7CrdtN7H1wKnNcVB24/LSc72b+SF2D6OcBqJyefe5Gt0GYZz7sY9w4tY5w8wFYVFzhaThmcRDHU2w7mrV2GmmQeFudk1haf4TQ4EWbIIIOvAqbTFigkZ/EGKXgrHEmTT7/AJBV+09HBTS69Pv+QVPuSKTpG6KpJIFm/P8AdVFZrcrog23a6qf0sP4wne0ctFSVD2deWqmIj4ep+KSdxcfcAFIdXBuPNQ8K8dc6+90abipFSnvg5b33aoDAdd/Z5gm/eAo9N1tJPw5peWXFvLfvIP7IUstM37R5cO9L3AVm4axdGw/wpWzdmVMVVFOgwvcQTFmwBqXONgLhaVv2Z4wC7sMDw6x594pwjIzJuO7micBAjvTu1tmVsM/qq7cjonUEOG5zHbxZRW1DETbu+aYgw8JttneKS4Jymy6MjLnAMgE9w98p0lIwfoeI+acssdvqZor9J00BLRBqcaFsbM4bExtPZj8RTLGRJIu4w0XvMX0U7C4fOeA3lWzWAAAKI/YyGA6Eta5prPa9o1a0OGYjQEmLcVracAQ0AAaAANA5ACyNyJNsiRto4YVWFp8DvBGl1lgMstOokHvWxe6yzPSTDkRVGmj/AA0KEwMltFtnSmNobV6urTYW2yZy7eNRAHgFKxbg8SDJKzvSJxFdriLdTEwSJzExI3pMZaM2rSrVmsbQq1arh2Q1jXuPICRaN+5XA2TjYJbgqzWi/a6gO/SwvklMfY1hZxWIrR6FCmwcjVeXH3UguvTAQgOBf8aJ01kxJM+IjVQNpbVDy6mWgwAQSLyZB3JfS2gaWOxTRNq9QiODjnHucFUU2uNR0gkmmQJEdqRA5b0ssEJBgZuZHdP8yidpPwN/FPCiQ3KSJzaAyBAn5J7ZOz3Yiqyi3V7mhx9lnruPDsz4wpewM6h9lmyjTwvXOs+uSdbim0kMHjBd+oLat0KjYSkGsa1ohrWgNHAAQB5KTTYUgK7auxMPiC016LahaCGk5gQCQSJaRwCptodAME9hDKZou3PY+o6Dulr3EEcrLV1BCRCeQPP21dnvoVn0qgh7HAWmHAizhO46hIYBpvXQ/tY2XLKeIaLtPV1CB6pMsJ4kGR+pc8pVI1jmgRbYNsNPePh/KchIwxlnj8k4sdvqZqr9KOp5E5TpTZOFicw1lqyZ8Fhh6OUQmqubNMGydbiuIlOMrt4H+5PKExoVjvg94SmkHcnDUadxQzN4IAZfTvH14pD8FIgwQdQbi6lZxuCNhQBmndC6U9kuZyBkeEhUvSD7PqtUtNGo0AC+d72Tfg1pBXQnFILkAUfQro/9xodW4h1Rzs1RzRYmIAk6wLaBaIukKMXJJclkDL7Z6BDEYp9c1gGvyk0zSLjLW5SQ7rQLwN25Rm/ZrhxUa/ranZMhrWUmtJ4mQ4rYGqmqj0ZGjP0vs9wTWgGk5+W2Z1V8nmcpaPcrPZmwqFH/AKNFjOJAGY97iST5qdTqQnBUTyJhylZ0g1CiD0AE+6TlSyUUoAqukGA6/D1aW99N4H9US0jnmAXCcPTLjljtEgBptfSL816GeVxHpNhOp2jVY2w64ObeYFTLU+LyhDwT6Gwa4ZGVoN57Y84hH/wh+8n+1a3DOzMaeIH8p1Y5cvJpjwsGmemwUdSqf8N/jlHzSAtLZUOhyUCmgUsFGSLQ6HI86bBRymIfa9SWlQWuUugZTQmPuTLyjLk08piHxhXcB5hJfhnDh5hRmvI9Y+ZUltUbz81ECI5yQCjLEAEx5A5DMiJRSkMVmQzJMo0AOSgiBRoEwiuTfaDSjag/Myg7xBLT/kXWSuZfaTTjHUX8aQj9NSqf9QTGi22O6aTeRPwn5qWWKp2DVsRyB8rK4zLIaSEOk2K9ikeYJHyWqWHpUu0BYyR8QtsD8Sp1zbzklqIxWNosFOApoJwK0zMUClJCMFBEUnqVSEyjlSAmtqhAubwChSjlMB9zW8EYy8FHlFmSAldYE1WqSmSgmAJQQQSACEoIIAW1LCbBSkABYH7TKE1MK7liGnypOH+YrfSsX9oVURQb62d5HcKcH3uagaKTo/W7TeY+K0wCxWx6keBPxlbJ0nQGO5ZX2aEURJHHvW0wlXM0OG8ArIZjwV3gNpMY1rahDLEhzrMIBAJzaCC5tjx4So0pps06nDSZdgpwFMN0tf4J0LSmYGhwFHKSAhdMjgWCjlIkoCUCHEEmShdPICkEmURRkBcoJCEIyAtEUlCDzRkA0EUHmhB5pALlGHJkvA1IFwLmLnQJ3qzwTyAVR65z02rF2Lpg6NpGOAzOIJ77N8l0Osy1yufdImtdVc4+mKZA4AB8pSkkuSUVlmf2PWkzpmgx3j91Pq48ybOPPM791S7Bd6HHtA/pcQB7lYubc95WaS5NCNEKttArLZ2KDh1MNeTOZjh2RT0LnTY6kRv8yK00VZbLe5rbNzNLocRGYcCQdQiLeS6yOIj9PZVNmMpVmhjC9lSm9oLgatmZOzMEta13a4AKBgtuvZQzOrCtU+75j2GF1OuXsotpltIDsufUswjN2HayrXHOaKuGJaS41XsplroDZo1C5zuWVhEcXDgrVjRwGoOg1Gh7wrzGzNYjpHVy08kT1OKdWP3d74qYd9FhIpmoxzKZFTNczBarVmKxBxNKmTQDH0TWLere94yGixzG1RVyuvVJDssQBYzKs20G5s2Vua/ayjNcNB7Wtwxg/Q3gEVLB025ctNjcjSxmVjRlYS0ljYFm9ltvyhSIj6MFEgEERSUmG4lheaYc3O0AuaDcA6SE458AkyYEwNTHAbzyQmNprsWgo7ca0iRN3MYOydXta5tomIe2TzQ+/wBPMxsmXlwbNpLSWkEnm0+SeREhBCUSYBgoBBBRASUEZCJABzwSpTbBcnuA8NSlkqSQEXGOse4rB49s1an/AGz8Xrc402PcVhqp/Gd/SB/5HKq18FlfbMpshsRyfUPgXkqUQm8KIPmnCqGy5I2DgFU7V2xUwr2uZlIcDmY70TBseIPMK1Lis50uEtYebvg0/JX1pOSyWXcQNXsjbDsVTpVGAUoxAbWDnNPYDDIaY1Ln0xFjeNCtJTXO+hjmfdX5w4hmNoFuWJzONJrJndJvyBXRGKc1iRkzlDwKUkhKBSRFgWd6T9I+oHV0yOu3mxFMcSN7uA8TwSOlPSQUZpUiOt9Z26kP/flu3rAucTJN75jvJMySVRbbjyo62h0G/FlnQ9Qxr2P6xriHgzmmXSby6dZneui9H9vsxLS10CpBDmGCHDeRMyOS5N96yvzTLXAE8rKdhMSbPpkgtNiLEEKEZSreX0bLYU6tOK4kv5+x1ysGhwhzWEDSGaBpEiRYwBpuYobMKLOFZgJPZcKNEEudF5AuTBUDo70gbiMrXw2s25tZ4E3aePLmVoDRb7LTGltNPkB5BaoyUllHAtqlXLbJckftQP8AmBqbltO/o28JTuFYQb1c8yYIYL2kjL/UPPzW6i06tadZsLkxJ9w8kdOk1votaO4AcJ07gmVjqCKUlACi5JlEUQQA41E5G1EU0wIeONj3Fc/xlSKvl7jUPyW/x/onuK5ttN/44HJ58s6pu6LqVyVmEN06FGwXpO7h8AFIBVTLl0bLJlm5MxJIAiJ4b7iVkOlWOBeKe5u/8x3eQW4xZDWueZhomy5H0irnr76nMT3kz8LLRV3kjqJLGEbboJUd93xPV5c4qUXAuiGie069hDWuM8gujN1PeuSdC6zfu+O6zP1Yote/JGYhuckNk62XWGvm/GPep2eozx5Q/KzXSnpL1QNKiQaujnaimOA4v+CY6UdJhTmlRPb9eoDPV/lZ+bid3fphxJufrmeay2244R19D9Pc/PZ17IPW5k77mSSd5PFNYyuWgQbnceHFPwqyM2IIuLX4Zco98qmrDlydTWzlGvEO28IHU9hx9YEf26z70Wz3FtTKZAvIPH99FZDDs9kHvUDGUMjmEejmsDe8i19xhXKxSzE5s9HOhxsXs+S0a4tMtkQZEGCDxB3LedGOk4qxSrENqaNfo2pyM+i7v1WEPzSHDf7uPcqYTcejq6vSwvjh9+zOzILHdF+lUxSrm9gyqSBPBtTgdwO/fz2K2wkpLKPLX6edMtsl/wBAggmMZi20m53mBw3k8GjeU5SUVllMYuTwux6ECFkKXSo9eWlzfRnqZEhvEfm3z8rrV4bENqNDmGWnQ/uNx5Kqq+NnRfbpp1cy6HQgUIRkK4zkHH+j4Fcx2uP+YB/JU/1rp2P08/kuY7ad+LP5Knxeqbui+j1FbgdXdwUmFHwPrfW/+FIVUuy1dGz2/UhmXiMzo4A6Lj+33TWJ+rErpfSKrmzHSbxyBho8lzTbre2JUq5Zmx3xxWn8ml+zqq7NiWsDS92HJYHQQXNIygzaJdv4rY9IdvvYwU6eaS0dZWAJFwJFN0QSfaHGyw32etnEPB0dh6rTv1LCbdwK6Ps+k2phqLmBwaaVMgGMwGRpbMetET3SnqXJJ7eyGnlGMlKSyjAgcbcAbe7ilLdhnquAJ3SAc3h70xiXUWkB1JpkEyKbCGgce8kAfJcRaxylt28nd/8AQSXRjoTValdrhq2ZHFpFx7lsmPw5IHUgGHEzRb2cuazo3/huhJbQwbyCaNMlwZrSGjgwtmP+4Pero6lp8wZXb9QjOOMGRGLZxjkQbJDDncHaNbME2JJ5cIWzGEweVruobDjAmmZkCSXeyIvPCE192wJgnDtEtLwXYdzQGgOcHSWwAQx0e1lMKz8XHHlhIo/H2NrdjBmiES1tNmEMAUmyYgGkQbucy7YtDmwe8IsN90eWhlGS7NH4DoGUNJLyR2Ac7IJscw4qn8VLHpZsX1KHWGZEj6tfvWq6MdKurilXM0xZtQyTT/K872c93MaWTtnUAJNKlH9DTyta54DemauHo0xndSpgmQ1gY0ExxMe+OzMCd6r+o4fliyq/UV3rY49mnxuNZSZncRHqwQS6dMvHisLtLaTq9QyQCIFoIpzcNAPrmJ954JFfEF5AkAAwAIa1n5KbNx/3uVRUsQSavVsAYBSqkkwSHUgDTBj0oBvzlXW3S1HHSRVTRHT4fbf+CfRyOLyWABjizOYlwAzl2aJ1m+vNWmydrPoOGpDtQbBw4H2X/H3CkpMDWMYSABc9okvdZ0Em4aJEzJuApdWpNjp7MS953Ej1Rw3nlos+ZRlmJq2xlHbL9TpWBxbKrQ5hkHUGxB9lw3FSCuZ7H20aVSGuBIMESHb4DKpFmncDrfd63QNn7RbWZmadPSadWnny4Hkuxp9R4nllxL7nE1WkdXmjzH+diMf6J7iuX7e9P9Lv9S6htD0fP5Ll23PSPIfFxU7+iin1EHZ+ju9SlF2f6J5k/AfypMKp9ly6LaqDUzCNw78oJWE6Ush4XSMJR7BdzMd0Ln3SwdvzVOnnmeCzWSzhEz7Pnf8ANs5tePdPyXUdiF3U0+sLXVMgzlsEFwJzRAAibeBXJugz4xlDm5w86bl1fYIb1QDWlrQ6o0BxvDarxOg1gnuWyx8mSHpJuKwgcJ8e7n9fwqbHYJznNuBYgyD2my2pLYsHfh3ncSRK0tIpnF4UEfED4j65jnz9TpN39Sv1fctjPHDMv/wZ7RDC0CC3V4gZXi1r3quN+SXT2Q4OBzAgQDMyWtewtJtEww+atW9kwfA7j48U6AuT+IuT5L9i9iAzAuc2kKsdh0kNJHZFMsAJETJIJB4xuVeNivLQDAIpmnPWvcDIqNc8gj/7bN9WDC0CCS1M4i2IpW7Oqlwe4MB7UtDpjPiPvBObKCYyUxumTwTWB2W+nUpvqNZ2ZactWpLfwqFNpADQKpIonsusM3JXr3QJ/wByeAUbEVwztOu4izQdJ5/E79ApLUWSW3jkary8IOtWDO06JvkaD4f7u8As3tLGk5nHM7iWtJ00YyOG/h3ynK1Z1RxM97hy9Vsbt094F9IFWi4OknsRlaHBgAJ0y5RmceVlZVCK4OnXS6459/sUbdr1ajYbRJq03h7XMHZDQSIcJvvEHhxStm4pxoy8tipVy2DswyFszqMtgON9+iWzZ757NSr1zpGd2UMayRcNLS4cBETGqlYbYIzE1KjqjmmGlwsLAzBJvfXVdCVlMVj9TPGu5y+f2G6hJqh4c1oAiKj2MnnLS5/O2X3mYWJY6s7JVq0KdMEuBYacEgke1JPfpKtq1Bw7Mls6OaGh3dme1wJ8WdyFMVAQMwiYIc+tTf8Apu5rj3SFFWJLKLJVZeHn+47gHUWtDBVY6wEF4OYRHoZiL9yssLinUHBzXEAetrA9l49Zsb91p4pFNpG9x5OdMckorC7fNu5NirW3bjg1lPaba9ORAcB22TpO8cWrn22fSfyDf8xUl1d1EhzDpbum0R7BmI5+UPa5lrjEEhluBOYkT4rrVXu6Cz2cXUafwZZXTIeA9EKUouAd2R3KUrH2Uro2VdkMtun4Bc26S05eF03Ett3hYHpBR7UrFpJYkFi3FT0UMYujyqgecj5+9dc2OTldL85FWoP6e0SGd4BAXJNm0TTxVEkQDVpkcwXC/wAV1vZAM1RkyjrnZT7YLWE1PFxcPBdK32KI8cFtTT4TNMJ5NdAyNi8MDcd8fMcCq/0bHw/ZXKZxGHzbr/Wiw6vRq3zR7+5OuzbwVNfEBsyDZua2+8Ze+yde6B7h3/XkjLS21zw/klO4XDZjJ8/k0cVyIUTslsS5L5TSWRFDDOdJtmgwTMN5fDn8sztSm8PIqAz6/HS2X8vdy5reU2ACALfUzxKY2hs9lYQ6x9VwF2n9uS67+nKNeId/cem1fhy8y4ZhhuiI3RERuiEPr+E5j8C+g/KQIuYGjr3dT/8AX6LTXA3Gi5E4OL5O9CaksoTSpBs7ybknU9/CBaEA2J7580tE5Rbb7JJCSgROv13o0EZY2E1sWAgckClNFkTpJytBLjwEnkBzO7+E0nJ4RFvCyFgsH1tT8jJc48SJHlNvPgqvbRsf6x81vaGzxQo5bZjJcecCB3AW9659t7X9Xy/ld7T0+HWs9nn9Tf41nHSImBEMHcn5SKIgJcpsib3FaLD7dZdbeubLH7ZbfxK51D8wyfsLCMqUmh7Q7K6WyLtIMy07itFsuBUr9pxJqMcQQYZNGmA1t72E/q71mNgYnI05pyA+kL5SS0drgO1ru3rUbMrA1aoBYQBSPZy5pLXAl8f0wJ9krbFsrki4pJ8BMN5R48Eouqeywj+pzTrwyndC0xfBUx0IEwJOg5FR6rS70qTXfqBP/wCmoxTH+GLTEFtvJTRED303EXIk+y+5AnhaymBkboiyidXr+G7wdw/UEAwf4dQab4000fzKaS7wLkmZUaj035RAp1IkncfeXSlGsZHYfffDezug9rxUwCxmFbUaWvEjcd4PEHisZtXZb6Lp1Dt/qv7/AGXfV924aUKtJr2lrhIOo+Y4Hmsup0sbVldmvTauVLw+jnbXA6eO4jkQjVjtzYrqJzNMs3OjwDKnDkf2g1rXTO4jUHUfuOY1XAsrcHho79dsbI7ogIREJRTbnGYGvw7xvPL/AHUEsssDLtw1jwA4n9t61nR7Y3VjrHjtnQHVs73fmPuHuZ6P7DyEPqAZrFrTcjg5/PgN0d0aQi30F2dFpNvnmvyRxddrd2a4P82Vu0vRPcVy/bvpDvPyXUNqeie4rlm2/THj8v2W+w5tYlg07kYQb8kmFnNCOgVNFk9ta+a1lVZPbWviVzKfUSJHRoQHf1H4ALT4DB02Oe9jA11QjORbMRMEjSbm8LK9GKlnN5/EfwtRRtpZdBIrkW9NPhV1Kq/ke8KQ3EO9kLRFcFTJcIGd1++yjjEn2feljEH2T5qRFjwngP7v4QD3eyPB3zhNiv8AlKM1+R9ykmIeb5IJnruR9yAr8j7v3UkwCxWNZSyB7g3O8MZM3c7QW08bKQFUbR2bTrmX9b/03025ahZlzkFzhlNz2WayOyLFWAr2EhxMCSYkneTHFADzrgggEGxB0PeFk9u7CLPxKfojxLJ4+0w/R3rTHE8j7v3RfeuR82qm+iNscPv5L9PqJ0yyuvg56Hk2AvvOo4dn2idwWt2FsMU4fUHbvDTfJPrO4uTtDCU2VDUay50BcIZxLRG/3KacXy9/8LLp9EoPdP8AQ1arXOxbYde/+iU0Jw6KEMSeA8yUHYl3Idw/eV0MnMGdq+gfJcw282Kje4/FdAx77Ekyea59tr/qjkPiSVVY1wW1jLT8EpANQWfJcb2tvWV25qtVVCym2z8Vz6VyTImwK0V49pp823Hz81s6b1zzBV8tZjtwdfxBHzC3uHdZdBFc0WFN6kNcolNyk0yrEytoeBS2lNtSwpKREcBRym5SpT3CwHKEokEZEAuSSUZCSUwCJQlCESACKJKRQgBQRkoJLymiJX7RdZYHaLpqk8/2W32tUhv14rDYm7yeJVNssNIvqXAuEUDmlxZIVZM3dcWWU27v+t61lZZLpC65WShZJmYrLa9HsaKlIXuLOHMfQWJeVfdD8E8l1WYb6IG5xGp8FrsmoRyxM21FylU1ApVI1HkpVKu3j5quF8JdMg0SwEtqZFUcR5pYqt9oeYVviR+SvDHUoFM9c32m/wBwQGJYPXb/AHBPfH5IvjskBHCinaNIa1G+aaftyiPWJ7gT8k1ZEjuROISCFCZt6g4kCoJESDIInSUo7TpH/wCRvmnvQbkSSiUR+0qQIBq0xNhL2iTrAulDH0/8Rn9wT3xXuNc9ElABMDGU/bb5oHGsHrBHjQ+SW1kkBIqqM/ajBpJPIfuq/F7RqOs0ZRx1Krnqa4+4lW/cibdxEkNBk7+QWaxTIcrh9Ij91XbQZp4LGrnOeWaYrCwhgCyLKlDQBJWrJXk3NbSViukj7+S2GNf2T4fFYfbVWXlQpXBaVDKZc4NaJLjA7yR+66lsvANp02sbo1oHfxKwvRCiH4kE+o1zvGwHxK6XTZZY9dPlRAQKYRdQOCeyooWCKEwUcM3WAoFfATpHkrii2AUmoFaovsjkohs8kxA58k83Z26D5QrMd/13J6i8kgGIO8CD5LTRGLMl6m+uijOzidYhNMwJ4acNOXjyWmLZ7k2+mCrti+TFvaMdj9j5mvytGci0khuYCA4jSRxSstNh6svGYNAOvJol0QCe+VruqHmodTZtIuzFjZudNSPWPE7r6BWQin6iUZtsoWbKDCS2b3MkuExE9qY8Eihg8zwI7+5XuIv8k3g2druCpmnh4OjVHahobPCP7grApKx+5blkIYMInYVTikEKXAslbUwcqvxeyibC54K+qOgSpFDDAAHUxZWxXuiFlvhxyzJO6Ku9qOQJEck2eiz/AGj/AHFbV6LIr97OVK6TeW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90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242" y="836712"/>
            <a:ext cx="876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TEMUKAN BAHAYANYA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9" descr="data:image/jpeg;base64,/9j/4AAQSkZJRgABAQAAAQABAAD/2wCEAAkGBxQSEhUUExMWFhUWFxsYGBYYGB4fHBoZGhcYFxkeIBgYHCggGxomIRgcITEhJSkrLi4wGSAzODMuNygtLisBCgoKBQUFDgUFDisZExkrKysrKysrKysrKysrKysrKysrKysrKysrKysrKysrKysrKysrKysrKysrKysrKysrK//AABEIAOYA2wMBIgACEQEDEQH/xAAbAAEAAgMBAQAAAAAAAAAAAAAABQYCAwQHAf/EADsQAAIBAwIFAwMCBAQFBQEAAAECEQADIRIxBAUiQVETYXEGMoFCkSNSobEUYuHwM4Ki0fEHFUNywRb/xAAUAQEAAAAAAAAAAAAAAAAAAAAA/8QAFBEBAAAAAAAAAAAAAAAAAAAAAP/aAAwDAQACEQMRAD8A9xpSlApSlApSlApSlApSlApUfzDmq220DLRqPgDyf+1Rt3jASrFtSsABqwMntI3MjHxQWAuNpFfSarlizcVzqCxsQux3iMCDt/s1xcw5nctw7FjJ06CYA6WH6Ynq7+O1BcQaVTLvM3W7pts0zBJyASAQrCTBjOI/qY7uXcyutCs49SSrCJEjuvvg+2D4oLLSq83OTYJW4wu47aQ4PjTgGcQN/mcTdjilfYifHf8Aag3UpSgUpSgUpSgUpSgUpSgUpSgUpSgUpXPx3FraQu5gD+p7Ae9B0VjrExOfFVZfqxLitp3B0le43/7fn964eK52UGsAQdszJGT47Tv7UF5r4zACTgDvVc+nvquzf1KW0suRqMSvzsakeK45bkpbIb+YjIA77b/7HkgKff4K86XHBEG6x6sMRjIJIAgyIOce0HLl94M4tgBNIwx7uAxjypEH5zVlMKTJARQdRPk9R+BmT8+1U7iL6OdSrkFUGPuKABpxgHz/AJB5yEmOfXJ0AElZVn04Zh3UAyRAPbPnadZgv6jx09RlsAENAI3ETJ/rWvguDksxVdSxokkA77Hu2QMH9I8Z6P8A2lHDFGZVjuIk75g5xPyCN6DmYOo9RWMMSx8CDk+xg/1P50crfSrsb73A5LgaQhUHQAgBw0Afd/5qGPMDxF0q2ooZ0BdQHSJnG+D3kDaMmsOH/g3rZjpJIBzJ3XM9jvM0E3a9QnUTqUPIBBB6Y0yqycmTHcjbcVJk3GNtgmsXEXt9hkmQy5UgH22Ga5CEL6HeEmTPkZgYBA/zZ7+0buLuXA59FS2VKDVCqNQ9RveB27zvkQFi4O9xAUzpMbBpk4yNWo/vHeuxOYzEpG0ie/eCPFQHO+ei2ALYLweszGlT3kjI32Nc1jnRvKDno1MVCwW0zEHIIx2oLspkTX2oTlfNHZZYAjEGY+RGYj33qZRwQCNjQZUpSgUpSgUpSgUpSgUpXPxvGpZUvcYKv9z4AGSfYUHzmHH27K6rjADt5J8AdzVN+prxcK73EOpgqpq06QZkAiRsck+B4AqRucCnGKz3VnWJQEnFsjoEA48mvJrPFMbrC8QFUH2K5IgR3mTneaC+cuZmm9dUm0JgDJEEAGT+mBlvMzFbeZ8BZabqXJlSq2zBEiZMEZOZ32/eq1yjiW0jUNbFbil5nphSCYk/E5+RUpZa4oGqfQdSyx+mVMAg+IAAz909jQdB9NQhtIzXDCtqAaZ05jtA8eBW3h+fXLbsNSKgDEkiTqHYw09tvY5xnBODhli4zFQWWBAB1SDMGBB+6SYntXz/ANvFxrd4A6pjsZMDUSYMhSvjeMxFBwc/NziHUhiQXkwYQAKM6Jy2AMnE7iK7OQ8IBL3Lg0pJ1GJEQxAAkEdhE4E5JEbuJuoCfTJlfvZYDSclRsJnzOxB71p4Hmly8ull9Hq02rmBriQcEw0Yg9494oLNxF+2gZwA+I0A56WOw+R/SoQIHtYDFCxwR3giT4+RA/vUNb44qxGrUdSljpI1KQp6YMCPkCIqYa0121GssY0ouiOqZYsG7DVG5wO85CG5fxOm2WiQFCgnOdOgCY1RttnbxjUOWa7n8RibC3ATJPUZnSqzM4E+INSvFfT7O5i4oAMlUXqBBAmAYP8AoK3cDzNVm2VCqSRMZAExO5MxiQJIOIFB0cu5cW0s5i2LnSvcgZB9vcR29pqV57wVtYcKAwxI/lAJgjxMdjvVfe3ptrdyCOo6iABGIAzpHfq2z4isLv1CXLKxGQFUZPuQTtBgCZ379qDdwVgsyq7yNOHHTESdsTuPbprLiOEFpWUsCklQCDIkKCMRCwT+Nqhm48r9r3JjD6GGmNWetjqJ9hHTgZrrvczFwsp1lRJbp0mApSIuRkxvnJEd6CZ4bm6hfTRWBggbHJ8CQSNj8GpDkXGXLSdZLoJ2HUIJEqBuAIkbntBwaUvM2B02x1AkDOkRJJB2gwSRPxOZqT/xnELlLZ/hiG8ZjIUHImTkjvQei8JxK3UDoZBntGxIOD8Vuqr8q5obbfxDKXOqQI0nGdJM6SMnGPyatFApSlApSlApSlBrv3lRSzkKqiSTsBVL5lx/+OuBEtBrNnrJc6SW7GN4Hvg58VL/AFnxqpaVCpuFmVvTH6lQhjPhZA33MCq59S/Vdq1ZtuLbhnI6MqQNOzQPxFBx895873kT1CgDQfS6obAgyB09QGcedxFd5pyJckshuapGplUgPOWVjJj2J9pri4bl931A1mRbusGPXq0mSYaAWOM4OffFX4cuBVmAAU7FGERBO3fcCG3oKI/GaGNu04UowE5OrOkwGxGRg5xirFwXEu6nqypZgVMrgrq0kKYwQwnuYnOOSxyVPXd1dEZxhXAcdU5EEQNokESfFS3C8uRLZYJlRpNsEaiwGpsmJE5HYSMwKDSmoQeoOCDpYRqmAoiB+lZMCcVLi4iWQwJltlGZOASY2A77f1qG5bxC37lxERiixL5ywMNHsAPP+uHI+Fv3brOQgQmSDn7lBwOxyDiNvg0E9d4q1cyoJkZAG+0GSPGR/rX3mfCKLQdwD6YBURgQcR4wcn2oOBdYkloEAaRBIM9thv8AvUff5ixLWuKRklekkjSR3GJBJj8fkSHPwPMGItgKWbrbpjqhhCgRBIUCfmuteJuaSmoINQMsnc5IEb9h8+ZxCjjEQEJ16FDKwgkAnJDA5GYxMwfx08q4oMSh1DX1SB1AkZWRMFemSCMiJ7UEpzDj2Qak6ygJIJgZnJAA8Tnb85ikU6pYKbm6kNq0x5AjUSWO/SO7ZJPS6lwtvhxAuSZ3ItgAE+zEyBE7SM5qR5dbtWUhclieqJLBQx7faIB2oIrhuCNz/iO7kKSE1ELIEydIjvt8RUvcRRlQFXuZXJA2kgmDA79/NYG4gka2BzsBsNzPed95iM4x1XbEQCYOyk+25Ezg+P3xQfLlzUyrsBuAdiDIOO2/fGJ8Hk4ySxKAAzLKYkgDI7SDkyPeswOkFch5U6p8tjUQB+IzG9RfF6uk7ooLSFP3Ahc4liAJjGPzQd/E6LqMIlgD0mJ8ADYNMfjM+0PyziPQvaXPRckKWGDEwjMx3gGJxI3zXbfuXEYRK6iJUAfqxqJJkZyM9vmsuZWA6H1BC94BMQRJmDpOd/8AKZMA0ErwHGcPd13AWOgAsZ7CYge8H3zU79NcwVxpHTPUinB07MI9j4/mFeecvsC0L9lj90ENMMRgQ3cZI8f/ALU5wXEBz/FuIh3jXLCABIJ2IIwRQeh0rl5bxBuWwTvsY/ofyCD+a6qBSlKBWNxwoLEwAJJPYDJrKoz6hBayUUamudKgmBIBbJ8dNB5j/wCpv1AAgKgs7EFNJjSCMSN/B/eqZe4rir6C9dszkAM33QIUGNO2fjY+KnfqLgLo424HAls6ZBGnQP1Nv3381l//AECmw+YfMDwCAD2gjx2x5oI3hub3rOlCdDFJbC5DDBwRkxIAA7birSnEK9tixvW1VBGkGQWMkzmQADiMD5iozkPLjf4hGK3GRgvvAJIJlj0rOYPb5Fer8Hyu2iBY2/33oPPrHMEYWmNsspRSTJJcnEbzEgkjP2jtNTfG8oPEFWMqudQOCwI9l/3AG1bOX8vQt6zKdRLFQftWTuPwBvtmKlGvj5/egqD8lbhbbASbZOrpn9MkSCe//kk1O/TfE23Rgggq2R8gDeBO0fipUXFOJB8iq4vHJZv3FbQhBGnSTtpAJK6YAgLPxPags4FQX1rbVrChnNv+IsMNxMqd8RBM1mnObpClLOsMCZEiIOJnyKgPqDj2uBUviAzQUCk9IJMkbqZ0/MGcUFVW6Fe6iEkC5AjOqJJAaNsgdql/pq/Ysrd1JHTqdtzB1DQImBIzkmW2M1FcDywI7BNM2iGUKeq5qgqBhgPxBwNqm+C5Y3+IVXXRjU5k5BgKCexJAwcbH2oJbkV9Wteqwi6wOvVIhNQGkR4AEEeRUoGVyIaZypCgMckHBIAwQP8AxXV6IVVwdQHfts2+09UT7nxXJcuEtKySe325XqkzjBMe+KAvCqdQAyckAHcEgwSDJJH5kmdhWRwfKiJG5JO+Zie8zO1fZIIO/iDttvAnTO5yc/NZ8SFxsWA+3aQ+WkYkyvg7bUHKjEED9E4gCT0lj3xBMR7H87GIZlgwQsGR3BG4OQSCT5+azsSQDIZYOCZloAGd8753LV8S8epSIM50gDuSpPcYjB8gRNB96mAJcKVgfqP7kbjbOK5jfZJAA0nYCSJkzkHA0ieqvqXgh6SQuyyDBCiPBG5G+SfitNksymOpY0gQMbEjpyJ6vwfFBH824e4xt3ljoI1AEnEmckZHUffMjYV8a76iq1u2IkMUALE69Oybf8wEb+ARs5xaPotdSQ8EDGMfaSDtMbj/AErq4K+gUgwFVBuYISIAnBzpnE4+KC2/TnNFNvS6NbhjGqCDLY6hicgVP1VjxdtLK21Ag6UxEICwWTJ2Ez+KtNApSlAqt/VnMGtNbZFkWz6jnwplO3sW/Mbb1ZK8o/8AUO+x4iLp/gajMTLFEVlQkdssQNpM7xQcP1Hz7h7twk6b0lQSo0lVE/axO8j8x8Vr4KxZBU2La3FcwpYy4EHtEA5yBGY7VDpw9prLXEt6GBIBJOmDnJmBg4wT2mrF/wCm/E+kSYBW4+2OnoBJ8R2nyPegtf0hbRJXZ9K9OcKogZMz43qfv3VGGcLPkgf3qhc1vlOKL6rqu7ALbJ2nT9oB+J/0NTPC8lReq4S9w/czMT+ASZ0+1B94RwGeyxHS0o2qQ6MZWD/0x7VJokYrgv8AJ7bREqJkhdmwVg9yM1xarvDemhbWmlgWIJEgSJJk/idl/NBPemPAqsct4QcTxN27cUgW2hVIjsN/5hjH5xXbxd24bZW8yLjU0BtIGJDN2IIPfb8Vt+nUCq4BWDcJEGfwTAzjt8dqCVVQBgQPauDi+UrfBVxggie4+DUmBWF68FU6cntQU3iOVCyddtApBMgoCYwZlYzqAUR5z5HzknDNcuXjcguGWFI3wI9wJkxOJzXZatlnuC6SQVYAkHBUsJk7gbhv8w9qz5Lc1XLsH/5ANhgBApg7T0zHaO9BKW2DtJJlRJbOYOR2g7x+PzqIJiI/mgknM4xBHnfP7VtewsmVjYwBgmDuJgqJztt8VC88470bOoRJ+2dyQOmAQc7knG/nYOLm/HqFBOsGYAAMgZiI3I8b47Yqu3fq+4h0YeDuyhdowMROI7d+5BrhRTfY3bzMGJ0sMYEmBBzMk/EH8abi2yxJDA6iC0GCcZGcQJx3g/BC5/TXO/WAbpVlP/CGAQMyAMHB8CN89pa7YLBjByd5I2II75HfOO84rzTgrBtuHt9ifac4yM4InP5r0DkXH+tYttPUSsktPfy0x9s47z3oOrQLYMJ333g4kRuc4B7Ct8MFYacFQDERqYAAQZIwR5x5rO2FRicde4buRPlRvHz/APuhCRMZWZOCIAjbzj5xHagjuc8SgsursTb0lcKJ1BZkHef8xxtUaLnqWrQBQXFXSCwAUCYydMnDTtmtn1HIsXAQpnSMGQoIHbcMdJETFfbTQIMHScrp/lCy+0wB5MGg5uA4L02dck6JAUGGB2MqMiJwRAg5r2pWBAIyDkGvL+S2XvXA77I0qsTtIE6TkQZEzBJ+K9G5T/wLWI6F/sPFB10pSg5+Y8WLNp7hEhFLR5gTUEOU2L1kveQN6q62LiIBAOZ2ipvmdovadQJJUwPJ3j87VEcnsrctlQ7G2DAG0rAO/wB25PegrXC/QFm6isSUtt1C2rMZU6SsljgwBIz4mpq79LKq/wAF9BjSJVSAIgwCvj96sYtgAACABAHgCvtB51Z5Xdt8Vb9f0z6ZYWyFiQZKxqJMgAZEfaRtVn1Ctf1JYDNbZAWuI8ALmJGQ0bAgxJ2kGtYZX2OxyNiD4IORQdYatfEhSjagCAJztIyD+IrQ9vO5H5rHjb6AemZ/iSp0/pBBknwI7nvQef3Ob3bxOltM5EDdRJaZBM5nMwT5rfwPMLrsYwWiAFgNnJ2Y7Z9sQTMVE8NeFolCp6B6Z0n+uZ6jIMiPxUp9McQtvijcZiVKBvtiGP2gwI7/ABkUE819goVrjjTGol9wILQWE4nYn5nvhx/MkYLpZwqHqAQ9QzEEmTOR/XtNZfUtoXgPT+8EM4j9Kg+N8gbGsLNy1etHVcUMOgEbxJlpPYiMjx70E9w3HW7iSqa7WxwSTG40wD38ePaYzg1YPfXYFw2Pft+cfv8AmuD6dUEuW0i3p0kEg6icgAgfdEzGYipLhOIPr3CDhgDpxMhVgCCQR+cY+aDsezAjJaPOnVqYYjYnf98+1G+qrzHifT1hQII2EMRryINegC2qG44AgL+sSdRHYdxtORvVa5nyhLl03HUG4VUFyIUhTABzgw3574AACm2GGtQVyH1AiO2AJGADH9PaK+Xv4cxqgzA/K7SMkRVi4j6ctMZsXSGAk2yc/vJ3IO0YqO43kDBSyEmcBSY6u4GZmNIjfzvQRBOdImT9pDYBnGZP+s1YvoInU04UkHSx7AEFp7DESANvYVH8q5PeusvRpWd3EEGJxGe0xV2s8MqCEJWT2EDMlsDxkbfpoM71wMuANLEhhJECQIiQNgRmNh33xe4A+kpIwdUjqJ0sYEZnG5zBrJeG3kiIAgd4IYYgxucD3qI+ouOe3p0zca5GjSMycDOIAB+0z2nvQYfVZGjSN2cQANjB3xIEyQMzOK13b6qk+mS5BIuGdJY9L5mAPiuJ+IJf1OIglWlLKid41GR3EDOwnYnFbOX84S4XRpW68aGJUgBSTGNOlsncA5GRNBZ+Scf6S9ShNUELGZOSJnbvPx5z6DbQAADYCB+K8+TgHLRoMEhdRmRqPU2n/mO5/SK9DoFKUoFQHJ3Iv8Qhx1So9gYOO0Sv7ip+q1zm09q/6toAlokHEjAeTtsAf+UUE/NYtXLwPHLdEj4I7qRuCBsa6TQcnpHUMmJk/wBah/qDl1t7iN1LcGZQxPYSYIx43PxU3eMDaa89+nuc3L3GeneI9VGdCwboKsCQdB3PQNx5iO4WFOW3CYLOwCjp1bk/5wAe3n+9QnHXP8O7W2KWw+pwC5BYHce5k9zvV9GMGqv9VfSC8bxFm47kW7SsCo7kkEfjH9Pegq3MeTpcvltJCnPSoB2BzE6iZnxFaeXW2R9No6iELhiiywXYb7fPdfirVzCz6AIRZVUAIUAwJCDO4Pg9gG3qu8ZwTW/4lttJbLW4ExAY6SpiDIx370Et/wC8He6uSDGn9UYgwCRup8Zrd9JW34i0126oXWcAqCRGO4iPwKqd3nNzSqsp21YQggfPn8eIqePNbnoLL9f3MFWMZGQpAiB3IO2KCZvWh9ippCgNAiTkTEj23H7zUY7Dh73qmQlwEEQDDhpERsIn2MVwtze4zBVuHv1dydj3Oce3xmt3Kxc9U23zKsCr5wYgxsCTO/j2oNvE86d3bQocRnJAAxEtPRtHzsN65uJHE3YA9MavtEE/9QX2A75AqbuabZMhcHYQBjAAHjqI/vWq5xwLAIJnEDMFojIwIjc+aCu8Kl4vqXQGUGQzs36tpAiZO3xXc3Mb9pgLlgEA9TI0zG50ETjfE7nFb7nA3rDqxcETqjJwCMTvjpHcV1txaklT1FiSDMwZwCBtB/saDLguPt3VTS2uR1ROMAEbCMdjnIrs9ETC5JzExMERmD4JiR9x94q3EcEyXS1uSH+8LJIZT0lgAN48e+K6uI40vHoLqfA1kMAAN4MYOY6f7UHfzDnIsMwIII09IzO+ANpmNv5hUNyrhzrLuhd/vK/yqQWAWZyuJ8zGwrZf4Q65gsxwXbfMDcfZECNGc1t55e/4dpWjVb9TVDZz0juQBBInxHk0EHcbXxb65ILfbIA0AEjJO0CTHmnE2i19GQQv/wAcYUHU2Pae5329qz4jl2gAm2CpwfLz4AiGBH/TVj5HyBFuhgxcjIBiBgiSIAzIPfbtQWnlPNEuPbQCXI1GMgBRkz8wPzViqv8AIuWBLhIJOmQNsT2wNvA7Ae9WCgUpSgVwc84M3bLBCQ4EoREhgP8AMIztnzXfSg8kvc9Nq4wtt1kffEN3YhlGT2GT39sd1v65vW1l7aMkLDGQdpMwIY/tBNdvPvowXeNZ7bBA1vUR5ZpB+Bicdy3xVc4rlzpcdWCRgNJmdEkQgMhs753G9BJ8X9V37hRkC2xBYqzDISCwlScxHczMV0cVygNdsMbdoWlPqhm39XUpAZgJEbj3qr+ot0OU6ioBYu241lpGkydhjHfAJFWnlvGBX6ENxXRVuA6gC6zr0hwSAO2qJhh2oLe4LppFxfUgSwGx86TMe0z+a2XeIVfuYCBPvA9qgbVq22p7aXLWoQSkjUIMdIPaTkZrOxxInSiNrG9y7JIjuA0E9v3G9Bu414R2I068KDmQd2K79/t3PfeqHrKPqa5BiNC7xOQqAHyFHtJNXviOWpcB1FmJMyW7jbGwjtFeevwdyzxF4XEN0nAKLJYqOlpGQRIwfJ80HL9RcwLXbIs6QCAMD9WAcEzqEwcVZLvB2XsFHuqt0LsGEnEdjsTjHj4qM43kd3SzCw2stPTkDEDvPyc7wJqE5NyK/c4y2Lixqb7yMSoOofOKC28u4VVKi8BcbK6goKLnUo3EROZ3+dpi5w5hVtBVDKdZMtJAbQJ3ierfsB3rXzjgktsLekorS2tWP3b9hic7+BGwjDj/AKhWyqs2CT+k9RBxndh8/gTQR3OBbeNakrqEtJDEgAGABMT5Oc+KiOF4W4VbUxVEbUMuARAn7GE9vbFd/GcWt8XGtWWVpzDSo1Ag4GPmD3Hmvqn1OFdSwNxVBJgkQARAX2HcUGN241whbN6THd2G0TGoMIx3mo/knN14i76N0Er+hlw2D3jcnJx5PxWv6c4UhX4gMnSpVWK6YE9RyMk7Z818ZzbMoFIuncEGPf8AviTQWM8N0MoL6NQDS/jqMEYGMkCdtvP3hbZtpqRW0lRpzJJHUNU7Nhvme8wITlfNSOhXLasdRP8AXIx+e9WXgLckMBqB05BTAGcbHyZ3z7UHMBkMwlskIQBE4IxOnOCSP3iuX6i4Ym9abCsFAaAYAB1JAGMy05xFWDh7dwu46dIB0wZJYgR1ncZiPfeqebsu6uGa6ATORpKyIE/qkig6uC4e7euyw6FILEiJiDpyATvVk5by1mM+oynTlWzALErg77bHtG0mqpyrmDi4tssx1HobJI8Sfcxk7fsan+VWbl65bZm06iFMeR1rkGBgERnscYoLnyNIQzBfUfUIEAtAOPaIH4qRrXZtBRA/8mtlApSlApSlBG8xt6biXThQrI5nABIKk9sEET/mqC+quSW2RroXqEltCyXHjBBmQDVvIqs875NZDW8aLbtpdVwmqOk4+09sbkjvFBT+F4P/AAsXZUoZLwAcw3c5G8CCJMb9unlXCqlwvq1z2z0k7SCzESDH47128b9Pk3rI9Qtb1g6SoxksTG0YGT/pVwFsDsKCLfmtpUksP99vn2qsHnkXlNsPct3SYAB7KIEmApMbE9hgb13c/wDpS1cMKolmLkHbpH/dh37zVZ4flly076rQARh6YLGBALFwdyBsQc53oLPwPORxOLRIA+7YecYJzIIqUsWgowI8+/ufJqo/TXEWv8WUt27qH0x6jOelmgEaRJ2yOwq5gUGQrVx/Da7baR1x0nvIGM1tFbUbE9qDz3nvHXFxdYkBNPqLv0xqBM7MCB8n4NR1nh/8QbcElyCM4jGvMg5M/HzV1u83Q2gkLqcxECBbmGOkxIidpiarPE8pucNelSz23ghQIGQDvO+Mx/XEB2X+Ku2WE2ghBgsoxBwTPc/Hf5FcHBcEYvMpi2F+47ZJlY87/tXDzHjWuWrqqHJVi2kAkQGyACCNskHbT+K3/S7OLDlg2ktb0jGIIEZ3Jntmg28TwVtuDtgH9ZUAbzmcntg/vWHBKLFoM1sem2zSSQRI7iBMnGJH9ZPibJeyigMCSzW2iFzJhmjvge0ioS9xZuIlpioAjUZJluxPiNMTQbrnKVYtnUrESCwGDpaSoOR2j5qzck4Usotv+kfbgQrZHSuNUg9zEHJ7wnJ+IcfwhpOttOsLqCd2Uz+k5jPn4q6cBaVVIWMHcfq96DOzwaKSQN95Jzt2/AqB55ysq5vKSTtE9/zuP+3fFWOtXGxoho6iFEjEk4P43/FBUOFsBLga4ZKbKMBVYGSIGSZ/pvV5+nLeuLoWECxb95+5thGAAO+WqFtctWRZgsXfDEDAG7Y7qNtth4q7WrYUBVEAAAAdgMCgypSlApSlApSlArG4gYEEAg4IPesqUFZ5l9OOiTw1wjQ2tbTAEYMkA4Oc/cSDJ23Gzgee23gOfTbbS+DIAkZjIn/vG1WKoT6i5J6w9S3AuqCP/up3U9vcE7H2JoI7m/Fk3UFp1lQ2qcrBjBg/ce3xUVwvGguQ4GskjJntJ7YHt4FQvM7aWkdnu3PuI9NSAwYDUdQbYY1ER5jfOHK7zCLmP4oXQCCckESzRCnBJHtQTV7h0sKXCSxaROykZmB4AOT++aleA5gLigxEnTPYtGR5rl4oMbP2+oxBhVkhpGMgbe84mojlHGm1bRGVhcJEAhiNIxtJiDuCQSBQXELUfz1bvpgWlBX9Z1RC+Bkb/IramsrqW8BEalcAlSBkAgqPcSPHY128Hb1qra9RjaYg7TCnBoKTwfLdThY0lJYsZgEZMk9sR+0+K6uZwdVu0ZIKhn7hmJJYLGN8/Gan+O4P1LxCaGIC6w382ckA7wAO848VCcVy/wDjFFtp1TNxekJkBh84AmQfEdwrnA8p9O4dBJYgxkAGf/zaQfNSHG3LqrARGtkGFznsRg+GwcY8RXf6MtITClkP3DZlcdUSRDDadm+BhzDiAlo3LhUMHUAMcsHKgS0wIBH9fNBmOGJULrgRhJBADAgSoYSJzI28xUfzLkqhTqQlhCakwcaWOrJkb5PY/JrcGReJuIzAuttGWWxkuuQv6QVJJ/tFcz8XdtuTqU/cSdQxqJ3gSWIG5BA0/mgkeRcjCWddsB2LTn+SJAzgMZjb9qsHDBCzFSttiBKGBIHeO2+9VW7ztbiBl1B1MFg4BGCFkAdSgmY7fmu0cvuzabdSkvcbAPVOVmYAJ/bPY0FkAcCWQD/m/r8b/tUWeOcsjL1DXGlVMnIwJ/VHfEb4E19KPdvBbcEOIBIaABAYxPbI7fd53s/K+UW7AxLN3djnO8AYH4FA5VwRSXcD1H3jOkQOkH8Sff4FSFKUClKUClKUClKUClKUClKUEdzPkdjiCDctywiGBIbExlSJiTgzuaguY/Sjw3oupnIDr1A7SGB0nvggDIzVupQU7l4423b0XOHB0khWVgZXtI1Ez+9cFsM/S4C3X8jSQv6jpYyN/H79/QKwuWg2CJoIPh+V27SBE6ScatzJ75rc1m4QAYkfqH57Yjt3qRPBrvkHsZOPwcVieGYiNce4Az+4oKo7sCAtv+JnYwcyMj7ske+81p47hXAYFfTJQDWG6QTjvuQYiPOY3qx/4K5bbWp9SYDKYnE5BMZzt/evnH8PcvKo9MqJyCwB29pj5mRQVe+xIVQGcsVERJJwPgZyZrL6s+ixftWy18i5bcOEVVKMZGNOCY8kx5FWvgOTJbIc5uAGT2k7kDz2k5qL57zTSrNEfy+WIiIEbSRn3oIPkH0Mq8RdvG9dDMiruDOn+Yn7h+x3kzmo1UuWGvpxCqSGwYy0A6SJiJHf5FWv6V5n6uYCyzDG0aiBPzv+anOY8ntXzLjMRI3gGRQeecss8PbVlAJcrlAIkAGOoCRgGfM/FWjlCXb0FIW0QOphn4AnJOc+/wCK77H0zaSIa4fPUMjeDCg/kQfepbh+HW2oVFCgdh/veg08Dy63akqOpt2Jknv8AewgV10pQKUpQKUpQKUpQKUpQKUpQKUpQKUpQKUpQKUpQKUpQaOO4gW7bORMDYdzsP615d9Tcaxuldl4cWwCDgu91W0/hbY7/qr0vmwJSF3Jj+9eRc8tP/i+IFoYL29+xCoqkRv1MfwhoLT9DXRcAVTOm8wic6bQ0tiNtUePu8V6DVL+geWtbC6gJRG1RtruXC5jzEGf/tV0oFKUoFKUoFKUoFKUoFKUoFKUoFKUoFKUoFKUoFKUoFKUoFKUoNXEJIquty1RcLxnAB7gqGz/ANZ3qz1zPwgLhidsx70GXBWNCAfn981v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6" descr="https://www.osha.gov/Publications/OSHA3123/3123_d.jpg"/>
          <p:cNvSpPr>
            <a:spLocks noChangeAspect="1" noChangeArrowheads="1"/>
          </p:cNvSpPr>
          <p:nvPr/>
        </p:nvSpPr>
        <p:spPr bwMode="auto">
          <a:xfrm>
            <a:off x="155575" y="-960438"/>
            <a:ext cx="25431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data:image/jpeg;base64,/9j/4AAQSkZJRgABAQAAAQABAAD/2wCEAAkGBxQSEhQUEhQUFRUWGBobFhgYFhoaFxcZGBgWFxgYFxQYHCggGholHBQYITEhJSksLi4uGCAzODMsNygtLiwBCgoKDg0OGxAQGiwkICQxLDA0LDQsLCwsLDU0NCwsLCwsLCwsLCwsLCwsLCwsLCwsLCwsLCwsLCwsLCwsLCwsLP/AABEIAQ4AuwMBIgACEQEDEQH/xAAcAAEAAQUBAQAAAAAAAAAAAAAABgIDBAUHAQj/xABIEAACAQIDBQYDBAcFBQkBAAABAgADEQQSIQUGMUFREyJhcYGRBzKhFCNCsTNSYpLB0eFTcoKi8EOTstLxFSRUY3ODwsPiF//EABkBAQADAQEAAAAAAAAAAAAAAAACAwQBBf/EACkRAAICAQQBBAIBBQAAAAAAAAABAhEDBBIhMTITQVFhInFCFCMzgfD/2gAMAwEAAhEDEQA/AO1xETh0RIfvJv8A0MMSlIdvUHHKQEU9GqdfAXMhu0PiNja9qVFKVAtfvhixUDj8wGvE6DlJ+nLbu9iO5XXudiifKe3KmMw9btalWo6sdKqMwIPne4YdDxknwG8tXEKL4ivmtpaswDACxItb1H/WdhDf4snXNM+hYnAPtNT+2xH+/q/80yMLtavTIK164I0/Ssw/de4ln9PIlsZ3eJyfAb/4un8/Z1h+0Cj/AL63B/dEl+yN+8LWstQmg55VLBSeFhVHd+olcsco9oi4tEpiIlZwREQBERAEREAREQBERAEREATmPxK3vbMcJhmtpas4Ot+dNSOGnzH0En+3dofZ8PWrf2aMw8SB3R72nzyCTdmNyxuTzNySSfMkn1mnT41J2+kU5p7VSPOzt8vED0P8vCelhw1U8uRBHAg8Lyq09Im9pNUzGrTtHm1cW9Wn2bgCm2j5FzMTytf5RfzkefEUcMwp9lUGoIZn4E/iFvOb1dCVGoHP9Xwvzmv3hwPa0iR86ajqV5iZ3gjji9iL1mc5fkzeYOvnW5tmBs1uF+Nx4EEH1l+RnczH5s1M8Qot5Kf5NaSadhLcrPRg21yIiJIkbvd/eevhDZGz0udJz3QP/LbinkbjTlOmbB3rw+K7qtkq86T91/HL+uPFbzjE96eHDkQeoI1B8ZTPDGXXBBwTPoOJyzdvfypRsmJvVpD8dvvUHVrfOB4a26zpuFxKVEV6bBlYXDA3BHnMkoOLplbTReiIkTgiIgCIiAIiIAiIgEU+J7H/ALPqgfiZFPkXF5xdp2z4kUC2Aq2/Dlf0VgTOIg34TfpfFmTUeSKgJ47chxPDw6mLTxTqT5KPTU/UzUZyiqlhdeKj385XQtx1J4Nfl4W5CKo7reX8ZTXVr5k1I4rwDjp59DDfAS5Izs/7jHZRwzEejf0P0k5kRp0xU2ihXUaM1+WVeB6HQSWIdSPUeX9Jlxqr/Z62HxKoiJYWiIiAAZvt1N5XwVTW5oMfvE/U61EH5jna/HjoZ6DOSipKmcas7/QrK6hlIIIuCOBBlycw+He8fZMMLVPcY/ck/hJ1NLy5r7dJ0+efKLi6ZS1QiIkTgiIgCIiAIiIBjbRw4qUnRhcMpU+RFj+c+eMdsx8PUek3zUzYg8GH4WHS4187z6PnOfiTu6XHb0x30BuBxdOJXzGpHr1l+DJsl9Mryw3xOYKr+A8zeeqotlOt7/ne4ldM9Olx0ZfEdRK+zDcP3b/VTPSswUY1QMAR8wtpbj6jnLqm+o/rKTdeOo+o8xznlI8uNuB6j+YgFLUrVBVQDOBY/tqbd2/XoZnq4dQy+l+NxoQeh5ETFlpKpSsNe7UBuP2hqCPEgG/W0rkq5Nmmy09rNmpuLz2UnTXlz/nKpE3iIiAIiIAPT/XoeRnTNwt7e1Aw1dvvlHcc/wC1A1/fA4jnxnM5QxIIIJFiNQbMpGqsp5EGV5MamiMlZ9DT2RHcbesYpeyq2FdBr0qL+uv8RyPhJazAC5NgOJPAeswtNOmUtUexNBjd8sFSNjXVj0S7/wDDeWKG/mCY27Uppe7oyj3InBRJomNgsdTrLmpVEqDqrA+9uEyYAiIgCWMXQDqQfSX4gHBd8NkNhsQyhSFY56TW0ubl0/j5N4TUGzgkDh8w5qeOnhO07+bD+00GC2DjVDbgw1B8uR8CZxOpdTmsQwuHXnpoR5g3noabJujtfaMeeG12umViueDAsOTD5h59ZYbKTmptdr9LEjnoZkMARnTh+UsVKCtx49RxmlFDK1zm4FO5GhP9JUcIxFnXMDxFtB5ePjMH7IQwAbjz1HDwmStD9ZmbzOntOtI4myrA4gpem9yV4G3FTwN+fQ+PnM0nL5f8P9JrsTpZrfIf8p0YeXP0mdQf8J16HqJRVOj1cGTfEvxKEfkbm2n8pUGgvPYiIAgiIgFWzto/Z61F+9dKgtYakG+YDzS/tNnt7eGtjT96StP8NEE5QORe3zt56Dl1mgr/AKWl07/vlmZMGpf50QrkCLyhqoF9eHHw8+kqBmY6VUXKMHRmRxwdCVYf4hy8DpOm7i72tiM1HEWNVdVcCwqLw1HJwbXHO9xOYy/s7GmhWp1VNsrDN4oxAb2GvpJJkZI71PZjYGtmQGZMmViIiAUutwROQfETYJo1e3Udx7B9NA3BXPnop9J2Gazb2zVr0mRhcMCD4gjWShNxlaOSjuVHz4Khpm/4T8w5CXnUcVOh4db9Jd2hg2o1HpP81M5TfmOKn1UgzCVsmhF0P+XznrRakrR5zW10y4/DTiDcen9NJ74ienzv0PXz8ZQgtcdNR5H+R0nTh7biDqOY8Jbw3AofmSw/vD8LD0+olwQKSl0LXH4SQbaMbD2a3vK8nV/Bo0+TbL9mVh6tyQePE+PK9vaXSLxidm1KNRCxDKwZc1rNewYK1tD8raz2VwkpK0eknZ5qPH8/6wDeezwj36yR09iU5uvvy/pFTQN5H8jANlsjdmrjEq1qea1FH7HLYdrWItlBbTINQT1PhPRu7ilakuIpmijsFaqWpm2hOihuLZbDxInUd3u7hsOiAALSpjhYfILkDzmydAwsQCOhF54+TNulZzaQLYmwhh6AdMK7uQ/adquVxmN6eVSbZbaEcib8pBMI+ZQ1gua5yjgtyTYHwnVPiBTxL4ZVwqu2ZwKwp/pDTKtcL5tlvbW15zfFbNxFBVNXDV6acASlwLcAQlyo8SAIXKs50WZbxC3Rh1U/lKqdQNqPL1HK09IvpOg7Fufis9FT1UHx1AkhkK+HNa9Cn/cX6afwk1lhSIiIAnhnsQDlXxU2RldMQo7p7lQ9Ne4T6kj1EgAH9Z9Bbe2ctei6MLhlII6icL2zsx8NVNNteaMdA6/8w4H3m3TZP4MzZ4fyRrC3Z/tIeXTw8pU7cGGo4X46HkfI85WrXuPcHj7Sy1FlN6fqv8ptMnReE9KXBB4HSY9B9SBprorfwPKXi9uIt+XuJxo6mTPHMK2z6dawzI6ZwOTXyN+cjsv7DxZy1qF7riFIA5CqouhB/aygH+6JYDXAPUA+8yY47W4nq4Z7o2Ii8S0uBlqqbIwH6pt6g6S7KWpZmpr+s4HoLufok5J0mzj6Oy7svmwlB7WLUkNuNu6NL+E2cg27m3lwiGliM+RbtSZUZ7BiWamcoJuCSR4G3KZGJ37pB6WWnXylj2v3bXVcvdYAXzXNtBqOdp4rxuwpomJMwcHtNajizAqQ3Ai6mmbNe3K35TB2ZvNh6qVH7QhaWrdopQhSNDlIFxxHnIjit5KtWofswOHpDRQqKHbqzEjS/JRw56xGDEpJEVqYrtqlWtx7Wq7jS3dLHJp/dCxL+M2TWXO9LvZiWKsLksdTlNxa59BNalDGZUulMOW79+AHTTh9SZa4sgpI6N8L633eXo7jj0c6DwnR5zzcDBFAo1NhryvxJJ9TOhyZWxERAEREA8kS313bXEUzbRh3lb9Vhz8uo5gyXSl0BFjHQPnDE4UqxWoCrqbHw8QeaniP6SwXZfmGYdRx9RJJ8R6pGOqLTS60wqHTmRnOv+ISP0yx/wBm/wDrznrYpOUE2edkSUmkWWrI1tRofxePGX1PQ/W89r0bKxYBdDxteU5xwTXqeQ9pMj0DUyAsNMtm06oQw/KbOstmZejG3ke8v0YTXCnmsvEsQvudfoDN5tqhkrHpURWH+ElD/D3mecv7iX0btJxZgEX/ANcIB9xx/wBdJ7KXHTiOHj4SRtKplbJwxqVlNu6h06litvYKx95iKbyUbh4TtGYn+0PPoFXT92U53USE+iYUdgh6Q01tMM7oH/Rk1oplUAS5MRUc6xu5/A5bkeus2exd2QNWHvJiRAEA1lbYlMra01j7rLfhJPEAwNmbNWkNBrM+IgCIiAIiIAiIgHJPithOxxC1afzVwQw5FkygHzy8fBZC6NSsdWygcyTNvvdtlq2LrMQXZXZKYPy00RsmnTMVJPW81aYQvY1Gzfsj5R6T1MCagrMOV3Pgxq1Rahyr8o1duGbwHrKhoOgH0lVW2ZiOF8o6WXp6ym17D3lpUZ+waOeuunyrc+b6L9FPvJhvlsy1DD1easU9KgH8UWancbCZjnt8zaeQ7o/L6yf7+YS+z6ht+jyv6IQTf2M82c7y39no4ltijk08db+B5StxqZTNhqKAL6jQ8wefgf5ycfDKl92h6s5Pnne49OHpIQy8xx5+I/nJ/wDDEfdU763zt5hndh9CJn1HSK5+x0YT2ImQrEREAREQBERAEREAREQBLWLqhEdjwVSfYEy7NBv5iuzwGIINiUyr5uQo/OdSs4cGqUQ5LEk5tT4k6/mZcwjdkzW4ZCQPEG352lR4yh9SB6nyH9fynsLqjzfewi2t9fPmZ4SQGI42sPPgPqYc2vMnA4fPURONu83kpFr+bW9jIZJbYtkoK5JHTNwsAFCi2igD2HOTLbmFFXD1qZFw1Nh/lM1u6OGy079f9f68ptdp49KQXOGOdsqhVLEmxPAeAM8k9E4LTa6qTxKi/nYX+sqlzEgB3AuMruLMCrDvk6qdQbES3PSTtWXoSb/DSpY1F5K5t/iUMQPC5PvIRJRuFj6NIuKlWmhFQ5szAHUAg68rED0lOo8SMzrc9mDR2vh2tlr0jfhZ11+syaeIRvldTy0YHWYyouxEQBERAEREAREQBERAE5/8XNogUqNAHV3zsP2afy/5yvtJ87WBJ4AXPpPnXevbr4rEPVJtn+Ufq0xcIo8wMx8Wl+nx75/opzTUYFmUJxJ66DyH9byzhan3Z11BsOfHhLzEKAPQDmZ6VGK7PfE8Brfp/wBBJNuhs1mOYizPY25qv4VPjY39TNBszCGrUsRopBboTxVB1txPpOubo7Kt3mmHU5Le1GvBCluZJ9nUMiATR73YnJX2eL2zYjhfj92w/wDlJKBIZv61sRs/QELVLXPKzUl0/fmN9GldkH3xodnjqwtpUFOqPHMuRvrT+s08m/xMwf6CsB8rPSbyezL/AJksP70hE26aV40XCTn4Zt93ihYW7VPH/Zi4sfSQaTz4bW7HEde21/3aWkdX/j/2CVPQQ8Upm3VF/lMXEbFoVFZexoqWBswpqGVuTAgXBBsZm2ns81M60VbtbSNakoqW7RLpU/vocrG3IEi48CJuJEqbdjjTbRa65x/fSyuPMgqfQyWAy9O0UNUexETpwREQBERAEREA1m89Qrg8Sy/MKNQi3UIbTgWKwKsqtmC2UDwOn5zq/wAXNufZsIq5ivbPkbL85S12Cjx4E9CZxh94KRIISothYDLe3Dh6XmvTTULbZnzRcuKMilgbDvPa+uUDveHkZVVZUBNwnAZmNz3ja/5m0wau26eUlbl+AVgRcnnfmNJqsZjnqZA+WwJIygjW3PU+MvyaiKXD5KseF30dg3M2WlRaZpkMnIjW/UnxnU8LQCKAOk5P8It48MKVPDtVVat27rd2/eJ0J0PGdenmm0SC/Ect2lDs/wBIqOVuLrc1aAFwDrqJOpCN+zesgJsLUOHG74kD27s5J0iUVbNXvWuMrYWsjfZGsM/dSqGzUznGQFyL920gwcHUcDqPI6zqzcT638pypsP2TPS/s3ZPRT3f8pWS0GVybizTOKj0eSQ7l7Rq0Xrinh3rowplstSmhVhmHCoRe46dJHjJBuM57esBqDSQnwIcge4J9pp1jrE2RSt0Sl94qo47Pxfo9A//AGcZWu8/XCY0f+zm/wCEmZE9njet9FnpfZqdv7fpNSV+yxSvScOubDVABa6uC1rAFGaTnZeIzoDIfttyMNX1t92+vpN3uhVJp69Jpwz3Ioyx2skMREuKRERAEREAREQDiPx0x4fFUaHKlTzE8s1Q8D45VB/xTmb0SOWnXl7zf7+43tdpYtmuR2pAFzwQZBbyAmiII+VjlPO5HoehnQWGUHQ6zFr1cpy2zFTfxA4WPjrNq+GYAFnIFxdgx0HMk36fnLdTBBsxA1tmGpJszEAG/G6i8AwsK99Od7+5uLH1k72XvTj6ChVxdXS2jZXAty76nSc+r0HXRQdDoQTceBmdhdkY6ooKiplYXBz6G/rAO57k/EZ61ZMPiwmd9KdRe7dgL2dOV7HUewmx3yJ+1JYf+FF+o+0VGI9hOQ7o7rVkxFOtXfVGzKoNzfkSZ1LaeZ8RSLa3ageJ4L2xvbzEhPxZOHkjbSB794EDEIyllNWmxqZTbMUZVVj42NrjpJ3Ivvps6q7UalPsyBallYkEtVqIARbj/wDkzLpZqOVN9GzIriQr7Cl7tdz+2zN9CbfSTP4eoqpiFUAWqKeHIoOfS4PvLn/87xOv3+HB6ZKhF/O8u7N2RU2dUb7Q6slfIq1EDCmrrcBHDE5S17BuB0HSb9XkhPG1Hspg0pEiiCInjmk1+8B/7tW0v3bW8yB/Gb3dAdz2/jI/vIbYZ+OpQaeNRZIt0R93Num8WZdR5EgiImgziIiAIiIAnjNbXpPZ4wgHyJtnagfFVyb61ahB46FzxnmGrqdMwsfp0M6Lv18MKfavUw7GmWJYqdVudTbmNZzjFbo4pHC9nmubBl4evSdBk0tNMxQ8+n0mZRKJcl7k8TxOnDSanG7IxWH1dCy/rDvL78RMahtBSQHBXqRr9IBuKlS6MTxdtPSZGEx9TDL3GIY65eK/4lOntYyxSxVG9xUUWAC35dTaWK2LoIcxc1D0HXz6QDoe72+1Bez+20imY/pE1Qa8WQm6jnzky3hZF2hhFSxV6WZSOeQ1db9O+PefPtXH1MQ2SmhJPADX1nadlq3bbNVjrTw1ZTz+UUR/GQyeLJ4/JErmLiUzV8ILXXtiT6UqhB95l2mNiB97hNNftAt606oP0nn4/JG2fiyVSxj1Q03FRQyEWdTqCp43Bl8G/CaLfFM1KkjfI9ekrjkylrlW6qSBcc+EvRSa5EOHqLRZs1KprhqhN7i1zRdjxYDVTzXxEzZqaydjRfDmi9fCP8qpY1MOb3sgJByAi6lTdDw0ta9sSpUaleqH0JCGoAtRkGitUUaBzz99OEryJP8AJFkG+mWt5m+4OtrvTH+cafSSndcfdDy/lIrvL+hX/wBWn+ZP8JLd2h90Jo0/gUZ/I3EREvKBERAEREAREQDExmz0qcRI/jd01PCSuIBCH3SsNJGNrbi02PfoodeOWxPtOuylqYPEQDgdf4d0b/o29GMop7gUQb9kx8ySPzneWwKH8IngwCdBAOU7J3UyWCIqDwHX85KMRu0OzUkMGQHKVLKVzWv3lIOthp4SZ06CrwEuEQdOS4jAYhWOWriLcP0rH8zKaBxNKpRqlqtUUXzZHYWYZWU2Nvmsxses6q2DQ/hEtVtmIwtac2r4G5/JA8BvTSp07M1SnkxJYK66tRdsx+S4yrnPPTLLe39v0HoNToV1qVVxSPSy9/uh0dm10KgZ9eF9Juto7q3Nx9Jr03UbNrczm1HdzNIu2sWb2an4XpfXQy4Nu4kcRROn6je+jSeYLdxFUXl193aR5TnpQ+CXqT+TnGJ2hWxHZo60gA4YlQwNwDYak9Z0zd9LUhLFLdympvNvRpBRYcJKMVFUiLk3yy5EROkRERAEREAREQCxjcWlFGqVXVEX5mY2Uagak+JE01XfbAKpb7VRYC18rBrX4XtNptfBpWo1KdRQ6Mpup4G2o+oE+e/+yiuzHPYsKjVwD3Dnyg3GluEhKTRow4oz7fuj6Np1QwuDK5wI7Y2hTo10WpVIWuql8pzinqCV04aDgNJN/h/tXEPQZa1R3BYim7KyuFPi3GxPG0Kdujk8G1XZ0aJwbGbw7Vomohaswou9MsQbvnJCMCBra1xbrNph8Zj/ALalI4mtkp0kd73KPUFiyFuVzpoeEb/ok9M13JHZYnBdk7xbSNV81TEFilXtlZbJTIvk7M9eH9Z7sTb20u0F61dy+HcgOO6HynLytcETnqfR16Vq+Ud5icP3H3mxf2umletXZexZmSpoM2Yi4tqV8T4zab67W2hTxH/dXqmnXpgqBcim1O5cDTTMFH7xnd/FkXp2p7LR1yeThWL29tE4VarVcQva19VUHNTpjQBVtzN/PSULvJj6eGfENXr5qVcArU0z0zYAFbDmRwjf9Ev6V/K+DtmK2rRp1KdKpUValW/ZqTq1uNhMwGcTwbVXxGzauIeq9azv8t1UPqqk/hstp13Y9Qsus7F2VZMahXP/AFmwiIkioREQBERAEREAREQBMTE4EObmZcQDUvsNSb3PvLlDZCqbzZRAMLF7PV+N/eWKexlAtczaRANVU2KpHP3lmru8jKVJJBFjqeYsZu4gWQnD7j0aDlqKWJFszMznL+rd2PThJRR2eAmUzOiEqJOTbtmpXYi3vc+8wdq7oUcQuWqC6gggFiBccL2Iv5cJJIg4m07Ro8LsMA68Jt6FEKLCXYg4IiIAiIgCIiAf/9k="/>
          <p:cNvSpPr>
            <a:spLocks noChangeAspect="1" noChangeArrowheads="1"/>
          </p:cNvSpPr>
          <p:nvPr/>
        </p:nvSpPr>
        <p:spPr bwMode="auto">
          <a:xfrm>
            <a:off x="155575" y="-1554163"/>
            <a:ext cx="22479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contact-creative.com/lgthumb.php?src=users/RichardDuszczak/web/fi/Office-Hazards.jpg&amp;type=2&amp;s=700&amp;di=72552&amp;off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7612013" cy="537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s://nationalvetcontent.edu.au/alfresco/d/d/workspace/SpacesStore/b6461097-2c66-4a2d-9c46-132e06603d45/801/site/resource_centre/r5_safety/r507_safer/safer_image_01.gif"/>
          <p:cNvSpPr>
            <a:spLocks noChangeAspect="1" noChangeArrowheads="1"/>
          </p:cNvSpPr>
          <p:nvPr/>
        </p:nvSpPr>
        <p:spPr bwMode="auto">
          <a:xfrm>
            <a:off x="155575" y="-693738"/>
            <a:ext cx="2857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data:image/jpeg;base64,/9j/4AAQSkZJRgABAQAAAQABAAD/2wCEAAkGBxQTEhUUExQWFhQXFxcZGBgXGR0cHBkYGBgcGhcYGB0aHCggGBwlGxgXITEhJikrLi4uGh8zODMsNygtLi0BCgoKDg0OGhAQGy8kICQsLzAvLywsLCwsLCwsLCwtLCwsLDQsLC80LCwsMCwsLCwsLCwsLCwsLy0sLCwsLywsLP/AABEIAMIBAwMBIgACEQEDEQH/xAAbAAACAgMBAAAAAAAAAAAAAAAFBgMEAAECB//EAEUQAAIBAgQEBAQCBgcHBAMAAAECEQMhAAQSMQUiQVEGE2FxMoGRoULwFCNSscHRFTNicoKS4QcWU8LS4vEkQ5OiY6Oy/8QAGAEAAwEBAAAAAAAAAAAAAAAAAAECAwT/xAAwEQACAgAEAwUJAAMBAAAAAAAAAQIRAxIhMUFR8BORobHBBCIyYXGB0eHxI1KiFP/aAAwDAQACEQMRAD8AB8IrpWIAYie6k4bct4NZr+cP8p/nhZ8D8FdiDEAY9ay6QAMY9nE1zMUh4JaI84f5D/1Yz/cX/wDP/wDr/wC/DljeK7OIszFEeBViPOP+T/uxMvghOtVz7AD+OGkY6w+ziLMxX/3Ipf8AEqf/AF/lhno0NKgSTAAk9YETjrHa4tRS2BuzQQY6CYyMdRihGtAxvQMbxvAI0EGN6Bjc4zABwaY/Jxo0R+ScS41OGBGEHQYwpiUkYy2ACEIcdhMdkjab9sRVK6Luyj3IGALOtA7D6YwjHDV1C6iyhf2iRH12xzmcylMaqjqi7SzBRPaThgSY0cV6GfpOGKVabhbsVdTpHcwbYgynGcvVbTSr0ajfspUVj9AZwhF04hcYmOIHa9vngGV6qYE53Kzg05ExitXp4AEjifD5m2FjN5cg49JzmWws8WyE3wmMUvQ4CZ/J6TqAt19MMOYoEHFaskjCsQuMmMxdqcPuYMDGYQ6PaPC9NRTED82wxLhf8MCaYOGBWGJQ2djHQGI/OXviRGB2xQjqMZGNg44r11QamMAdcMDvCf4o4Y9bNAqlHNqlEBspUq6CpLkisu4lgNMt+zY9myjXVwGU2IBHsb4o8W4Ll6xFSspDIpGtXemwXcqWpsCV9MAbiVmnSplcgi0a1VVzVRGoVXVqkotSaeskKwB2kiwGN5+hmMrlM/Wp02ylKp5C06XmB2pS4StVGhiKZIbobRNoGGHMUMtSShq8vLUqTlqEnm1QQzxqj8RnVq+KTBwUzlJNAV6ystWE01YK1NeyjTAMj0Pth5ZVdPUtwS0bQteIuC0MiuWr5QeXV/SKFMFWJNdajaWSpJ/WalkzvaRjriXhvK/0nQTyE0VKOZd1vDOGSGN7nmb64LcI8O5SlUVhSIq0/gD1HqCmDaaQdiqg7SAD6DBt8lTaqlYrNRFZVaTZXjUImDOkbjphIlxadMzPcKo1kFKrTV6YIIVtgQIH2Jx51wzhFEcEzFZaais1LNIX/EVFZgFPpCL/AJRj0/VgdluF5c0Gy60/1DawVlobWSXgkyQSTeetsMQp53MZlqvDPOoU6aDMJpZKxqEk0XA1L5a6bSZk9sD+BcB85sy39H5XMD9MzQNStUKuIqmQFFJhA9xOPRa3DqTeVqQHyWVqdzysoKqRe8AkXnA9/CeUZmY0buzO0PUEsxljAeJJOARU/wBpaTwzNDflT7VUP8MDs7VzLcQ4ccxRpUwHzGg06rVCS2XaZmkumww3Zzh9OrSNGooamw0lTMEDobz0x1mMjTdqbMstTJKGTKllKkiDvpJGADy/M8ZX9NfiA80mlmBSEUqhQ5NFKVT5gXRJqEuATaMHvFnDqGczAy1KjRau4VsxmfLRmo0YGmGIP6xhAUdBf1DOuVy9KicstICiKbTTA5SjatSwT15vrijQ8M5CsiVTlaRDpTI1KCdOhQgNzsoUfIYKAA+NaVEHKcPCVDl1BqVEoo1RxTpqUpDSoLEGoZLHqvrilmc69fhdAVADXoZqhSqLUBEsjAL5gYSAyssyOrb4c8rlctlifJoJTIXRyKByhlbSPTVVmO898W24VQYsxo0yahR2JUSzU/6tmtcrAg9MOgE3heVJztfzqdHL1lyzotKivLVpsQfN1W1QRpjSCPlitWWl/RmUNPy/0kNl/KiNZqeYAY/EZXVOH+vkkdkdqaM6TpYgFl1CG0mJEjfvgbVyuTySmuaVCgqiC601U3sANKySdoGAQWfEZGOcpm0qoHpnUp63H1BAI+eOM9mPLXVE81Ne3xuqT8tU/LABy1Lr1/NhiPyoxNTq6iRER/Nh/wAv3xlUgAkmANydh74BlCvSwGzuXwbGYD/ACy/t7L8ifi+Uj1xXzVPACETimSwArUsP2eoThaz+TviGMXWp43i+1DG8TmCj07gCRTUemLz0CeuKPCV00geyk4T6vizMkWcL/hUfvBwDbH9MuR1xuiBfmWxvB2Pr2x5g3G6x3rP1mHa0+x/hbGjqqaiAzEwwgFjff1/8YpEnpFXjGXQXqrvFpP2A++KmZ8QZaCNZb00n/mjCdluG1azGmAA4Csdcjoov62nF9vCNYCS6CP7x99h29MAF3L+KCiBVpgQFUEta1pICjttONZzxO7hF0KvMJvP4SB/9ypEbQPfEHD+FgWqQ0gGLhdl/ZudwLeu+B/EeI0mUCksMKikSoFgGkE2MXHvOEy8OVSVm+I+KKzzyUwSjU9Ypyyo24BmwMC3pinmOKVj5LQpWj5YpC8DRBEidzAknovvijrM9e+y9p637/TElNWMLuSTElR+ExGw+Iff5Y6sP2rIlS266/bIlhSumPvA+LvmFLOEDowXkm4dWmZJ6qGt+yMMLVS06IVVJDOe43C9LXkmwIi94S/CuTqUxUZwVULqUSQSwVhsPSRvsxEdmHI1A9U0w5KU7AAiZVQdbiJIJYgT1SROq3KtTol7sVe5fXLFxepUC+ukFvlpgD5X9NjHmc0yQjbEqFf4PxDlaJ32kDqBAtIrP+JXRX10GpHymqIGYaiqsFOoD+rbmBvIwL4bxt803lslnDR+sDRCHpIvG8/8AneWBOMc3qvyZLFTdPyDvEuNrQKh1qX1RpqE/A2k7kXnbC4P9plAiVo5nabsgtAP/ABJNiOmLXGU1UcuSDcNP+ef5480oZchQCObSA2xJbSZ3E7km49O4OSt1XEWR21yPSB/tDoxLUswNgeZdzBG1QG87Ri7wvxXTzNQUqS1gzK8FzYFVk7Mxn5EW+vmHkQCYAUx9TbeewA26YbvBmRNHMU6j/DNjtGtCq+4OoCfX6VKE46yVatd241FS+F31wHnMZuWdithCReb6jzAgabXi+KWV4m1OnTpoVIRFQapJOkBQSQd7ScFc46+aqkSWiARY6VqG/wBvtip4NRXyOVYrJNGndgCx5RdjFz3OEQRjM69yJZhtIvNHYG422nGDjFQQAFK2AtM23t0i2LtaiJeALEkW2IFE2+mLeQoL5aconQs2G+kYYA3+lXESB62M7Ge8c0fIeuBWfzfn/qq2nTKfEv4gwIN9upPoCIG+G2ppUEmAPbHlHj2lUr56nRy2pSaevSSyDWPMYkyQRqAAG2/rhMKsbcpXakXSm40A2JAJJgXAANoKnYbdzeapnHcaWk3U8o6qwImBPQdtsVf9nGh8kq8wamzLVpm2mrMvqgyxYtJ1E77C+D3FAq0XCwIUkKIAtewHthgD3zTiWkDV1ibAtNum47/yrGszGSZI+EkEwb3EiB0FgNsGfNCvUJNuX7AfX4scNxRO53jb1i95At1wACauaqE2J26ffcX+tsVK9WsQRpqfQ+0yD87/AEwePEkkCTfa1j7T19McNnFIBvB9NvfthDBSUSUGoGYvIj+JwNzuU9MMwhhImL+mxjA/NZecSxoT3yl8awcfKXxrEUMakochUWkEfUYXct4Hpj4nZvQDT9dzhmoNIxMuKJBGW8NZZNqSn+9zf/1OBNXJBc9ALKrADlOk/AFtG18NxOFLjjM1anUHICOU/iOkyGIIgXIsb7bbYLKjC9SzQoCjnQADpZepJO0XJMnmwx1vhJ9D+7CNxpcxSzFIuxZS4VGldbRBLBQCAAW2P7PthrzVVlR0qQZR9LiwMKTpI6NF/UAnpGNJQcUm+IZU7yvYV24vTUNDkERsDuNjtFjMTA2mIhlIpe0ddwevpafn/wCZqiGXsd7fUk9Lfn5wUw07ECw/h/D874zMyRF/uxsIB9r83zm2CPDMr+s1myIWuIBMh1UXmTLDt+7A5aJZjpHUx9dusdDbBnhdRVVtRp2ZYk363EXI+WAuMmlV6DFw7iJWxJIHQCdug7Wjc/zE1HxBSp8pYWspmZUbA6ZIYbesT3AWeIcQprSdjLsA4AUGpULEWC3kCDE7CBe+BLyWMyLxcadlUbMJ3JH13wDjJLRhahnxUNZa9WmDVB1VfLdjIYaKYBsEF7ADbvvrhdajRbzPODswKkUUaAukqTqYKNZkxa299iLNJfUmYi4FpbY72AvBvO2CfhY0zXfzlUogJuCb6gAYvO+xte4kY3n7ROaada9eiElCOq1fz6YTr8aeqIpUgqDUJMkiST6BTfYzgPQyKDUJ0kGNp3Eg3O3164ZfEpHl09JAGqrA6Rq+2ALKRzDff6Xgj3GMGODWqfEV/wBMZUIMRBUWWwJGogxPQHftvJw+ZJqtSiwP6qosKVhSGkFV0mdQnUwAneCIkYSskP1iRFmBi3Qi5naL4f8Ag9J9SsyNpJUjTFx6yQT09Be5IBGk8VztPi2+8cIZGpPh80wh+iMlRVBLEjUpkk8odV9pDz2sfTGsnQapSDUr03AKm45RsACRpE9I98EM7mlSpSLcpMHSSJAC1Adj/bG04G8M4l+j5enT06tMrNxquSABpnaMKyKt6FryWUNqEEapjoNKExeBYDGJkajCw5bAjlg6bX5r7RO4jGjm3aXNNFDCYLEm6kdBEwvfG04pVQaQlNgoEkOQZInYgCd+vTBY8j5rvRR4lQfV5YaCV5zqQHRsFkndjaTsJ74U+D5ak9TMaymoVZIdlH6mncQHB1EMCWgXKqexwX4xXD5ktsSidCDvBkESLQfoexwBbKGKsDTqRQoggTBkdhfvbGmDDDneZ9Wk/DUvFlLDqMdP5f6LHgii703qFoIquzqCtlYLpaCLRDmx2Vh0EPNTIsisxsFBYwbwFO0n4us98Kfhyq1GlXGkhGVAA1zIDatIU7HlHrhmzHGtSMpBhlKkhT1ETf8Al+7BiwjCbjHbvJbcoKT31LYyrCEkyJ6gDTCiLDpA/IvE3DHi+i0b7Wn+ZxVzfGSSQqtrKkAgbGVM72t77jfFMcT0AeZSeu5JIMatKiSTDMFX0vJ9cRFOTqIKKSzSZfTLX/rqUmRAIJ9hvHtiz/RzgAclpOxvPy7WwFreIBCFk1oyoSy02VQHaFF6l/lMHcYvg1VI8oBQdlPw+3od7gWO84c4Th8SGsktnQToUCqwY+WOXo4zhmZaohLKVMkFTuO4Pt3677HFkriCGmnTB5y4xmLhp4zCAiyR5R7YtAYpcPblGLmACHiKk0ngSdJt3tcfMW+eBXiSmClNgZANj6ECPsMHBgLx3KMKTFCNIIOg9CTEofw7m23aMBpGnHLYF4lw+q7pmTU1KRTsUEIB8SKdc3IMmLyMH8+5bKrfnKqb91EvPyDfk4oJWqPlCNCwAZOraG1fDp7euJMq/wD6OrUY6nFNxPRRGrSoHeRPU2vYRWJiSnSfDTagjFQdt+oj1062/M/64rhBqFxufmO/57jF7NgxdRa3X984qF4vF7HqDtc79PztGIMSSiksLfh/db8++J3W5EiBAF427ibdfocQUqkGLWsPl69rEfT0xKMwBJ5Sd94+tyT7dbXF5CibJ5UliZ0hYJLG0doNztsOvvhjyeQoVqTlQzMsw5YgzH4gDpF/QWvczhNz+bCozsQFXTGm4HMAsKoA3OnbYnpgRnKuYrFGHmUKB0ovMQX1kkVHVSJn1sFAALQSSwim3SGirQufn3taDv16fP1wR4FlCabNDTqItq3nmmBDHaCe59Z5yGUFCiNbKwRSzSgaYJZvfsB2AF8T+G/GhrOab5d6YCyrFdPLbpJAIBBgHYzsMKy+zvZqxiGQFREV1jTr+rNNvkPviDOcDRVLKDqEQJ9cF6FQEbyMSNU37+ptijM8wyGXIzQAQzzgKbyCCotMbGZmB3wZzlQLXWnWYBmN4LsR6kIVMWP3wdzuWKVBW0oeVwSq3AbTJEvJ2vAwIzmX8yrRZPLaKisxXRICo/8AbJa7fD7nF4ai5VJ8/I02jcVfidDiVIVBTUEi66wjjmCnUo19lmRO0xJwQ4XTpui1Sz8wMRTaAt4UW6j6za0YA56hUbMAeWq6Sw1AEhqZBFlmQ1xJCgCLsRgzw7KP5eoKAWJYGFOnUBM6hJ7euHixjFxy8tdU9Steycmq1+lrrkEHrhFaouqqApsNGq1yRqcA2ntub4lzFIFNZR/hjlCdO8neZn6dMVEDO0MVKqbiBMllEcsWsQZ3KntiV6IjdFCk6mIubzqkgliZm3U3NsQYCjnaezyQyxeTtAkHuMdea8gaZuuzkCNQmJjoCPngzmsqmh20kAKYLSus+gm/TYRtjaZMT8Bt6Ne3v3wq1N8/uK1dXuS5LhpOXV6ov5aNAiCwUEu3WZvp6Hv0GeXc2m69NuUW+5PzwwV69Tym5QFII7EDTEQIAjCtVIMSo3G/sPb64rYzlLMTJRltRgQQOvVZ7/2z9BibMUK9WKdJQyMwNQa9BKhTyhgDpUkkEgTsOuKVOoAxWBe42sI6fT74YOAVP1rDurGPYqN+mKwp5JZkh4qt/ZeRWz3Ca9VFQU6KiKelg7A0HU80CIqKBZRbrOCXH8k3lHyXakbyy72Fu5ibmCNsWM3WqBgqtEk7gQFCkyDfrAv36b4T85xilUPPmadUN+AVgqmbQAtj72/jhzxHJJciFGg34WzR1PTZy55uYi5CFQpaFALQ4BgfhGGQ4Q/A+cV8w0Ef1RI9iynbD2cZI0nw51/PCjWMxk41gIAnAs1qQYMg4WfDScgwxjAIknEWcTVTdepUge8W++O8c1y2k6I1Radp9cMYueHc2go1Udwok7ncMpFu8AYAnLPmMu9IVqlJUfzCKcgusQykjZeZWPt8wT4MVp1jrAgkgkiSp+YtBEYzJ5aM29tSazI3s7SDbsAt/l1whHnmZ8NV6Th8rqqElhpgEx6j8a7/AEHyMfotT8atTMbEGzaYiSuwJO3YYfszw8j9YqimoK2EE/EOgFztuTtsMRcVqioq6wpdS+vSLmkqCprUXgkeVubamE4QUIqUmnrcz8oA6e2+JNDdjbf6T1G2HLgvCkaWJkC2lgNx6g7dfzGDQ4dT/YX6Db0wAeTcWBFJ7XZdItFzsBO5EE+kTiTKcLbMZOnSNTQQ0sWvq06tPNJ0gAn0sBaZw+cT4VT80nyxsIt/EeuB7ZcIwEdSREyVIMbbgMdJHqJwnuaR1i11XVAnOhRUqrVrag9MAtqInUzco8sEbbrsZPtivwd0FdKo1EoZVdTCToYO7RIM7R6m3TBivlF1SyxaDIF4jfvM7EHb5YHcPVVNhAaxIUTGobCCeimPcc3XrftCcGuaX006+xiou1Q+cMYEHRsGIA9IDAfRwP8ADi2Cfb8++A/CgyMpjfmYekaQD6gECfQ4YGWRIxyx2NsX4rK6FSRIBjuNvadsWq2WpuOdFb3AP78BPEOffL0WqJTNRgQAsxJPcxsN8CeB+MVelUbMpUolLlbqvpBgE/U/K2GQm1qhtFKlTAWFHUDc+4BvgXXzJJcUFZkJksBHlsTzkWJP7UQSD0YGBS4dxnL5kFjWTQL+VTO9zBci5NtrbYm4hxnl0oNC7KBYn0AFgN57QfYplRk263vrp+hYD0lUpS/WHSAFW6qqCACTcgG/Md2JtOI8xSKlamYqqJMAKQSNyukRv8jvbacAcrl1rVDRcgtp1Pa++39k+hNt4vi1wZaDT+ja0YAHVpaGH+MQwnsR8sVkxKvL09urLy4P+z7tO/f/AJDL0BAqGmwgjQHP6yo5sCbfqxN4F7TaIxcbKIF1V2B2nUYQEmAFWY3gAmSe+B9TNu5WmSEqLrIJuA2nTTcA7i5t6EeuEriPhytQBq1q9SrU1oSzfCecAdbKC0jaLC3WsGCxJqL4seLJ4cVWnXPx+fcOHF/LRairWVGAJ8pnF5WY0kyhvaI3G4wsNWmCI26z6ev2wRz3EqGaqU10qraXdzpBLVFAWkmoDmWTProHtgc9JlUyLAsRIb5jceo9MOcYxUa4ojM5pt7olqLMEFQREEXO4kHm2ifbBHgmdWnVJqEINLXPw7jr0264qZde56GIBH78UOKZkJoXSz1GYaEUwW0glrkgABTvPX3xnQlJVTVhDxf4rprTqJTJLvTKoy3AD2dp6EADfrhT4JkUqKzmmhloWYcIqAADa7W+w22wXeu6kedQanqZVVgUfmawDabgz6HBE0W6Fus26/wOCmVmgtl3v9F3wvQVKqhQANDAWGxv29B2w3zhV4KhFVJn8X3BthnnDIbt2zc43jicZhCKWRoBVAGLeIMu0gY7q1QoJYgAbk2AwhLXQF8S4vUp1lprT1KQsHuTrLRfppUbG7jFv+mKQOl20NIBVxEE7X+HqOuK1Pib8p8ssrJqEALclQANTyfii4HTAfNUVrVgTNIvEgySWjoRIMgAaZB3sbjCs07ORnEqOrMlUIh4IM2OqOo9SbxjuoTl2K1GFMMOZ/whSxHMbR16/fCp4vzOYynkPR0rSIOlwJYMHJMhhpWzACAdt5wp+fUzXmPXruwpoXOoyTeIUEwJLBf8WGZnoGU8dUjSArSagYhqjS1O0maQMtcAQCDE31RBgHExWSrmKYZlautIM3MQdKFmVWM80GxEWUWFim8C4C+bZUVxSpqgapVb4VBExGoSxMwLWm9sPGRydFMqaVIsaAfW1RjDM4Cw5A+FY0wIEWm84rCcVNOatGs5Sj7sXX5DvhTLlqbOrlX1FdgBKnZ6fw7EbR6RhjyeY1AhhDqYZd4PQg9QRcH+M4p8KyqUlC0zyyS0mSWN5J/PTFDxFxc5d5VNRakwmdirDTIgzBc/XCxXHM5R2Hh3ie69+DJ+KZtRUKjUzQLKJjb4jsvzOK7XADU9Q9GE/IyI+Rwu8U415iKhoqqB1LTVaagEyrfqx8XxaiTcdZxFwnjnlpBUadTaQanwrJIUyPhG0322GNOw/wAXaXxqie0jGVRX319KDdfLs6labm1yri47dJje5n3wLpZFtYUtewBKixJImAf5e+CVXPzTFaI7aeaxsQYEQYAnbY9BFZRVaWCWa9wwBn+8AbGe0gDacYJFznpa4/SxjpQLkiSep97e3p/5xbyuZ0nuD88LVPLVWEGbbSZJHqSfvvbBTh6FB+sMbQJ7YoxZU8dDOQn6KUCH49QJnsLAwML9TguYq5ZzUoKTH9XqJDRDAggalGoe4gbiTh+ynFKZbRrAPrb/AExap10b4WVvYg/uwCPOvC/huoXZjQpUCYGqmWuNzAKgC4X4R7xht/QkpVk6xTME99Q1R2gAfWMX83klcyWa+w1W7WBthc4jwrOloR9SKSVeQCAd1MDUOmw6DCZeHVkNeui5txSCy1ErCg/1mtmeSos0SSTt1wsU+DsczRFMHLkBWZ2aSQpuEvzatr2gNaRfvL5vynJHxAEMrCLRpYED3I9JtjQrvVYknU8ark2gHaBtsBFhbYbdH/peVx514fcnsZXsxzz+VqGojI3MJ0qfYA/fr64m4lWNalpqOKdwGNrNE3BM+sW/jgZ4Pz2vlYyyiEE7r1+hIn/D2xZ8cZmnpSnALggkggEATad+sx6XxzrmbSlGlCXDiu8BcVyNOnDUay1ATZZ5gT1gbjYTbpbGuBZxGcUGq0xrtdhAaJaO87fMe2CfCODZdqCM4cuwaCrkCQxgBdV9h8Vrb4o8G8I06VVmZ3cjmpmoukqNi0RGoMZ2G1ow0RJpKl/Q5Vyi01LO5CiZYwAAJm+kRYA3PU9sU04TRzgWrQry9Mkq9MrykgSDKwVIAmRfvi7nqzk6SCNPMQ0AAmYJO+8knbYWBxBwPMUBXdy6q5ApraxWFMsxA1MdIgkgQBAvJZmSp4bqMymvULqhDKiqEXULqzXLMQTIEgTeMXzwo72n1H5+84M6saZsMYMyvDyrgmIHbBE4wnGsIDknGY0cZhAUaFQIoLGMQit5lQ/DpQgKGYfH1aB8Ubb9++LC1IUYF1BFOqYGrU5utxqGob32I/dhMuGibW/X8+5H4hzzZelNMIzDqSeQKVMQWJvAsI2npjFXzHYAGAQYIIkMNQjl+Hs0xbuMDqnDlaiJFKmXUqSV55GmQpAkLIckbSQe5wbo0QSS2wKhoqVTHy1barCRAuel9JOLw0q1t34V6matOwRxzLeZk3pteHqpO9mJqKw7kELfuMeNvRYFgVYFI12PKGMDV2BJUX7jvj24oWpZhjJJ0Pe8A3A9SEAB+e+FjxDn6KcMrBtHm1WCL3IXQS3oAFN9rAdsZIvE+Lu8gH4Xy7VqJ0aZR4M2km6gGI7x7R2Bu1uE1wf6pvcQwIkdQ0RfeR9JxF/srzDjMVaPlkq9PU8wAoXZmkTpIeLAm4tEkNfFkSqq0WdlSvUamSrchhXYhdXNEoASDpg7XwbDuMt9GC+F8Sd1MZpSRdhSrrUfT1JAPQdQWMe2ChyT5umdLk6YA1SSQTN9e0xsDAgYrZHKIKtOVTVqOl9I5YuwkgAcqsOm4sMM3B+JBgEcKtUCSotv1APvfsffA9RqSh8O555/urWJIFVUYD4UpxB2k85JkT1A69IO6XhPNahFcT+15Y9l69P54d+OZqnrvcgC4jl9ydjv3+4xDQpBhM1I9WYT9/3YLdUKsN67ePqccE8O0VhFGqqoh3IACqRGlBHLI6TItJIw0Vs4UEadTEwF2k3Nz0AAknsOptgPl65BVaYIgTpAMAbTYQBv737YpVOK1SxdmoKArCmx1PKkgyiiNZkLdgBsR3JsUmnpwXj15d4Qzdc6CzsVtJIhFUftC2o9bkwek7YHZ/y6dRNNcVKrWAqEaBe2k2gztMiexOKXE8rWzGXqVahhUDMixGp4iw3Y9JJPzvFfiody4y9JvLeklKQpIJVix1t+Heb9h2x14Ps8JpW+fp+b+33M3jSXBdwVSsFYCiPMrtJLkfAfxQDsR1Y7T0mMWsurOpbUy/8AEqkkTH4ae0/nawxnDeHqPNhilEFQzTz1CFB3iy3J/wAXQ3xHms9rBLStBBIVBLEDoB8j8+5xy2OUPeqPXElXLeeSzHTTTdzdjG1z8R9f9BiccReojqk/hXUp0nSxubzBC33/AHXU8z43o1qiUgPLpA6YnczHNaQZ7ixknDzk3QSoXQYnTAHoSIs3S9/XBYPDkv00zzLNO4Zqb3IJF73BuQWE3gX3xY8KgtmVWBBVpHfl1C1oMgfT54n8RoqZ6XgoWRmE/htrkCLkBj8/WMd8IVaHEERmgKzrMzJZSBPvK+04ZNuqsYfD3CPLFZw2mVABuAqwS195gC/tiFfD3mPrclmJFmdy0HbUdRI5egsB3w0cRaKTHoIJ/ugjV9pwOzVHQxbzNlLEhtJ0yY6HYdfQWwbs0i8scy3bOaxy4JyyIr1QmpoCnTEAli3w7g6Re9sLVHiC6T5QW0MAwIBp3BYdDB0+pkdJkjWZ0zDVLIqU6iliVJ1Eo2oqGRmk/wBm8bNIOA+XylWlrJpMNFMio0qRqJBVlVmGlfi2GxiMdXZYLg3etLit9b6/pn22Je5xnuLPV+IRcTBMcohYub2367zbG+HcMauKkOF0LqFjBk7Eg9RPzwP88mbkkkzPyHXf39MMPhSgai1EDECQWv3B02iGNjv2G+OVMc1T06sO+FxVVClVg0RBEmOyyd+8dL9IwaLYq5QaSySCFC3gAyZkGLdj88a4jmfLQkCTBj3gxN9rYYierXA367CD/DHZOKeQznmiQpAgEE+vT0I6jFojCsRonGY5IOMwgB1RoRZJF7RH1uLYpV8sak6f2SjagsML25YgiWgnvHWcd8aznlKpAmZEfImT9I+fTcLeb4k9SxYaf2FsI72mYsbyfbA9S1LKwrV45SpLpA1RuIgb3OpTpPU2EWtFsS5TiRzKvSpUhTkNJLRvA1HlnrMdYEkDADKZd6rQgJt026XJ2i0+vT1YOFUGpgtSHmk/iBASJuEkjXt8VhtvfCpjzRWqXjp5eoTqZQDkB5WpuhJ3J3BPrzOcKfBeHUqjk1KSM6ONBZZKgCobTtB0n3GHLV5gtKstxIuD0MdQbj1EjCpSdqeZawBluUH0YCSRsJBm1hhkNtu2VqWX01q4CiYOprKWVd5axjSNp2wD43SGbFMvWK0UDGkKSByLFw5JYNa/KASReZYQT8T0mBf9bpL02l0UkKpWH0jduUsLXPocWvDVJKqGsoKqSPKUsTyox0vpJgMYuL2AF74BCp4QqVf09qdavUc0RVAl2ZWZWCmJPwkFm6TY98elVzQcFBUVb3VWXcG8j9re3cn1x5dwzh1SjnnrXFBHqqajyocspXSmq9RixFhIsPTFVPCjOFclkquWZwy/Cp1FSIuCeWxP4vSMJlKLloj1erQRGhQIgX7/AJjEmXyxqAhYFtz9jHXphN4TxLQq0A1RmRYkBQDGowGfsFIFhYAe7T4fruwLJUBMTzi14N9MRbr9sU4yUVJrRlZY3WZeP4BTeHs6a9QLVb9Fe7U6h1EGxtzH8SgdtJiLAYS6/DDkKzJ5NYoRzVFJMCAZXQBtJGowextf2PKcQDmCAG9DIMfsnr/oe2LTUw0EgEgggnp3jscLRg1KDPF8tSr5Io9d6j0WBlC0HSBKmWYqhkoL3uRFsOOZ41VzdJRkCKKLzcwUgwCSjNDLJb8RBFj1w7VsqjiGUH899+2N0ciigKAAB+d9zbvgoeeO9fg8vyfiWqqClnXAcuSFW7EM27eXInVquenfDBUzzsgVYJ6wwXV2EloAi1+3WIxc8W8Lyy0/MqIC8qFJWW1DUVGoEED4usb2NsLlXilOmj0qNHQu4YkkiSTN5NpMX+uHGsysUm8l8W9QHxrhgqVfMVwjqygsoBViLhpYAzYCTaFFr49E4FnPOyw1Hnpgc8j4lBAewETBkdp74SaY/VqZAMhgCINpBJ6QSLTBPTrDB4VKeXUDuFDGd9JsJlQRcc3TsO+OvH7DI8m9/PkZQclJMA8UzK5quz0oIZguoBiqkKAdRAIUQJPp8sa49WjMuym3KQTa5USb+s/eMOeS4RTdAVcwQY9L7e8Yq57wZTzPLUfUkkgqYZT1IOw+49Mci2NMRJSaQ5UXDKDFiNo79MDK2V0MuovCgqjLeFJHI9ifSbyB0iTeyGUFJQoJPviZxIvgaCMq0ex5tl/HlZ6y0mpLpasU8wgjTT1AayNpj1j+LPmKM0ank/rCaapquFApggEXh3g9NyBMWx5DxxjRzldVPw1WiPUyojruLe+PR+C+NlrZYhgUrLTuTpCljCgpzE7mYIsB0tK1Hmgtl3v9EfB8itShmFEal8tljflLk+03Hzxc8D1Apqr1IQx1gSJ9fiH3xU4e4VQUJXVY6TEgEwDBxoUyplV0npHKSP3n/TDIbt2xx4e0qW6szE+4On9wGFbxpmNNNKrNu1QIJgSLpa2okKx7wTGIvOMEHbrJvJ3mevvinVqU2sUDCbBlWJmNjEfTBZUYSlsiP/ZxxN3r1VZpGgNEAAEGNgB+1vj0bVhCytKmvw00XoYRgek7AemG7hDzSX5j6MRhEl3VjMczjMACz4pMrTW0lv8Alb+WBOT4UJ/We+kRq7m5FhYfT0we4ipOmO0T7naenzxXCr1Pf1ki/wCe2AdE65RyF0+XptNMsdP+KFlzpPUxYWOCn6cAOYEPMaBck9NPcHvb1iDirkacAlY9uu/XtcH3viKimuuzhjtpBHQKeYDudRPpYb3wmVFLVvgZmOK/r0prp824KzMArqhjYauUcoJ33i+BHE6pp5oFhBOksZm207D9n29ca4pm2OYRVTSEeQQNSmVvVkCSwXuTtecRcdckjVpm5/tR01hhym8H+G2NsXDUVGuKFGabpru68zrxBVWoVK3A5S2wPcA9d8AclxR8pk6VEgmqFIaNqYZmYD+0wBEAWB62IwazFZKlECIdV3sTG5E73IUkC0jHbeD0zVNaq1WVyIuAyysraIImAbk26Yy3FKOVtCVVru7A1C5aLFidiQRpmwW4gbCZ74vU+MlE0hVIUSCZLRECbyYMETYbd8RSqkiqWLIdAIJIASAoALDSOXYiBEdxiHNMs2JCyGC/CNREFlhiJktcAbx3wuJa+B1z19OvobyeRqOjuBAXSZsCROygxqN5tNjhm4U76NbtUpEAppaefaIB+H1t0kHHfA0pVMszMgJGoMWgkkAkX/ulbCw29TnhjhMeddS7KoWViFk6pgne1+4xq8WTgocF114mSjrZJWrrKssLVB5iDABGxAFgNr/bfDbwTONUpB3UKTBt19sCavCEULrl3JHoDFwv1IHznYWO5KkERUGygDttaY+WM+JtX+PXnp6+hamcbYHoY/PX8/68zjrFGYoeODXbQq03NFQWZ10nmuBK/FYSZiLjtOFoUkCguGk3kEjZog9tt99tsPnHsvVqLopuqIQdbQWaP2VG1+8z2jCJUbca9RAgt/aBvv1BBEenviaKjKtHsRNUV2LPIPaZAABgco5RuLdj1MY685dgLCbzaBfp8NiB6AA44anCsd2iZHse3t+TitRcGxHSNyJO3+vzwU3uNOEdVv116DBwPOM1VUBYISCQGbaRYwRPWxHXDjleHlKjsrKA5QxovCiNMzAuT0JvvsB5/wACqgV0AA7iJtdSfl1+2PSsxVIQkfFYC1tRIC/c4ohLM6Mq5s6tCLqYbyYVf7xgmfQA/LEFfNuo1aqLLeecrt6mQftipxSp5VAkSQQbCJOoTLE2Fhdu/cnClxPOEeSYpyaStKkDa8NA+K4+nfGkMDExNV6FSxIRdJfvr5DHW4fks4xLAGpEGHZWgT0RgG63v2O0AXxLwrl6Swu06ipYkxJiOsX2sJHfArK1Q1SkdlLrN5BUso7WMADexjYrh7rcPRlAM2mDqJYfNpJFzvOMqadMJJUpR2Yo0aSIummIFyRM3iJ599o1AxvuRiRSCCAPXr8xB5jGN8YyQpsA0Whgw23gEjcHl3G0CIxTqloI1AfFtckTayqD84Pa++ETFW6LdOGu0ad1naIsYtJ+VvW+Nm+3r2MRP19/rihUMIIMQBqYgTEX0npPaMRtmamkFqhUwbADUTfTI9otHbbG+F7PnSaa1dcfx/B4mI7rlw5BCpS0jUkjqVBNx1jsfbrho4M36oRtfCmtdtPNExzR7XwweGD+pjeGO3+ntjBqnRbeaOZ79eXqGJxmOCcZgMwNnz8J7Dp12tI/NjirS63sAN/vJi+wPt9cZm64hPX+P5/Ox6y1QC7WHrMb7kz+Te++Bj3YQySsReQnbv8AW4H7/S8ja2b0PVRQSG0hYUkDWWLWFzta1/bGcUzpbUtMODTUOTEROxubmFa19welx1J/NUkgMSx3E2IBGqRsdtu3acLc1UXG1JaPwNUapJNNOZgNU3LCW3ippgfEDv07TjvP5DRSLHcwTaL3sI25mJt/AYkp5UrzhoABgoxuCJaQQ07Dr0GK+dDGm1Rzspi8+lidr9gLes4aTbUUtWEcOHxOWnXWlneSyoelckkbCwjmL3mx5m6T33jSR8OcQ8tDTYbNI6E9IAIg/CDuN8BuCVmZGWAwB+E9Zm4g7jSPtcYISqgsBFp7dJtft1v7mMDTi8rInr729iXxut/6isxm9VjfeC8jafT6b4qNIChxBIVh0GkiNUg72I9YPzxA2ZzEbEsSSCAFUb9NUQBA7n3xc8UZjVWAFoCjt1LdTaAx/f2wNEqTjsNXh/OolFKZXp0Fzqk+nRo+XTBLL8XpJalTOo9CDt6QDb6CT64zI5UBEVgrFVVNh+EQTBmLjBHL01XZVHsALx6emFRedcl4/kq0uIgNrKF3Ijl2A7KD8I3vvf5CccYqHak3zH8Zxcfff8n8jFPiKOUPlm/teOsfyt98VRMpN6sjPH2RgHSCfYe03wcoZkOupT3+1o+oIwm5MhTL03LA9Zn19fv3wYp8U2C0qgA2EAD027dumAktcRoM5BFmAMEcwRmIEgECSBN+0jqcAc7wXzf1gYIxnUVQoGNgA41E6xsT6R0wWPE3P/tEH1kfnrjQz1QLbLkCBAFvaBFt8AChnOD5lJBQuvdbkzsLCR7+n11wTw6ajRUYoo5TdSZay2G0yPmRYyYbv0+oRBoMR1uf4L6YiPEGpxpywUkwsWvF/wAImw27LgGo26RBWoZfJwVpam3DOwC7gbkwDebLMA+klMwzVSQrK1MIHhCDJBkKGF7wII9fmLXiiauZGNTc6iCSNuqDSJIFo3xqvxSjMhSlQXPKCCOzAdxcHcfOC8sq2/hpHIpKn+OuqDdbJpWo6EIVTIlQNipC+0Sp9xGAniThR0ZdNagohQswtyKObqV2Pfce+COTqsV1UCrCbo1tI3KgjsSYEWv6YzONWqqQaJSLgkoZ9ublEx0MjF4eNKG3lYp4Nt15pC9T4UaZUkqQHVSBIO5BksBsEP1FumGWlU8peaRcwu5kmyrG43t/LCoEYK5PRlU+hYE2He2+OalNgWYQSrQt5Esfi9bJv7Yz1k/mx1Gq4LXrwDubRqlRGddCjTOpgdybcsgTcXi4wJYaZkQZMwBv1t03/fjnh1ep8A8ttdTy9Vyvw8zBRGoaQRve2KwZtMHeXG+5VtP7z9BjbEwJ4auWxCcZuoqn4HGYKxBmAZsfhN7WPee2OBSRoMtG43Bvvve/8PfElemVI5lkkAJEtH4iZ+ED36YrHlqEBVE3tE32n12ti4rGhBOMtKvfr8F3hzdPV+fj6WXlM2BMCOs/U9T9e+GTw23K47Efu/0wuq0/P3/cbjvg34ca7j0H2J/njm+ZDlYeLYzHE43hCFBMwYXvH8tvpjurnWLi9lAO3WYX6X32MHpiLyvhHpiSrTaQVUkAREbr/PCkXhv3u/yKdXim4SRrGkgiSdyO5/E0956nE2QDKwJBEjTHsLHpex7fKMUMzlufUrAyRyMIIF+5n+Jxco0cwYimwHSR0mAT3sN/sJxrixw1GOR2+IQjOLbkqXXqFNHLpEKIMaQLHodot2I6deitneEsjG5YibkbgncN7AfQYb6OXqQJW/tb/TEv6M53U79u/wCfTGak4yUlwEmqcXsLHBaNVWJHUGF6FrCSTEXA9TB7Xm8RNooOAxsoW25kgadrSJB9OmxFt+CV9RgkA9ZP3xXzPhuq6MjSVYfTbSRfcEA/LDnNzlmZLarLFCn4UWcxOwVGJJ6yAvyu0+wxDxuuv6U14EoJ9lEkRve+CfB/B+dSswqBfLKka5EkypHLM9PucE6/gNqklwpMRPWPTtf8kYkkvLxkj8MXi8m3TDDw3KVWpB9ahmEqsSIO0mevp98LvAfBDUVh3LibAkQN5i3U3jDXl6NRVCAgKLDuB2nBYwK2azHVB2k4L5cmBO8XjuNwI3gz+7EWYyFb8Apn+8zCPaFOKzcNzZ/HRXf4S3X3Q/uw7ALeaJA7H7dv34jPE6a/E4EdCRP03wGq+Gq7/FWU+5Yj6bY5Twew2qoB05Tb7jDAv1/EVICxLf3VJ/l1xTbxOJPI0dDq3+QEC3c/QYweEG/44/8AjP8A146Hg8/8Yf8Ax/8Af7fTABC/ijqEOm9tQEm0dIGzDe/THXEOPAhCgJa9m/DKkAnuZBEDeDcYlTwcAZ86/fR/34mTwmo/90/5QP4/fAyoSpiouVZqqapJbdr/ABSLytwfoLCALAHsrk3o1HauiFfJBZ9TMHbUxsWW7dI6KFucEcpwRqJ5Yqjux0sLbbEfSMW6/DDVXTVOlf2UM+0sQJ7xA+eN17VLK41uqDsUnbenXDfrcEeHkOrVEAjp7zb82+sMVVpGIcjw0UgQGYz3j+A/MYsNQHc/b+WMFoKUs0mxLriBmAelQH6Fv+rENNJFSkSRNGmRHoKe3+H9zYZn8PUiXJepz73XuDbl9I9sY3h+iSCdRIEbjtANh2+WGm001uhwa1T2YC4bl1gIXZSIqI/KNJSVsIiDLWO9zjjMZPQqkE9RLbmWZpPSZcj/AA4PpwCkCCWcxsCRA37ATucWM3w6m4CtMAyIMRaMVPFnNVLYayw+HfmIZQazOoNbYiD2tEi4jrjiqvMWEgmxvv8Ayw5N4foTMMd92PWxHz/l2GMPBKPZj7s388KWJOWjfy+wXFapa9bCsuZPUfS3XYfyttc4MeG64LtB3Un7j8zi9/QVD9k/53/6sd5ThdGk2pFIMETqY2Mdz6DEEF8tjMQlhjMIYLyu2LqYzGYbBHR79cWKTHvjMZiBsnU43OMxmBiOWOMGMxmEwNDHYxmMwAdLjYxmMwCOhjoYzGYoGbGN4zGYANY0pvjMZhgd9caJxmMwwN40cZjMNAaOOGONYzAI4Y4idj3xmMxPEZGXPc4qpVbWRJj3xmMwCRODjk4zGYGMjcWxRpiWINx64zGYXAHsS6R2GMxmMwxn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5577" y="249289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65003" y="2228158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48908" y="3370494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32813" y="3798887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1453" y="4365221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795173" y="559276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58893" y="3884730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2342" y="2179510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22639" y="2594165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52120" y="2323768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07892" y="2476700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35530" y="3263642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808176" y="252403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62159" y="3361491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76156" y="4562312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56241" y="499838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79439" y="6123201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882099" y="5779760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64343" y="3367434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79378" y="498492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483562" y="6187146"/>
            <a:ext cx="648072" cy="59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/>
              <a:t>TERIMAKASIH</a:t>
            </a:r>
            <a:endParaRPr lang="en-US" sz="9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7504" y="1786460"/>
            <a:ext cx="387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JENIS DAMPAK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BAHAYA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76647" y="6228020"/>
            <a:ext cx="221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KESEHATAN</a:t>
            </a:r>
          </a:p>
        </p:txBody>
      </p:sp>
      <p:pic>
        <p:nvPicPr>
          <p:cNvPr id="1036" name="Picture 12" descr="https://encrypted-tbn1.gstatic.com/images?q=tbn:ANd9GcQLCafKM2TLNpUn8ZkKpKoyP8JlmjybtEdEfMZhLsqSvk42zNt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2" r="25326"/>
          <a:stretch/>
        </p:blipFill>
        <p:spPr bwMode="auto">
          <a:xfrm>
            <a:off x="5436096" y="1273482"/>
            <a:ext cx="1486750" cy="12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static.com/images?q=tbn:ANd9GcTIGq_Nb5J_H95Jv1b1eNsH5I1XjDUmaNcq5fyAr8zInNCUoNPI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824" y="4718465"/>
            <a:ext cx="1500616" cy="13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031824" y="1714323"/>
            <a:ext cx="221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BAHAYA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19933" y="3573016"/>
            <a:ext cx="3045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79471" y="2492896"/>
            <a:ext cx="0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59085" y="3573016"/>
            <a:ext cx="6288" cy="1164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353" y="4432418"/>
            <a:ext cx="203557" cy="29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03557" cy="29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http://www.oshatrain.org/courses/mods/600/safety_first_fall_haz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09" y="2689056"/>
            <a:ext cx="3836019" cy="28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liparts.co/cliparts/8cx/KjL/8cxKjLpM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97578"/>
            <a:ext cx="1579434" cy="13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19872" y="621164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KESELAMATAN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713645" y="3573016"/>
            <a:ext cx="6288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866" y="4420959"/>
            <a:ext cx="203557" cy="29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4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6768" y="1018143"/>
            <a:ext cx="860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SUMBER BAHAYA DI TEMPAT KERJA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QTEhQUEhQWFhUVGBwXFhQYFhUXFhcYFxUXFxQUGBQYHCggGB0lHBcXITEhJSkrLi4uHB8zODMsNygtLisBCgoKDg0OGhAQGy8mICUsLywtLCwsLzIsLSwtLCwsLCwsLCwsLCwsLCwsLC8sLCwsLCwsLCwsLCwsLCwsLCwsLP/AABEIAJgBTAMBIgACEQEDEQH/xAAbAAABBQEBAAAAAAAAAAAAAAAFAAIDBAYBB//EAE0QAAIBAgMEBQcICAQFAgcAAAECAwARBBIhBTFBUQYTImGRFDJScYGx0xUjQlNygpKhYnOTsrPB0fAHM0OiJGPS4fGDwjREVJWjw+L/xAAZAQADAQEBAAAAAAAAAAAAAAAAAQIDBAX/xAAwEQACAgEDAgQEBgIDAAAAAAAAAQIRAwQSITFRExQiQTJhcaEVI1KBsfAFQjPB8f/aAAwDAQACEQMRAD8A9xpVXxWKyFQEZy17Bcm4WuTmYDiKB9Jsa5WGLJLEk0yxySZohZCGYi4k0zFAh3Gzm2tqADkWOiZyiyIXG9Aylh61BuKsVmZdgRZZVMCQpGo6iSPIrKVV7OjaFGW/HS/EirXR7a8suFw8skEmeSGN2I6oAsyBmIUyXAudxoAOUqHybTKkAwygtu1h17r9Za/dv38q78oN9RL4w/EoFZfpUOO0z9RL4w/Epp2ufqJfGH4lOmG5BOlQv5Z/5EvjD8SnfKp+ol8YfiUUxbl3CVKqHyi31EvjB8SufKR+ol8YfiUUO0EKVDTtU/US+MPxK78qn6iXxh+JRtYtyCNKhw2ofqJfGH4ldO0WH+hL4w/EopjtBClQ75UP1EvjD8SnfKDfUS+MPxKKC0X6VD/lI/US+MPxKXymfqJfGH4lFMLQQpVTw2PDZ7oylACQ2TUG9iMrEcDUMe0mIBERsQCO2nEX50qC0EqVD/L3+qP40/rS8vf6o/jSnTDcghSof5e/1R/Gn9a6Mc/1R/Gn9aKYWi/Sqgcc/wBUfxp/WmttFgLmI/jSigtBGlVJcXIf9E/jWh/SLac8WFxEkcRDpDI6m6tZlQkHKD2rWvbjSGEJ9rwJIInniWRt0bSIHN91kJuau1nsNsKIJDGkUckLq3Xs+V2kzovaZtesZyBmO46nlTOjOKkCSxqpkjimeOJy6aoMpC3vqFLMg42QA6g0AaSlVGTGuoJMRAGpOdNBzrhxz/VH8af1oCy/Sqh5e/1R/GlLy5/qj+NP606FaL9KqHlz/VH8aUvLX+qP40ooLRfpVQ8uf6o/jSu+Wv8AVH8aUqC0XqVD22gwtmiIBZVvmQ2zsEBtfmwohQMo4x8ssRPJh4lAPzNO2jDHLG6SDMtwCASCGupUgjVWBysCNRYGmY5wJYieT/8AspF1KsL+dc37zu/lTpitAn5DzjJNi8RLFmyNC/VKH0IySukYZlII4jN2b3vqbM5ANl8w2ZRvy8CoG/Sxt6xvqrI65nXcJFzXG8MtlLDvA6u3qphxtwHHnjssBxsbOvsNyD/ImjaxbkTSSALZiHibc5sbA7g/Mcm8eZkWOwtqfWbn1X4+2qJxNj2fNbUjkTqWHr4jnrzvHFNl0B7PBfR7h3d3DhppVqDIlNF4mmsL1W8qpDFVW1mdosZAOFOUVWOLpeV09rC0W3phNVziqb5RS2sbki1auqoqp5TXfKae1itF9WA3V3NQ/wAppeVUtjHvCC2rmaqHlVLyqjYw3IvnWmsnKqXlVLyqjaw3Inw47U/2F/8A2UsIvYT7K/uio8BJczn9BfdJVTCY3sJ9lf3RUxi7ZUmqQXAFPD0K8urvl9V4bJ3oJG1dzUN8vrnl9Hhse9BF9ajkGmjZf0tLgcbX099UTja55ZRsYt6LcMrAdkZc2ihrlieMr3N9AN2/de17CcY4WubZWLAfYRTmc91wbdxXnQqbFkggGxOl+IB3kd9t3faqs+JDEjTLpCo4ZSQ01vui33Kl42WsqJj0fVRaPF4qCHLm6hGjyKptcBnjaSMaWAVxl+jlovG0cCdXGtljC9nkHcjMSdSbhiSdTrQfF4+/X/qre20hPvFPxOKzNbg6MreIy+96PDYeIgnKWLtrYjWM8MpADI3PtDwK8a7HEALDQcBwHcOQ7qoDHGwudba+vjS8sqljZLyJhG1Kh3llLyynsZO5BKlQ3y2l5bRsYb0Eq5eh3ltLy2jYx70WcYeyP1kX8eOi9ZubFXyjnJF/HjrSVnNUzXG7QC6SPZofv+5aHDEmr3SrfD629woUFrowpbTnzNqRM0xJB5fzFq4JNSee/wALX8APCo8tKtaRluZJ1hpdYaiNK9FCsk6yl1lR3pXooLJOspdZURNcJooLJetpdbUNK1Ogsm62l1tQ2pUUFk3W0utqClRQWT9dS66oK5aigsn66kZ6r0x709oWHNgvfyj7K+56DYM9hN/mjh3CifRc9nEepf3WqLZuzvm01+ivuFcynGE5WzeScoRoguaV6JjZw9KuNs3k35D+tX4+PuZ+HLsDS1czVfbZh4H+/Go22a3d+dUskH7kuMuxVzUs1SNhXBtamnDt6JqrQuRmaoUjtl182/tZt7fm3jU5hPKkYG5H+++nwK2QBPPvrn92ULb8vzqTPXShG+uWp8BYs1LPVfF4xIx2jrwUasfUP5nTvrIbT6VhZM4fVQVEaBX0JBIcmwvoOIt43582px4nT69kdODS5cyuK47s22elnNecTdOMRfsqo9a2/LX30xemuLO7qfwf/wB1HnMXzNvw7P8AI9KzmlnrCbL6UYySVE6uOQsbZQChPM5sxC2Gt7HdW/6itsWaGRXE5s+CeF1MizmuGQ1MMMeRpjQGtbRjyRRSnrIx/wA2L+KlbysEsdpYv1sX8VK3tcuo+JHXp/hAu34gzwg/p+5aYmBXvqfbJtJD9/3LUkb152XVTxy2o6FgjPllbyBeXv8A6007OXvq9nroeoWuyA9NEGnZg5n+/ZVEJGzmNZVLgkZb63AuQOduNu/lVtcWnUvOXdgqsxIJUr2fNEfA2Ite+8HjXnM0qp1bjM0mZXeQMFz5vnLZjZr5WBLa21FaefyLqENHCVm/Ozm5im/J78h40YwkwdEfKVzqGym11zAHKbaXF7VLlFWv8i/dGT0iAPkLcvf/ACpj4Vh/Z/pWgKCudX31ov8AIx90Q9IzOGMjgfCuWrSdV6qgxDKgzNYD1XPqAGpPqq/xDH7k+VkBViPKn+TmiOBxccpYRsCy2LLuZc18t1OovlbwNXer/u5o/EMb5QeVkAeop3kbeifA0bKeqm9SPRFPz0A8swIcKeR8K51FHlQjcSP776Y0XeatauD9yXgYFGFvy8R/Oong/u4/rRswn0j4moZcOedWtRHuifCZX6NLYYn1L+61Wtlt82n2V/dFM2MhHlF/RX3PTNlt82n2V9wry9fO2mehp4+mgoGFdzd1Q3pZq4N5vtRNccq45UAk2AG8nQAcyaiVhe19eXGhPSySQYdsjIobsuWtezkL2Cxy31tY7+GtVGTsWxER2rCcbCkUgkMiOjZXBVAmZwdNLkqQRv0Hfc+YxzryrYuKjgxSSKLxoGLZU8xTGbgW1awO4Dzh316nm4nQe6reSS9y82GEWkux1ltvP9nQU0wdwqLaDfNP9knw10/r6qnzi5HEbxyvVLUZF7mDxRfsUtoyRQxmSYoiLvZtB3AcSTyGprzXb/T8NdcLFkX619GPqT6I/P1Gt10t6Mx41BmOWVP8uTUheYK3sQfHvoBhf8L4BrJPK57giD2Ahj+da+bnXLNMWHCuZLk8znxUkl8zGx3jdf18T94k1FDD/wBI93v91exxf4f4Eb0kb1yuP3SKvw9E8GqFEw8QupUMVzuLi3+Y92/OsfER2PURrhHjezNmSTMEhRpCd2UXHtbcB3k1utmf4abjipf/AE4wPAyONfYvtra9G8QXwsJO/IFYfpJ2H09YNEb0t9MyyaiclS4AuyejWGwxvDGFNrEm7Eg7xdjcbhuonJADwTwYe41YLV2uiOskuiOGWHdy2UThu5f939aa8Lch4t/1VeIrhFaL/IP3Rn5YB4iIh49P9WL0vrk5mtbWex29P1kX8eOtDW0M3iqxqGzgD7dPbh+/7lrsbU3b/nw/f9y02I6V5urf5h1Yl6Se9INUEWIVmZQwLJYMoOqkjMARw0INU9p7aigDZmGZVzFb2IWx7TbyBpbca51bZZhOkWd5jDAzPGwDKjEHNkNyouCXCk3VTe1z3CheJiZlJ6p3kbMgXOS5Y9gk27IuoKjhy3UexOM65/nUHWN5kb6WBF+tlX6Kr9GPU/SOpvVbCYnLiYTDIr9UjELkeUsWNizNGeyzXZtQbAA/S065ZH8LMdqukz0rCYlZER4zdHUMh4FWAKnwIqa9ZvoxipEhcTxGEI7ZAWDjI7ZkVcovoWKhbXsFFV8btud5Fjhyxg3Ja6uwUaEsDoupUWF9TvNrHn/2o096NaTSBrMbO25LZkcJKyOylw+QkBjlJQIQDa3hRXAbS6xipQqQL3uCu+1r6G/s4GpcldC3K6CWagXSicWRbi5LNa+vZUi/2QGN+8rRq9Z/pNJqoV1V8ttTuEksI7Q4A5SL9x5GlOCyRcH7ouPDTA/RYgYxQJXbNCzG57JuyukaALleNcz2YEsDcEjdWkxvSOGK5bOVUkF0Qstx5wuN1rbzpfS968xwZMkkMEsrJFmK5gwvH2T5jfRubAEaa3HCtGdkwgHq5+tRB83mPZXIhbIgQ2bRGt2Rute4rswxxSfrdJIeoxyxtVzfJpcP0jwmIRlZsqkaiVWjDC9rgvYHdoQe8UIk21iMC6o5GJw8hIhmLdsGxIjdlBzWtvtcjW+hAH4KJUdnlEtiuXKsuQHXMXcq1zbcBY7zckmp5sVIHXqolCRWRY80gCkhcqgrZTvGa5uSW32AqJSwuTWOVomMJr4kaXYHSBcSzpbK8diwDBlsb2s2h0trppRqvKOlGBMGIEqSduW5Di4IZLKy+cSQOV7jUDdVzZHTmZCEmAf7RsT3rKBY6cCLnnWUuHRv5ZyW6B6Veo5KEbO6UYaYhBIEkP8ApuVVvUNbN7DRWU0jncGnTINmb8R9lfc9VdmH5tPsr+6Ks7L34j7K+56p7Lb5tPsr+6K21D/LgLEvUwkDQjGzYiFiygzxG5KgDrE5gW88ctCeHfRVTQTbWPkjngCschDlo1UFpGFhGuY3yrc8AOOtc2N8mko30Ae0sBJiWcxhH63cQT832Qt2cqLWsN1z+jT9v42e0eHlADWIYsR1MtgOre+UFtbXSwsbd1E8VghlefGOUItbIR82t7AXIIJJPqF9/Gss8rtKTmLkC0YDNmtckF2zFUUcSNCdBfLr0yyqddl/epOKEccrb+YPkckOgAQlrKQLXS4Yu2XTLdSb+gPWa9M2TDNFARiHEjjM11B1vdsupN9SRw0tWI2dljnJkCOBCI7NJkZg62usRUgkqDoCNGUbxatPsLahfDsJM6GNQhzrZye0qPbiWGQ253rOT4C75YZiUXVTZgYrNy0sBb7V2v6hTybSj9JD7SrC3qtmPj3VnMV0gZVQrEoOQWzEmwNrrYWtuXnwqXZ23zJkd42FkYHLlIuWXgxBXRQ1tT2vGL4sXCSl7GmvSvVXC41JL5b3Frgggi97bxruO6p71NlLkkpt7Vh9r42QylrK2VjozFVVEJvlYAkHKC2gJJ7tzo9tSSYOMsQxFkkBbViSFDtcAlQQ99Be2ote1adeM+OFdWE/Sg5sjGpG08JYZlnYoouzFZQs1wigmwMjC9raUZhmVhdTcbvaNCCDqCORrx7CyKhkXDZlWQZ7DMwzAkXUb1HaS3Lu4a7Z2ImiQkzmR3kzkGPIt2U3UliW9Eezvrqz4I42luVszg2/YL9LOkXkgj3DOWu7AlVVBdibEW3jU6WvxsKv7B2n5REH03kXHmm1jdb8NfYbjhWK2p0jOJfKiXCJkKHT5x1Uvn39kbsuh0NGOhW1nYthpVjDxKGDR3ysCe1cHUNci5434VMsEow3ErNFvb86Nfemk1wGmk1z2a0UccdU/WRfxo60dZrGecn62L+MlaWvR0nwP6mGXqBOkJ7cP3/cKZG2n8qd0k86H7/uFQwvXDrX+ab4V6QBiMY4mZoUMbyKM4YLcEWXrHUbzlVQDcg5AN16C4nrGY3GYx3zSugIUuQrX+k4yrmy3tqq6i99XtPDlzcqGFuzvzJzKkagnmNdBQHqBmIK9YN7l+263+gt9wI1IFtDbXNVQz4tvR2JwyXw1Q7yxjGqyQrLFa+aP50Pm1MjRtqS176Zqm6OBWEsiAIjNobZFWOMZQSNLa5jRiDCh7lgVPDgP60H2vLHBD1ahjDHYSsAWPMg87bz3kciDzKW7juaSairHnFiaVFIbI3+UlvoWJOIkHNwpCqeGtt9EcV1UYYyhQtuyuUZcoAvpa17k/lWO2jNigsc0OYGc5Q2VRmLgWa7aIliyrusBe5zXJPCieSUjFhM0YUqI+0hzXs1uBGX8665flY93/pzRzrdJOL4+XD/AHLyZQ7BBYMiSkXuc0ue+p1PmDfz5WAObEjsmc73N/ujRPEdr7xrN4KLNKVBPaSJDyXJ1gex7grH2ithu0A3bh/KuOS9bkXjjcmyLaGJMcbOFzZRcjMqiw1JLNoABrWJGJaVpJGNsxzKwDFblMqG7KPMVmAuN5bkK1XSDEWiyDfIcv3d7+wgZfvCgh0A8fDd+d659Rn2rYvc7cOO/UyhhNhxFFmezEyuRdiVZg4jhQjS6KRc7jYWNxVgP5QU1JTMAmbeQM2VtNxYZntpYMgsLVFjMOmS7ZhcOCVDEgtGUDZV1axI4e6q2yMQ3XYeysmgDAi3bWF080/oqhueJNdMdRvxJr9/+wlBp0ydcHmDNnJzJoGCsEvvy6XH/YUOxm04cMUM0qhx5ruc3bPZzkXuuW5Yi2pA1olsiTNGPNeUCwhdurDCw3aWlJ4gmw5caxf+I3RmfF4jDmMQhsmSSNVKmEBiwMmguDcgacDa41qtLia5yS9P99ycsv0rk2xkw+KkSNGEmGMYjEitc53YFJFf0wyrrzY341lekWEfD9bFKVzqMyMRZZATo68ATYgruDfmY6M7BODwwgzBmBLFwLC7HQgd2nhWq6Q7GTaGFH0ZMueJuKsQCVPcdx9QPCphmjkm+eE+PoWpSxJfNcnmfRKESYhCwhcMLZJ1ujkiwQmxALcGtoQNDcg+zYaMLGAqdWPqyfN/RFiQBpw0rA7B6HMAesjQsUDRllzREgsJoZEI7BPZ1GotoTYitlsvaCupjsySRAK8TsWdeTZibup4Prf11vN30McrUpWi9snfiPsr7nofsw/Np9lf3RV/ZO/EfZX3PQrZ7fNp9lfcKrU/8cDLF8TCrSWBJ4C+4k6dw1NC/lCIsJlQsVUr1lwoC3uw1OnHeOdX1ehO0MAzFmI87QlR9G1srKfOG/eDv9VufFLGn67/AGLnGTXpMrFtGefOjMWVnEmV+yFYEnIGII0GSya2YaneCRxUsJGWWBohaxNjYj9KaM3b1tUsEBY9VlzqLXIHZvvVTGNF5k68LnWjeIwAygXILdk2PpaEi/G2vsNXlnFtKPQatr1IE9F8OuRpFyqrM0hbiIyTk13+aL+0mhe3dtNJIBDcIAAttS5BfUm/YHni+86gHzr3ukOLSGMxKckShISwvZSFJAZgNLAg5vSy7rGs2cW0eTqspVgMpsTdrZTlA00GigX0JOpJrTDjeSXH3McuaMFun0T9lf2RYkdxmWR1AC3kdgdDqyoNQRa99NdPXcr0YuFkQ6lX8/6Tlhe733sNB6rcqh2ZB17s8iZRG1hGbG8hVWMh9KwZQBwse6pOj0bEypuzug71PUp1hv3AFvXpWeZppw7UVmnHJGo+1fL7Gw2Inzeb0zm+7uXxAv7auTShVLNuAJPqAua4gAAA0A0A5AbhQPpVOcqxqfO7TfZW2h9ZIP3TWDaijSEOkUZPaZPVnLErv1oIsuiLlLFP0VGYDMLb+4WHY2VpSgj+kjEgXyAMWy9tbI173uAdLjXicbYHlEOYSntMQYgRk7LFQGXeWIHusNNYJ0ZSEcFWF9OHsPH391aynLHBNL2NVGLdWQYgrH1GgGUPGLDf/wAOSP8Acgq/OXZTfcpRyFK5uzY29o5VTkwvWkLexAZwbXtlZOHeLj202NyQozFeyUuGtdWAMYPA2s4F/wCdY4lClKXVc/cc7tpEse2Y5SvVOCZjeLdcgqGaTL3ak3trobGp+jGIyThlPYZpLajW5BJAA4hCbaDw1yGzuikeHkZ4HkVnQxhjlbq+sBuyiw1Cqw1P0hyrQ4GDqFRQS3VWNzvaxuxPef512anVRaW19THFhfO5HqEcgYXBuKTGhux1v2gezw7++iLmudMVFLFntJ+ti/jR1pqzGK3p+ti/jJWnr1NH8D+pzZeoB6T+dD639woFtHbccHnklz5sajM7X0GnAE6ZjYd9G+lJ7UPrf3CsZi9fLBY5hJG/eECRC9/ZJp3nnXJqYp5+enBcZOOK49eSTo90ld5imIYDMqstgAFJJFr8QSCLncQAd+uuyi97C/PjXjmJxZUnsoWVmVX1v2yGYaHUbjY6buVehdEdrddAASS8fYYnj6LX4m1r99LV4FH1ROfQ6vxHsl1DOPxWRdPOY5V9drk+oAE+A40AmlAXgVDZSCWLOb3KgBSTcnXQX1Fje9SYnHBz1gbQnKCtiVUAsTa+hOW+oIsF5VBszD3AkbViLgbwikaLYX1ta5K3vfW2lciaitz/AG+ptkmm79vYkjLtNHJMTo91jXXKAjkXAuSdL23Dv303DEyCaS9jIzAbzlC3RdBbkTqRvqTFYnJ2hqcrKo4ZnyotyCQO0QNw3muwxiOMDzgo38WPHXUXJ5FdTRPI3jV9WyJTbjyP6J4B1eWSRlY6IMgsoJu7ADuBS3IG2trnSFtapbOiKIoO/ex11Y6tv4XJt3WqZ3A1JsBqTyA3mm5Nvk7IRpcgPak2eZuUfYHr0LHxKj7tQTHU91l/vwpuEa/bIsWJkI5FiWt4t+VcAvbvP/b+teXllum2d8FSSHyjzR3D86n2cfnoD+k5/wDxvUEh7Z7v5f8AirOzB89F3Kx/Ij+dGD44iyfAyqwCu11DBXdcpA1BLCwvuNtx/rQqaQL82SWIYCIkMxsWiZSCblewzA7h2TRLaspWWSyswLi5UXy3RTfLvOrcKiiuZAwVlDJZi2UFmLM1woJsO22/kN9dqyOEZX0vhX/fqZVdFmTWx5i3tH9ijfRyS8ZX0XI9jWcfvHwoGvm/ZN/GiPR+S0ki81BH3SQT/uWufSOp0VnVxD5OlDNq7NEtnVjHKl8koAJF96kHzlPFTRItpUEhr0U6OOhbDJtPmtmyJmte18r3tfW16EYE/Np9lf3RRjY3/wAx9lfc9A8A3zafZHuFb6p/lQJxfFIqbd2y8YkEWQGOMSMzgm+diqKqgjiDck+w8M5sLpFOJWdmMme113KbKMwA3K2hIO62h3al+kaKr55Aeqlj6qRuCFWLIx5A527XAgVlBhGizo1mzECO1+1ffJYDk2lidb+utNKscotNHna2eeORSg+P7X9+p6rhsQrqHTc2t92u437xuqvtbEZQmUjOX7P4GzN7AeOh0Gl6GdFsNJHHaTQHVUtYrpa55XsNPWeNhX2xjSFMnFrhDa5ChWtk4XO+9x5wvurilGptRdnob5PGrVNg3bGMjZWjBGTMBI57QYj/AE0Uee5I1tcb9b3pmNwzBEkfsAHLHGbaZkYZmO7NuAtcC+/WiOx9lCFVLefbTXRB6KE2uebBrtyAsBB0iTMY1Hnm+VeOYsiqxFhcC7HjuOtXDIlJRj07kY8iTUY9Pd9yXZyOIHZB25CXQE20yhU4E6qoO62tXOhuCkRZHmChibBVJIFlVW14nsqp71NPji6tFjXeAqKOZ0VSRp+6aNxRhFCruUWH9T38ayU7v5seG5NyZOGoBj2zzvyFk9ii5/NmFGGlA1O4C59lZuJjlu1xfVyBdgX7TWXn42vuNY5+Uor3O3H1srKnaeSIJZv89nMaxAWAjXMUYtJkIJABtoCRuqPqmksLgIp7OkuYhdxJlZm3eqpNnNGzhFs3V8ACES+tlVtVJ79TrcnfVu9yT66eo1TivCgqorHiTe5jNk7MYyrqP8pufF0/pQ6DBsLIRv7BcEWABGcEHU3tbStJsj/N/wDS/wDcv/eh8gsZBykb99rflas/ElHEpL+3YKO6bRQk2e1yt1tmzE2OfQEZRra3aO//AMWvJFFja9xx5j+xVmXzvtD3i1MU9n7Jv41yyyyklbNlFI0Ww2vBH+iCv4SV/lVtqEdHZP8AMTkwb2MLe9CfbRSRq9SErimcUo1JoqYk9pP1sX8ZK1NZSc9pP1sX8ZK1detovgf1OTN1M70tOsHrb90VnMXAwcSxjM2Uq8d7dYm8ZSdAwO6+/dcVrOkWzJJur6spdCScxI0ItoQDQ5dhYgfVfjf4dc+qw5ZZd0VaovHOCjTZg4ujImmLmN44r3yucrO5tqFXVQPXrw0rWbPwAiFhYACwVRYUT+RcR/yv2j/DpfI2I/5X7R/h1jPDqJ8NfcrH4MLcfcD7T2YJnjbOyFCQSoBzo4syG/qBB4Ed5qaTBW8xrgaBZO1a3AP548TRMbGxHKL9o/w678j4jlF+0f4dQ9Lnapr+Bylil1Mvi2bOA6uDnW5yyNGqJaQN1gAJuykam4uO+r2GtJIpBDKozEghrncgzWvwLWPELRn5GxHKL9o/w66uxpxfSHU3PbbU8z83rTemyuvT0M0se5O+hGklR4uMOjIbgMCpItezCxtf11ZGyMRyi/aP8Ou/JU/KL9o/w6PK5v0m3iw7gY7O32kOvpKp434Wri7McEHrENuHVsPzz/yoy2yJ+UX43+HXRsqflF+0f4dZ+Qn+gvzC7gH5OkuT2De/0mG/7pqxgsK6yqzAWCFdDfUle7uNGBsuflF+0f4dcGyp+UX7R/h0LQTTtRE9SmqbKGK2aruzlnGa1wMltABxW/AcaZ8mR6XDG275yQe5hRRtmz8ov2j/AA6b8lT8ov2j/DrTyeTrt/gXjR7lBNnxej4s7fkWNWMPh0U3RFU2tdVUG2mlwKsLsuccIv2j/DrvybPyi/aP8OmtLl/ST4se50tpUMjVONnz8ov2j/Dpj7LnPCL9o/w6flcvYXix7i2Gf/iPsr7noBs9vm0+yPdWp2Rs2SPresy3ewGUlrWB1NwOdDcP0ZkVQOsQ2AHmtw9tb59PknjgkuhGPJFSbZU36c/7tVfBbLhjOaOMKd3GwHJQTZR3C1GRsGX008Gro2FL6aeDVyrR517fc18XG+SkWoNtbYZldGjkEa2KyKEXUXDBkNuy2luRFuVab5Cl9NPBqcNiS+mng1OOkzxdpfwDzQ7gJonB0swPL5tvbbsN7QKz4xIfFreymNjdWUIyhUlQEkgqc3WCx3HXka3h2HL6aeDV35El3Z0tys1VHSZVfp+6MvyldATDC8ncmvIZ2GmgJXRb7recKJZtKmi6POoshjUXvYKQLnjapfkaX0k8GqfJ5u33RWOcIxqwZi48yMt7ZgVvv3ixqkdnuRYMm+/msP5mjx2JL6aeDV1diy+kng1KWgyS6x+5otRFdGZ5cJICTZTvtZv+oCoxgpNexvHpJz+1WnGx5fSTwal8jy+kng1R+GS/T9yvNruBdmxMJGJUgZAASV33HImmzbLzO7GRhmN7KEFtBxYG+ovw30dXZMvpJ/urh2PL6SeDVotDkUdu3j9ifMRu7Ao2aul3c23aqP3VFSDZUXJtd/zkmvsDWor8jS+kng1O+SZfST/dTWhmv9V9heOu5TweFSO+QWJtc3ZibXtqxJ4nxqVmqwNlS+kn+6unZcvpJ/uqvKZe38E+NHuCpW7cf62L+NHWvoANhyZlJdLK6sbBr9h1a3ttaj9d+lxyhFqRz5ZKT4FSpUq6jMVKlSoAjxE6opZ2VVG9mIVR6ydBVbC7XgkbLHPE7eikiMfAGpcfCrxurqGUqbqwBB04g768m2LCzYLZ6SYWHDJIsOTaQZWkDDKUNlQGN33AsxFzY3uAbjGyW6PVcXtaCJsss0UbWvleRFNudid2lWIZ1dQ6MrKRcMCCpHMEaEVlP8QsDGy4RmjRmONwqFiiklDOLoSRfKbnTdrRTpNgY2wb4cOsCyZYkIFkDMwyx5RbsseyQLaE7qVLgdhLD7Qic2SWNjrorqx087QHhcVFFtjDsGKzwsEF3IkQhRzYg6DvNZXA4RYcbhuvwcEEjCSOGXDMCjnJmZZIzGrL2VJBuwBuL6i4CbBsh2k4jj8jjxZGKijULM8Pk8BdVcDSNQc5QWLdqxHGlBMnceo4XFJKuaJ1dd2ZGDLcbxcaVNVbZuHiSNRAqLHYFQgAWxFwQBzqLbk7JBIyMUYLcMImnI7xChDP6hUe5ZepV5mOkeK/+tk/+x4z/rr0qM6D1crfkd3qpyjQkyLF4yOJc0rpGt7ZnYKL8BcnfUQ2rBmVOuizOAUXrEzMG80qL3YGxtagP+J0QbZ03ZViGiKhhpfr4xy03keomhK4Wf5TwHlOHwsdknEfUMz6IiWBzxJlC37Nr7zu4tRtWJvk267QiMhiEsZkG+MOucaX1S99xFPxWKSNc0jqi7szsFXXcLnSvONuYjPi58Rh8LO8sBCYeaGIFHkjb/iFkkuCQxBgOhyhWI1rVbamw2JwSTShjFmjlVAO28iyKUgKEakuAhU8yNKHHoG4M4LaMM1+qljky2zZHV7Xva+U6XsfA13B4+KW/VSxyZfOyOrWvuvlOm40A6OxQYVplcRx4l41xM6omVI4rukaAgAFUyOOZOZtM1ZTY20PJ5RixhMRCJpGOJbqMkC4ZtIGuD2erVUYm30pedG0Nx6JidtYeNismIhRhvVpUVhpfUE3FTT4+JEEjyIqHc7OoU33WYm1YnpJhz8qqYsHFimbCMzI7JHe0yASZmRgzDRR3HfQ7FYVDsjGPZBnnVzhlWyYVxJCjwhWFw1wWJsAS5IFjqbULcekYPHxSgmKRJAN5R1YD8JqxWS29gIsPPgpMNGkcr4hYiEVU6yJlYyqyqO0ABm7iorW1LRSYqVBel2GLYdiuKfCmO7iRSLaA9lwQSV7hY7qG9FJpZ5pZ5pJY3FkOALDLEMgs7AqCxe2YEWGtt4ID28WF80ayqOJ2zh42KyTwow3q0qKwuLi4JuKvV5x00wUp2iDhcPh5pjgZGyzAWJE0QDi4s7jQAMQLE6jiRVugbo3Q2xh8hk6+Lqwcpk6xMga18ua9r2I0p+I2jCgVnljRX81mdVDXFxlJOunKgmE2LgeqxcBVChk6zERnLkid4YzpoMgyBWFt199DtmQieSFMYoaKME4PPGqicC4ErjcHCWsgABF3t9GMpCtmoxG2cOjFHnhRhvVpUVhfUXUm9W+tXLmuMtr5ri1ud+VYTpFEq7VQjBDFFsIxZFEF79egEjGUgGw7PE68qiTZTRtg8PilVMPPiJ5Dhw14kbKGw2FvYBl/wAx8u7MLC4tT2oNxvsNikkXNG6uvpKwYeIqObaMSNleWNWtfKXUNbnYm9u+s6MJHBtOFcMqp1sMhxEaAKmVCghlKAWDZiyg6XF99tM5tHZCDCYiVoMPjMJMJcQ2KVwmLEblpMyl0KuyLovaXRQLUKKYWeivtCISCIyxiQ7oy6hzfdZL3O41DJtvDKWDYiEFTZgZUBU3tYgnTXTWs88cb7Yw0mVbPgZWRiouWE2HykEi+YKx7wCedBOkuAjLbdbq00wUZDZFNpOrxLsQbaP5jE7/ADTyoUUwtnoGD2nDKSIpo5CN4R1Yj15TUMm3sKpKtiYAQbEGWMEEaEEE6GsRgoGbEYJJMJDgSCskc6MrvOVUlsOGVFCFl1YNe63tqLjmK2dIdp4oYfC4WRM+E67rFXMiOT1rRoVsSVzEkkHQaNT2IW49Ew2ISRQ8bK6ncykMpsbGxGh1FS0K6M4eCKARYZs0cbyJvvZhK3WLuG5sw9lFazZYqVKlQAqVKlQAqVKlQBX2hgkmjaKQEo4swDOhtv0dCGHsNUcF0aw0WHbCpGeoe4MbPI+jAAgM7EqNBaxFuFKlTthRTx/QnBzdX1iSN1Sqif8AE4oWCElDpILsL+cbnvq/iNgYd8OuGkjzwrlsjs7eYbrd2Ys2o4k3pUqLYqRFsvoxhcO5kiis5BGdnkkZQ1rqrSMSgNhothTdkdFsLhjIYUYdcLSZpZpA3O4kdhfhelSothSLmxtkxYWIQwKVjXcpeR7X4ZpGJt3Xq9SpUhipUqVAA/bexocXF1WIUslw2UPImq7rmNgT6r23VQxHQ7CO0bskhaJOrRvKMSCqWK20k1Njqx1PE12lTtoVE+yujeHw8UkMKuscl8wM0zHtCxys7lk3/RI1131RXoJgRF1XVyZOsEtvKMTcSAMocP1mYaO242JN99KlRuYUjg6A4HK69VIRIAr3xOKJKqSVXMZbgXJ0Bsb0Qm6N4d8MMKyuYB9Hrps28mxlz5yNToW7t1KlRufcKRVwHQzBwypNGkgkjGVWOIxL2W1suV5CCO4ipNq9EcJiGdpo2JkCh8ss0YbIbqWWNwCRpra+gHAVylRufcKRLsnoxhcM2eKM57EB3kllcA7wrysxUGw0BoxSpUN2MH7X2Hh8VlGIhSXISVzqDlJ3keArnyFhuv8AKepj68C3W5Rntly2v6tKVKi2FBGs/tLoZg55mnlSQysLFlxGJTQAaBUkAA0GgG/WlSoTa6ANHQjBdTJB1b9XKweQGfEFmZRlBMhkzWsALXtVzanRzD4hIkmV2WEgx2lmQgqLAlkcFjbiSa7So3MVIr4vojhJMR5S6SGa4OcT4hR2bWGRZAtuyNLWPGim0MBHOhjmRXQ2urC4uDcEciDqCN1KlRbHRX2PsODChhBHlLWzMWZ3a27NI5LG3AE6UNi6CYBcuXDjKu6PPIY997tEWyMb8SDXKVG5ipBXa2x4cSgSeMMFN1N2VlNiLo6kMhsSLgiqkvRXCNhzhjFaFjmZVeRCzcS8isGcnjcm/GlSothRK/R3DnDDClCYVtZTJKWBDZgRKWzgg7jmuKGydAcCXZzHLmc3ZhisWCeV7S12lRufcKQY2NsmLCxCKBSqAlrF3c3YlmJZyWNySdTV6lSpDFSpUqAP/9k="/>
          <p:cNvSpPr>
            <a:spLocks noChangeAspect="1" noChangeArrowheads="1"/>
          </p:cNvSpPr>
          <p:nvPr/>
        </p:nvSpPr>
        <p:spPr bwMode="auto">
          <a:xfrm>
            <a:off x="155575" y="-1279525"/>
            <a:ext cx="581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27784" y="2130896"/>
            <a:ext cx="3888432" cy="3962400"/>
          </a:xfrm>
          <a:prstGeom prst="ellipse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8763138" flipH="1">
            <a:off x="2165778" y="5252440"/>
            <a:ext cx="739468" cy="463821"/>
          </a:xfrm>
          <a:prstGeom prst="rightArrow">
            <a:avLst>
              <a:gd name="adj1" fmla="val 50000"/>
              <a:gd name="adj2" fmla="val 97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2541426" flipH="1">
            <a:off x="6025560" y="5471770"/>
            <a:ext cx="739468" cy="463821"/>
          </a:xfrm>
          <a:prstGeom prst="rightArrow">
            <a:avLst>
              <a:gd name="adj1" fmla="val 50000"/>
              <a:gd name="adj2" fmla="val 97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3014759" flipH="1">
            <a:off x="2476933" y="2069523"/>
            <a:ext cx="739468" cy="463821"/>
          </a:xfrm>
          <a:prstGeom prst="rightArrow">
            <a:avLst>
              <a:gd name="adj1" fmla="val 50000"/>
              <a:gd name="adj2" fmla="val 97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8917921" flipH="1">
            <a:off x="5993773" y="2167237"/>
            <a:ext cx="739468" cy="463821"/>
          </a:xfrm>
          <a:prstGeom prst="rightArrow">
            <a:avLst>
              <a:gd name="adj1" fmla="val 50000"/>
              <a:gd name="adj2" fmla="val 972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9552" y="1720220"/>
            <a:ext cx="170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MANUSIA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24061" y="1789568"/>
            <a:ext cx="170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PERALATAN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7559" y="5424375"/>
            <a:ext cx="170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BAHAN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476" y="5536340"/>
            <a:ext cx="170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PEKERJAAN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444" y="5899540"/>
            <a:ext cx="170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Cara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99033" y="5795972"/>
            <a:ext cx="201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Energi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Produk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4248" y="2132856"/>
            <a:ext cx="201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Perkakas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552" y="2060848"/>
            <a:ext cx="170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Pekerja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encrypted-tbn2.gstatic.com/images?q=tbn:ANd9GcSBmOUlMK3WEHtJKanz0WiMOZD0ruzEZtjVWgFXEmlV9eKbRYPwQ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64" r="3853"/>
          <a:stretch/>
        </p:blipFill>
        <p:spPr bwMode="auto">
          <a:xfrm>
            <a:off x="4645983" y="4170502"/>
            <a:ext cx="1326567" cy="11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TQk1sWpAjwGFFKynbYH3njBoDpPWuvYg0m4-mzPr1ariw6_phSy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6" r="10695"/>
          <a:stretch/>
        </p:blipFill>
        <p:spPr bwMode="auto">
          <a:xfrm>
            <a:off x="4708132" y="2903739"/>
            <a:ext cx="1202267" cy="11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nneahira.com/images_wp/keselamatan-kerja-konstruk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573" y="4170501"/>
            <a:ext cx="1219779" cy="12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ahyudisite.files.wordpress.com/2013/10/wb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02" b="9796"/>
          <a:stretch/>
        </p:blipFill>
        <p:spPr bwMode="auto">
          <a:xfrm>
            <a:off x="3253815" y="2890667"/>
            <a:ext cx="1102161" cy="1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0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jpeg;base64,/9j/4AAQSkZJRgABAQAAAQABAAD/2wCEAAkGBxQTEhQUEhQWFhUVGBwXFhQYFhUXFhcYFxUXFxQUGBQYHCggGB0lHBcXITEhJSkrLi4uHB8zODMsNygtLisBCgoKDg0OGhAQGy8mICUsLywtLCwsLzIsLSwtLCwsLCwsLCwsLCwsLCwsLC8sLCwsLCwsLCwsLCwsLCwsLCwsLP/AABEIAJgBTAMBIgACEQEDEQH/xAAbAAABBQEBAAAAAAAAAAAAAAAFAAIDBAYBB//EAE0QAAIBAgMEBQcICAQFAgcAAAECAwARBBIhBTFBUQYTImGRFDJScYGx0xUjQlNygpKhYnOTsrPB0fAHM0OiJGPS4fGDwjREVJWjw+L/xAAZAQADAQEBAAAAAAAAAAAAAAAAAQIDBAX/xAAwEQACAgEDAgQEBgIDAAAAAAAAAQIRAwQSITFRExQiQTJhcaEVI1KBsfAFQjPB8f/aAAwDAQACEQMRAD8A9xpVXxWKyFQEZy17Bcm4WuTmYDiKB9Jsa5WGLJLEk0yxySZohZCGYi4k0zFAh3Gzm2tqADkWOiZyiyIXG9Aylh61BuKsVmZdgRZZVMCQpGo6iSPIrKVV7OjaFGW/HS/EirXR7a8suFw8skEmeSGN2I6oAsyBmIUyXAudxoAOUqHybTKkAwygtu1h17r9Za/dv38q78oN9RL4w/EoFZfpUOO0z9RL4w/Epp2ufqJfGH4lOmG5BOlQv5Z/5EvjD8SnfKp+ol8YfiUUxbl3CVKqHyi31EvjB8SufKR+ol8YfiUUO0EKVDTtU/US+MPxK78qn6iXxh+JRtYtyCNKhw2ofqJfGH4ldO0WH+hL4w/EopjtBClQ75UP1EvjD8SnfKDfUS+MPxKKC0X6VD/lI/US+MPxKXymfqJfGH4lFMLQQpVTw2PDZ7oylACQ2TUG9iMrEcDUMe0mIBERsQCO2nEX50qC0EqVD/L3+qP40/rS8vf6o/jSnTDcghSof5e/1R/Gn9a6Mc/1R/Gn9aKYWi/Sqgcc/wBUfxp/WmttFgLmI/jSigtBGlVJcXIf9E/jWh/SLac8WFxEkcRDpDI6m6tZlQkHKD2rWvbjSGEJ9rwJIInniWRt0bSIHN91kJuau1nsNsKIJDGkUckLq3Xs+V2kzovaZtesZyBmO46nlTOjOKkCSxqpkjimeOJy6aoMpC3vqFLMg42QA6g0AaSlVGTGuoJMRAGpOdNBzrhxz/VH8af1oCy/Sqh5e/1R/GlLy5/qj+NP606FaL9KqHlz/VH8aUvLX+qP40ooLRfpVQ8uf6o/jSu+Wv8AVH8aUqC0XqVD22gwtmiIBZVvmQ2zsEBtfmwohQMo4x8ssRPJh4lAPzNO2jDHLG6SDMtwCASCGupUgjVWBysCNRYGmY5wJYieT/8AspF1KsL+dc37zu/lTpitAn5DzjJNi8RLFmyNC/VKH0IySukYZlII4jN2b3vqbM5ANl8w2ZRvy8CoG/Sxt6xvqrI65nXcJFzXG8MtlLDvA6u3qphxtwHHnjssBxsbOvsNyD/ImjaxbkTSSALZiHibc5sbA7g/Mcm8eZkWOwtqfWbn1X4+2qJxNj2fNbUjkTqWHr4jnrzvHFNl0B7PBfR7h3d3DhppVqDIlNF4mmsL1W8qpDFVW1mdosZAOFOUVWOLpeV09rC0W3phNVziqb5RS2sbki1auqoqp5TXfKae1itF9WA3V3NQ/wAppeVUtjHvCC2rmaqHlVLyqjYw3IvnWmsnKqXlVLyqjaw3Inw47U/2F/8A2UsIvYT7K/uio8BJczn9BfdJVTCY3sJ9lf3RUxi7ZUmqQXAFPD0K8urvl9V4bJ3oJG1dzUN8vrnl9Hhse9BF9ajkGmjZf0tLgcbX099UTja55ZRsYt6LcMrAdkZc2ihrlieMr3N9AN2/de17CcY4WubZWLAfYRTmc91wbdxXnQqbFkggGxOl+IB3kd9t3faqs+JDEjTLpCo4ZSQ01vui33Kl42WsqJj0fVRaPF4qCHLm6hGjyKptcBnjaSMaWAVxl+jlovG0cCdXGtljC9nkHcjMSdSbhiSdTrQfF4+/X/qre20hPvFPxOKzNbg6MreIy+96PDYeIgnKWLtrYjWM8MpADI3PtDwK8a7HEALDQcBwHcOQ7qoDHGwudba+vjS8sqljZLyJhG1Kh3llLyynsZO5BKlQ3y2l5bRsYb0Eq5eh3ltLy2jYx70WcYeyP1kX8eOi9ZubFXyjnJF/HjrSVnNUzXG7QC6SPZofv+5aHDEmr3SrfD629woUFrowpbTnzNqRM0xJB5fzFq4JNSee/wALX8APCo8tKtaRluZJ1hpdYaiNK9FCsk6yl1lR3pXooLJOspdZURNcJooLJetpdbUNK1Ogsm62l1tQ2pUUFk3W0utqClRQWT9dS66oK5aigsn66kZ6r0x709oWHNgvfyj7K+56DYM9hN/mjh3CifRc9nEepf3WqLZuzvm01+ivuFcynGE5WzeScoRoguaV6JjZw9KuNs3k35D+tX4+PuZ+HLsDS1czVfbZh4H+/Go22a3d+dUskH7kuMuxVzUs1SNhXBtamnDt6JqrQuRmaoUjtl182/tZt7fm3jU5hPKkYG5H+++nwK2QBPPvrn92ULb8vzqTPXShG+uWp8BYs1LPVfF4xIx2jrwUasfUP5nTvrIbT6VhZM4fVQVEaBX0JBIcmwvoOIt43582px4nT69kdODS5cyuK47s22elnNecTdOMRfsqo9a2/LX30xemuLO7qfwf/wB1HnMXzNvw7P8AI9KzmlnrCbL6UYySVE6uOQsbZQChPM5sxC2Gt7HdW/6itsWaGRXE5s+CeF1MizmuGQ1MMMeRpjQGtbRjyRRSnrIx/wA2L+KlbysEsdpYv1sX8VK3tcuo+JHXp/hAu34gzwg/p+5aYmBXvqfbJtJD9/3LUkb152XVTxy2o6FgjPllbyBeXv8A6007OXvq9nroeoWuyA9NEGnZg5n+/ZVEJGzmNZVLgkZb63AuQOduNu/lVtcWnUvOXdgqsxIJUr2fNEfA2Ite+8HjXnM0qp1bjM0mZXeQMFz5vnLZjZr5WBLa21FaefyLqENHCVm/Ozm5im/J78h40YwkwdEfKVzqGym11zAHKbaXF7VLlFWv8i/dGT0iAPkLcvf/ACpj4Vh/Z/pWgKCudX31ov8AIx90Q9IzOGMjgfCuWrSdV6qgxDKgzNYD1XPqAGpPqq/xDH7k+VkBViPKn+TmiOBxccpYRsCy2LLuZc18t1OovlbwNXer/u5o/EMb5QeVkAeop3kbeifA0bKeqm9SPRFPz0A8swIcKeR8K51FHlQjcSP776Y0XeatauD9yXgYFGFvy8R/Oong/u4/rRswn0j4moZcOedWtRHuifCZX6NLYYn1L+61Wtlt82n2V/dFM2MhHlF/RX3PTNlt82n2V9wry9fO2mehp4+mgoGFdzd1Q3pZq4N5vtRNccq45UAk2AG8nQAcyaiVhe19eXGhPSySQYdsjIobsuWtezkL2Cxy31tY7+GtVGTsWxER2rCcbCkUgkMiOjZXBVAmZwdNLkqQRv0Hfc+YxzryrYuKjgxSSKLxoGLZU8xTGbgW1awO4Dzh316nm4nQe6reSS9y82GEWkux1ltvP9nQU0wdwqLaDfNP9knw10/r6qnzi5HEbxyvVLUZF7mDxRfsUtoyRQxmSYoiLvZtB3AcSTyGprzXb/T8NdcLFkX619GPqT6I/P1Gt10t6Mx41BmOWVP8uTUheYK3sQfHvoBhf8L4BrJPK57giD2Ahj+da+bnXLNMWHCuZLk8znxUkl8zGx3jdf18T94k1FDD/wBI93v91exxf4f4Eb0kb1yuP3SKvw9E8GqFEw8QupUMVzuLi3+Y92/OsfER2PURrhHjezNmSTMEhRpCd2UXHtbcB3k1utmf4abjipf/AE4wPAyONfYvtra9G8QXwsJO/IFYfpJ2H09YNEb0t9MyyaiclS4AuyejWGwxvDGFNrEm7Eg7xdjcbhuonJADwTwYe41YLV2uiOskuiOGWHdy2UThu5f939aa8Lch4t/1VeIrhFaL/IP3Rn5YB4iIh49P9WL0vrk5mtbWex29P1kX8eOtDW0M3iqxqGzgD7dPbh+/7lrsbU3b/nw/f9y02I6V5urf5h1Yl6Se9INUEWIVmZQwLJYMoOqkjMARw0INU9p7aigDZmGZVzFb2IWx7TbyBpbca51bZZhOkWd5jDAzPGwDKjEHNkNyouCXCk3VTe1z3CheJiZlJ6p3kbMgXOS5Y9gk27IuoKjhy3UexOM65/nUHWN5kb6WBF+tlX6Kr9GPU/SOpvVbCYnLiYTDIr9UjELkeUsWNizNGeyzXZtQbAA/S065ZH8LMdqukz0rCYlZER4zdHUMh4FWAKnwIqa9ZvoxipEhcTxGEI7ZAWDjI7ZkVcovoWKhbXsFFV8btud5Fjhyxg3Ja6uwUaEsDoupUWF9TvNrHn/2o096NaTSBrMbO25LZkcJKyOylw+QkBjlJQIQDa3hRXAbS6xipQqQL3uCu+1r6G/s4GpcldC3K6CWagXSicWRbi5LNa+vZUi/2QGN+8rRq9Z/pNJqoV1V8ttTuEksI7Q4A5SL9x5GlOCyRcH7ouPDTA/RYgYxQJXbNCzG57JuyukaALleNcz2YEsDcEjdWkxvSOGK5bOVUkF0Qstx5wuN1rbzpfS968xwZMkkMEsrJFmK5gwvH2T5jfRubAEaa3HCtGdkwgHq5+tRB83mPZXIhbIgQ2bRGt2Rute4rswxxSfrdJIeoxyxtVzfJpcP0jwmIRlZsqkaiVWjDC9rgvYHdoQe8UIk21iMC6o5GJw8hIhmLdsGxIjdlBzWtvtcjW+hAH4KJUdnlEtiuXKsuQHXMXcq1zbcBY7zckmp5sVIHXqolCRWRY80gCkhcqgrZTvGa5uSW32AqJSwuTWOVomMJr4kaXYHSBcSzpbK8diwDBlsb2s2h0trppRqvKOlGBMGIEqSduW5Di4IZLKy+cSQOV7jUDdVzZHTmZCEmAf7RsT3rKBY6cCLnnWUuHRv5ZyW6B6Veo5KEbO6UYaYhBIEkP8ApuVVvUNbN7DRWU0jncGnTINmb8R9lfc9VdmH5tPsr+6Ks7L34j7K+56p7Lb5tPsr+6K21D/LgLEvUwkDQjGzYiFiygzxG5KgDrE5gW88ctCeHfRVTQTbWPkjngCschDlo1UFpGFhGuY3yrc8AOOtc2N8mko30Ae0sBJiWcxhH63cQT832Qt2cqLWsN1z+jT9v42e0eHlADWIYsR1MtgOre+UFtbXSwsbd1E8VghlefGOUItbIR82t7AXIIJJPqF9/Gss8rtKTmLkC0YDNmtckF2zFUUcSNCdBfLr0yyqddl/epOKEccrb+YPkckOgAQlrKQLXS4Yu2XTLdSb+gPWa9M2TDNFARiHEjjM11B1vdsupN9SRw0tWI2dljnJkCOBCI7NJkZg62usRUgkqDoCNGUbxatPsLahfDsJM6GNQhzrZye0qPbiWGQ253rOT4C75YZiUXVTZgYrNy0sBb7V2v6hTybSj9JD7SrC3qtmPj3VnMV0gZVQrEoOQWzEmwNrrYWtuXnwqXZ23zJkd42FkYHLlIuWXgxBXRQ1tT2vGL4sXCSl7GmvSvVXC41JL5b3Frgggi97bxruO6p71NlLkkpt7Vh9r42QylrK2VjozFVVEJvlYAkHKC2gJJ7tzo9tSSYOMsQxFkkBbViSFDtcAlQQ99Be2ote1adeM+OFdWE/Sg5sjGpG08JYZlnYoouzFZQs1wigmwMjC9raUZhmVhdTcbvaNCCDqCORrx7CyKhkXDZlWQZ7DMwzAkXUb1HaS3Lu4a7Z2ImiQkzmR3kzkGPIt2U3UliW9Eezvrqz4I42luVszg2/YL9LOkXkgj3DOWu7AlVVBdibEW3jU6WvxsKv7B2n5REH03kXHmm1jdb8NfYbjhWK2p0jOJfKiXCJkKHT5x1Uvn39kbsuh0NGOhW1nYthpVjDxKGDR3ysCe1cHUNci5434VMsEow3ErNFvb86Nfemk1wGmk1z2a0UccdU/WRfxo60dZrGecn62L+MlaWvR0nwP6mGXqBOkJ7cP3/cKZG2n8qd0k86H7/uFQwvXDrX+ab4V6QBiMY4mZoUMbyKM4YLcEWXrHUbzlVQDcg5AN16C4nrGY3GYx3zSugIUuQrX+k4yrmy3tqq6i99XtPDlzcqGFuzvzJzKkagnmNdBQHqBmIK9YN7l+263+gt9wI1IFtDbXNVQz4tvR2JwyXw1Q7yxjGqyQrLFa+aP50Pm1MjRtqS176Zqm6OBWEsiAIjNobZFWOMZQSNLa5jRiDCh7lgVPDgP60H2vLHBD1ahjDHYSsAWPMg87bz3kciDzKW7juaSairHnFiaVFIbI3+UlvoWJOIkHNwpCqeGtt9EcV1UYYyhQtuyuUZcoAvpa17k/lWO2jNigsc0OYGc5Q2VRmLgWa7aIliyrusBe5zXJPCieSUjFhM0YUqI+0hzXs1uBGX8665flY93/pzRzrdJOL4+XD/AHLyZQ7BBYMiSkXuc0ue+p1PmDfz5WAObEjsmc73N/ujRPEdr7xrN4KLNKVBPaSJDyXJ1gex7grH2ithu0A3bh/KuOS9bkXjjcmyLaGJMcbOFzZRcjMqiw1JLNoABrWJGJaVpJGNsxzKwDFblMqG7KPMVmAuN5bkK1XSDEWiyDfIcv3d7+wgZfvCgh0A8fDd+d659Rn2rYvc7cOO/UyhhNhxFFmezEyuRdiVZg4jhQjS6KRc7jYWNxVgP5QU1JTMAmbeQM2VtNxYZntpYMgsLVFjMOmS7ZhcOCVDEgtGUDZV1axI4e6q2yMQ3XYeysmgDAi3bWF080/oqhueJNdMdRvxJr9/+wlBp0ydcHmDNnJzJoGCsEvvy6XH/YUOxm04cMUM0qhx5ruc3bPZzkXuuW5Yi2pA1olsiTNGPNeUCwhdurDCw3aWlJ4gmw5caxf+I3RmfF4jDmMQhsmSSNVKmEBiwMmguDcgacDa41qtLia5yS9P99ycsv0rk2xkw+KkSNGEmGMYjEitc53YFJFf0wyrrzY341lekWEfD9bFKVzqMyMRZZATo68ATYgruDfmY6M7BODwwgzBmBLFwLC7HQgd2nhWq6Q7GTaGFH0ZMueJuKsQCVPcdx9QPCphmjkm+eE+PoWpSxJfNcnmfRKESYhCwhcMLZJ1ujkiwQmxALcGtoQNDcg+zYaMLGAqdWPqyfN/RFiQBpw0rA7B6HMAesjQsUDRllzREgsJoZEI7BPZ1GotoTYitlsvaCupjsySRAK8TsWdeTZibup4Prf11vN30McrUpWi9snfiPsr7nofsw/Np9lf3RV/ZO/EfZX3PQrZ7fNp9lfcKrU/8cDLF8TCrSWBJ4C+4k6dw1NC/lCIsJlQsVUr1lwoC3uw1OnHeOdX1ehO0MAzFmI87QlR9G1srKfOG/eDv9VufFLGn67/AGLnGTXpMrFtGefOjMWVnEmV+yFYEnIGII0GSya2YaneCRxUsJGWWBohaxNjYj9KaM3b1tUsEBY9VlzqLXIHZvvVTGNF5k68LnWjeIwAygXILdk2PpaEi/G2vsNXlnFtKPQatr1IE9F8OuRpFyqrM0hbiIyTk13+aL+0mhe3dtNJIBDcIAAttS5BfUm/YHni+86gHzr3ukOLSGMxKckShISwvZSFJAZgNLAg5vSy7rGs2cW0eTqspVgMpsTdrZTlA00GigX0JOpJrTDjeSXH3McuaMFun0T9lf2RYkdxmWR1AC3kdgdDqyoNQRa99NdPXcr0YuFkQ6lX8/6Tlhe733sNB6rcqh2ZB17s8iZRG1hGbG8hVWMh9KwZQBwse6pOj0bEypuzug71PUp1hv3AFvXpWeZppw7UVmnHJGo+1fL7Gw2Inzeb0zm+7uXxAv7auTShVLNuAJPqAua4gAAA0A0A5AbhQPpVOcqxqfO7TfZW2h9ZIP3TWDaijSEOkUZPaZPVnLErv1oIsuiLlLFP0VGYDMLb+4WHY2VpSgj+kjEgXyAMWy9tbI173uAdLjXicbYHlEOYSntMQYgRk7LFQGXeWIHusNNYJ0ZSEcFWF9OHsPH391aynLHBNL2NVGLdWQYgrH1GgGUPGLDf/wAOSP8Acgq/OXZTfcpRyFK5uzY29o5VTkwvWkLexAZwbXtlZOHeLj202NyQozFeyUuGtdWAMYPA2s4F/wCdY4lClKXVc/cc7tpEse2Y5SvVOCZjeLdcgqGaTL3ak3trobGp+jGIyThlPYZpLajW5BJAA4hCbaDw1yGzuikeHkZ4HkVnQxhjlbq+sBuyiw1Cqw1P0hyrQ4GDqFRQS3VWNzvaxuxPef512anVRaW19THFhfO5HqEcgYXBuKTGhux1v2gezw7++iLmudMVFLFntJ+ti/jR1pqzGK3p+ti/jJWnr1NH8D+pzZeoB6T+dD639woFtHbccHnklz5sajM7X0GnAE6ZjYd9G+lJ7UPrf3CsZi9fLBY5hJG/eECRC9/ZJp3nnXJqYp5+enBcZOOK49eSTo90ld5imIYDMqstgAFJJFr8QSCLncQAd+uuyi97C/PjXjmJxZUnsoWVmVX1v2yGYaHUbjY6buVehdEdrddAASS8fYYnj6LX4m1r99LV4FH1ROfQ6vxHsl1DOPxWRdPOY5V9drk+oAE+A40AmlAXgVDZSCWLOb3KgBSTcnXQX1Fje9SYnHBz1gbQnKCtiVUAsTa+hOW+oIsF5VBszD3AkbViLgbwikaLYX1ta5K3vfW2lciaitz/AG+ptkmm79vYkjLtNHJMTo91jXXKAjkXAuSdL23Dv303DEyCaS9jIzAbzlC3RdBbkTqRvqTFYnJ2hqcrKo4ZnyotyCQO0QNw3muwxiOMDzgo38WPHXUXJ5FdTRPI3jV9WyJTbjyP6J4B1eWSRlY6IMgsoJu7ADuBS3IG2trnSFtapbOiKIoO/ex11Y6tv4XJt3WqZ3A1JsBqTyA3mm5Nvk7IRpcgPak2eZuUfYHr0LHxKj7tQTHU91l/vwpuEa/bIsWJkI5FiWt4t+VcAvbvP/b+teXllum2d8FSSHyjzR3D86n2cfnoD+k5/wDxvUEh7Z7v5f8AirOzB89F3Kx/Ij+dGD44iyfAyqwCu11DBXdcpA1BLCwvuNtx/rQqaQL82SWIYCIkMxsWiZSCblewzA7h2TRLaspWWSyswLi5UXy3RTfLvOrcKiiuZAwVlDJZi2UFmLM1woJsO22/kN9dqyOEZX0vhX/fqZVdFmTWx5i3tH9ijfRyS8ZX0XI9jWcfvHwoGvm/ZN/GiPR+S0ki81BH3SQT/uWufSOp0VnVxD5OlDNq7NEtnVjHKl8koAJF96kHzlPFTRItpUEhr0U6OOhbDJtPmtmyJmte18r3tfW16EYE/Np9lf3RRjY3/wAx9lfc9A8A3zafZHuFb6p/lQJxfFIqbd2y8YkEWQGOMSMzgm+diqKqgjiDck+w8M5sLpFOJWdmMme113KbKMwA3K2hIO62h3al+kaKr55Aeqlj6qRuCFWLIx5A527XAgVlBhGizo1mzECO1+1ffJYDk2lidb+utNKscotNHna2eeORSg+P7X9+p6rhsQrqHTc2t92u437xuqvtbEZQmUjOX7P4GzN7AeOh0Gl6GdFsNJHHaTQHVUtYrpa55XsNPWeNhX2xjSFMnFrhDa5ChWtk4XO+9x5wvurilGptRdnob5PGrVNg3bGMjZWjBGTMBI57QYj/AE0Uee5I1tcb9b3pmNwzBEkfsAHLHGbaZkYZmO7NuAtcC+/WiOx9lCFVLefbTXRB6KE2uebBrtyAsBB0iTMY1Hnm+VeOYsiqxFhcC7HjuOtXDIlJRj07kY8iTUY9Pd9yXZyOIHZB25CXQE20yhU4E6qoO62tXOhuCkRZHmChibBVJIFlVW14nsqp71NPji6tFjXeAqKOZ0VSRp+6aNxRhFCruUWH9T38ayU7v5seG5NyZOGoBj2zzvyFk9ii5/NmFGGlA1O4C59lZuJjlu1xfVyBdgX7TWXn42vuNY5+Uor3O3H1srKnaeSIJZv89nMaxAWAjXMUYtJkIJABtoCRuqPqmksLgIp7OkuYhdxJlZm3eqpNnNGzhFs3V8ACES+tlVtVJ79TrcnfVu9yT66eo1TivCgqorHiTe5jNk7MYyrqP8pufF0/pQ6DBsLIRv7BcEWABGcEHU3tbStJsj/N/wDS/wDcv/eh8gsZBykb99rflas/ElHEpL+3YKO6bRQk2e1yt1tmzE2OfQEZRra3aO//AMWvJFFja9xx5j+xVmXzvtD3i1MU9n7Jv41yyyyklbNlFI0Ww2vBH+iCv4SV/lVtqEdHZP8AMTkwb2MLe9CfbRSRq9SErimcUo1JoqYk9pP1sX8ZK1NZSc9pP1sX8ZK1detovgf1OTN1M70tOsHrb90VnMXAwcSxjM2Uq8d7dYm8ZSdAwO6+/dcVrOkWzJJur6spdCScxI0ItoQDQ5dhYgfVfjf4dc+qw5ZZd0VaovHOCjTZg4ujImmLmN44r3yucrO5tqFXVQPXrw0rWbPwAiFhYACwVRYUT+RcR/yv2j/DpfI2I/5X7R/h1jPDqJ8NfcrH4MLcfcD7T2YJnjbOyFCQSoBzo4syG/qBB4Ed5qaTBW8xrgaBZO1a3AP548TRMbGxHKL9o/w678j4jlF+0f4dQ9Lnapr+Bylil1Mvi2bOA6uDnW5yyNGqJaQN1gAJuykam4uO+r2GtJIpBDKozEghrncgzWvwLWPELRn5GxHKL9o/w66uxpxfSHU3PbbU8z83rTemyuvT0M0se5O+hGklR4uMOjIbgMCpItezCxtf11ZGyMRyi/aP8Ou/JU/KL9o/w6PK5v0m3iw7gY7O32kOvpKp434Wri7McEHrENuHVsPzz/yoy2yJ+UX43+HXRsqflF+0f4dZ+Qn+gvzC7gH5OkuT2De/0mG/7pqxgsK6yqzAWCFdDfUle7uNGBsuflF+0f4dcGyp+UX7R/h0LQTTtRE9SmqbKGK2aruzlnGa1wMltABxW/AcaZ8mR6XDG275yQe5hRRtmz8ov2j/AA6b8lT8ov2j/DrTyeTrt/gXjR7lBNnxej4s7fkWNWMPh0U3RFU2tdVUG2mlwKsLsuccIv2j/DrvybPyi/aP8OmtLl/ST4se50tpUMjVONnz8ov2j/Dpj7LnPCL9o/w6flcvYXix7i2Gf/iPsr7noBs9vm0+yPdWp2Rs2SPresy3ewGUlrWB1NwOdDcP0ZkVQOsQ2AHmtw9tb59PknjgkuhGPJFSbZU36c/7tVfBbLhjOaOMKd3GwHJQTZR3C1GRsGX008Gro2FL6aeDVyrR517fc18XG+SkWoNtbYZldGjkEa2KyKEXUXDBkNuy2luRFuVab5Cl9NPBqcNiS+mng1OOkzxdpfwDzQ7gJonB0swPL5tvbbsN7QKz4xIfFreymNjdWUIyhUlQEkgqc3WCx3HXka3h2HL6aeDV35El3Z0tys1VHSZVfp+6MvyldATDC8ncmvIZ2GmgJXRb7recKJZtKmi6POoshjUXvYKQLnjapfkaX0k8GqfJ5u33RWOcIxqwZi48yMt7ZgVvv3ixqkdnuRYMm+/msP5mjx2JL6aeDV1diy+kng1KWgyS6x+5otRFdGZ5cJICTZTvtZv+oCoxgpNexvHpJz+1WnGx5fSTwal8jy+kng1R+GS/T9yvNruBdmxMJGJUgZAASV33HImmzbLzO7GRhmN7KEFtBxYG+ovw30dXZMvpJ/urh2PL6SeDVotDkUdu3j9ifMRu7Ao2aul3c23aqP3VFSDZUXJtd/zkmvsDWor8jS+kng1O+SZfST/dTWhmv9V9heOu5TweFSO+QWJtc3ZibXtqxJ4nxqVmqwNlS+kn+6unZcvpJ/uqvKZe38E+NHuCpW7cf62L+NHWvoANhyZlJdLK6sbBr9h1a3ttaj9d+lxyhFqRz5ZKT4FSpUq6jMVKlSoAjxE6opZ2VVG9mIVR6ydBVbC7XgkbLHPE7eikiMfAGpcfCrxurqGUqbqwBB04g768m2LCzYLZ6SYWHDJIsOTaQZWkDDKUNlQGN33AsxFzY3uAbjGyW6PVcXtaCJsss0UbWvleRFNudid2lWIZ1dQ6MrKRcMCCpHMEaEVlP8QsDGy4RmjRmONwqFiiklDOLoSRfKbnTdrRTpNgY2wb4cOsCyZYkIFkDMwyx5RbsseyQLaE7qVLgdhLD7Qic2SWNjrorqx087QHhcVFFtjDsGKzwsEF3IkQhRzYg6DvNZXA4RYcbhuvwcEEjCSOGXDMCjnJmZZIzGrL2VJBuwBuL6i4CbBsh2k4jj8jjxZGKijULM8Pk8BdVcDSNQc5QWLdqxHGlBMnceo4XFJKuaJ1dd2ZGDLcbxcaVNVbZuHiSNRAqLHYFQgAWxFwQBzqLbk7JBIyMUYLcMImnI7xChDP6hUe5ZepV5mOkeK/+tk/+x4z/rr0qM6D1crfkd3qpyjQkyLF4yOJc0rpGt7ZnYKL8BcnfUQ2rBmVOuizOAUXrEzMG80qL3YGxtagP+J0QbZ03ZViGiKhhpfr4xy03keomhK4Wf5TwHlOHwsdknEfUMz6IiWBzxJlC37Nr7zu4tRtWJvk267QiMhiEsZkG+MOucaX1S99xFPxWKSNc0jqi7szsFXXcLnSvONuYjPi58Rh8LO8sBCYeaGIFHkjb/iFkkuCQxBgOhyhWI1rVbamw2JwSTShjFmjlVAO28iyKUgKEakuAhU8yNKHHoG4M4LaMM1+qljky2zZHV7Xva+U6XsfA13B4+KW/VSxyZfOyOrWvuvlOm40A6OxQYVplcRx4l41xM6omVI4rukaAgAFUyOOZOZtM1ZTY20PJ5RixhMRCJpGOJbqMkC4ZtIGuD2erVUYm30pedG0Nx6JidtYeNismIhRhvVpUVhpfUE3FTT4+JEEjyIqHc7OoU33WYm1YnpJhz8qqYsHFimbCMzI7JHe0yASZmRgzDRR3HfQ7FYVDsjGPZBnnVzhlWyYVxJCjwhWFw1wWJsAS5IFjqbULcekYPHxSgmKRJAN5R1YD8JqxWS29gIsPPgpMNGkcr4hYiEVU6yJlYyqyqO0ABm7iorW1LRSYqVBel2GLYdiuKfCmO7iRSLaA9lwQSV7hY7qG9FJpZ5pZ5pJY3FkOALDLEMgs7AqCxe2YEWGtt4ID28WF80ayqOJ2zh42KyTwow3q0qKwuLi4JuKvV5x00wUp2iDhcPh5pjgZGyzAWJE0QDi4s7jQAMQLE6jiRVugbo3Q2xh8hk6+Lqwcpk6xMga18ua9r2I0p+I2jCgVnljRX81mdVDXFxlJOunKgmE2LgeqxcBVChk6zERnLkid4YzpoMgyBWFt199DtmQieSFMYoaKME4PPGqicC4ErjcHCWsgABF3t9GMpCtmoxG2cOjFHnhRhvVpUVhfUXUm9W+tXLmuMtr5ri1ud+VYTpFEq7VQjBDFFsIxZFEF79egEjGUgGw7PE68qiTZTRtg8PilVMPPiJ5Dhw14kbKGw2FvYBl/wAx8u7MLC4tT2oNxvsNikkXNG6uvpKwYeIqObaMSNleWNWtfKXUNbnYm9u+s6MJHBtOFcMqp1sMhxEaAKmVCghlKAWDZiyg6XF99tM5tHZCDCYiVoMPjMJMJcQ2KVwmLEblpMyl0KuyLovaXRQLUKKYWeivtCISCIyxiQ7oy6hzfdZL3O41DJtvDKWDYiEFTZgZUBU3tYgnTXTWs88cb7Yw0mVbPgZWRiouWE2HykEi+YKx7wCedBOkuAjLbdbq00wUZDZFNpOrxLsQbaP5jE7/ADTyoUUwtnoGD2nDKSIpo5CN4R1Yj15TUMm3sKpKtiYAQbEGWMEEaEEE6GsRgoGbEYJJMJDgSCskc6MrvOVUlsOGVFCFl1YNe63tqLjmK2dIdp4oYfC4WRM+E67rFXMiOT1rRoVsSVzEkkHQaNT2IW49Ew2ISRQ8bK6ncykMpsbGxGh1FS0K6M4eCKARYZs0cbyJvvZhK3WLuG5sw9lFazZYqVKlQAqVKlQAqVKlQBX2hgkmjaKQEo4swDOhtv0dCGHsNUcF0aw0WHbCpGeoe4MbPI+jAAgM7EqNBaxFuFKlTthRTx/QnBzdX1iSN1Sqif8AE4oWCElDpILsL+cbnvq/iNgYd8OuGkjzwrlsjs7eYbrd2Ys2o4k3pUqLYqRFsvoxhcO5kiis5BGdnkkZQ1rqrSMSgNhothTdkdFsLhjIYUYdcLSZpZpA3O4kdhfhelSothSLmxtkxYWIQwKVjXcpeR7X4ZpGJt3Xq9SpUhipUqVAA/bexocXF1WIUslw2UPImq7rmNgT6r23VQxHQ7CO0bskhaJOrRvKMSCqWK20k1Njqx1PE12lTtoVE+yujeHw8UkMKuscl8wM0zHtCxys7lk3/RI1131RXoJgRF1XVyZOsEtvKMTcSAMocP1mYaO242JN99KlRuYUjg6A4HK69VIRIAr3xOKJKqSVXMZbgXJ0Bsb0Qm6N4d8MMKyuYB9Hrps28mxlz5yNToW7t1KlRufcKRVwHQzBwypNGkgkjGVWOIxL2W1suV5CCO4ipNq9EcJiGdpo2JkCh8ss0YbIbqWWNwCRpra+gHAVylRufcKRLsnoxhcM2eKM57EB3kllcA7wrysxUGw0BoxSpUN2MH7X2Hh8VlGIhSXISVzqDlJ3keArnyFhuv8AKepj68C3W5Rntly2v6tKVKi2FBGs/tLoZg55mnlSQysLFlxGJTQAaBUkAA0GgG/WlSoTa6ANHQjBdTJB1b9XKweQGfEFmZRlBMhkzWsALXtVzanRzD4hIkmV2WEgx2lmQgqLAlkcFjbiSa7So3MVIr4vojhJMR5S6SGa4OcT4hR2bWGRZAtuyNLWPGim0MBHOhjmRXQ2urC4uDcEciDqCN1KlRbHRX2PsODChhBHlLWzMWZ3a27NI5LG3AE6UNi6CYBcuXDjKu6PPIY997tEWyMb8SDXKVG5ipBXa2x4cSgSeMMFN1N2VlNiLo6kMhsSLgiqkvRXCNhzhjFaFjmZVeRCzcS8isGcnjcm/GlSothRK/R3DnDDClCYVtZTJKWBDZgRKWzgg7jmuKGydAcCXZzHLmc3ZhisWCeV7S12lRufcKQY2NsmLCxCKBSqAlrF3c3YlmJZyWNySdTV6lSpDFSpUqAP/9k="/>
          <p:cNvSpPr>
            <a:spLocks noChangeAspect="1" noChangeArrowheads="1"/>
          </p:cNvSpPr>
          <p:nvPr/>
        </p:nvSpPr>
        <p:spPr bwMode="auto">
          <a:xfrm>
            <a:off x="155575" y="-1279525"/>
            <a:ext cx="581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66" y="1535886"/>
            <a:ext cx="52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466" y="2399982"/>
            <a:ext cx="52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4" y="3356992"/>
            <a:ext cx="52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FAKTOR BAHAYA KESELAMATAN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4263479"/>
            <a:ext cx="52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5199583"/>
            <a:ext cx="52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6135687"/>
            <a:ext cx="52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1578277"/>
            <a:ext cx="167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APPARATUS</a:t>
            </a:r>
            <a:endParaRPr lang="en-U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9" y="243192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BIG HEAVY</a:t>
            </a:r>
            <a:endParaRPr lang="en-U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339764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CAR</a:t>
            </a:r>
            <a:endParaRPr lang="en-U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079" y="4304128"/>
            <a:ext cx="155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DROP</a:t>
            </a:r>
            <a:endParaRPr lang="en-U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568" y="5231521"/>
            <a:ext cx="148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ELECTRIC</a:t>
            </a:r>
            <a:endParaRPr lang="en-U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3569" y="6176336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FIRE</a:t>
            </a:r>
            <a:endParaRPr lang="en-U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9552" y="1751910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9552" y="2587987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9552" y="3553708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9552" y="4460195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9552" y="5387588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39552" y="6332403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354507" y="1588730"/>
            <a:ext cx="2073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Peralatan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mesin</a:t>
            </a:r>
            <a:endParaRPr lang="en-US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123728" y="1751910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123728" y="2587987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123728" y="3553708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23728" y="4460195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23728" y="5387588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123728" y="6332403"/>
            <a:ext cx="99384" cy="1000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339753" y="239998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Benda </a:t>
            </a:r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besar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berat</a:t>
            </a:r>
            <a:endParaRPr lang="en-US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39753" y="33569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Kendaraan</a:t>
            </a:r>
            <a:endParaRPr lang="en-US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39752" y="4325034"/>
            <a:ext cx="218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Kejatuhan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jatuh</a:t>
            </a:r>
            <a:endParaRPr lang="en-US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39752" y="5180419"/>
            <a:ext cx="218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Listrik</a:t>
            </a:r>
            <a:endParaRPr lang="en-US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39753" y="61653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Api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 Narrow" pitchFamily="34" charset="0"/>
                <a:cs typeface="Arial" pitchFamily="34" charset="0"/>
              </a:rPr>
              <a:t>panas</a:t>
            </a:r>
            <a:endParaRPr lang="en-US" sz="20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7" name="Picture 8" descr="http://www.safetysign.com/images/Symbol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07" t="33944" r="730" b="35984"/>
          <a:stretch/>
        </p:blipFill>
        <p:spPr bwMode="auto">
          <a:xfrm>
            <a:off x="6608713" y="1343416"/>
            <a:ext cx="645546" cy="6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http://www.safetysign.com/images/Symbol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94" t="35842" r="17602" b="37491"/>
          <a:stretch/>
        </p:blipFill>
        <p:spPr bwMode="auto">
          <a:xfrm>
            <a:off x="7367750" y="1400817"/>
            <a:ext cx="739252" cy="6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2.gstatic.com/images?q=tbn:ANd9GcRD4MND09brGiZp7bE5cPERZNVw0Bb3ZGoXcoFZkqVRg6L5cdT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34566" r="59681" b="6181"/>
          <a:stretch/>
        </p:blipFill>
        <p:spPr bwMode="auto">
          <a:xfrm>
            <a:off x="4587604" y="4072596"/>
            <a:ext cx="660942" cy="7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ixabay.com/static/uploads/photo/2013/04/01/10/58/danger-98796_640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073" t="11080" r="9092" b="9677"/>
          <a:stretch/>
        </p:blipFill>
        <p:spPr bwMode="auto">
          <a:xfrm>
            <a:off x="5300459" y="4200640"/>
            <a:ext cx="665366" cy="6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pixabay.com/static/uploads/photo/2013/04/01/10/58/sliding-98793_640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067" t="6874" r="18044" b="7951"/>
          <a:stretch/>
        </p:blipFill>
        <p:spPr bwMode="auto">
          <a:xfrm>
            <a:off x="6084168" y="4107113"/>
            <a:ext cx="598444" cy="7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compliancesigns.com/media/circle-safety-symbols/600/Machine-Safety-Label-LABEL_SYM_23_b_600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05" r="31673" b="19752"/>
          <a:stretch/>
        </p:blipFill>
        <p:spPr bwMode="auto">
          <a:xfrm>
            <a:off x="8221675" y="1476789"/>
            <a:ext cx="535620" cy="4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pd4pic.com/images/sign-silhouette-cartoon-transportation-truck-roa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42"/>
          <a:stretch/>
        </p:blipFill>
        <p:spPr bwMode="auto">
          <a:xfrm flipH="1">
            <a:off x="7562644" y="3344753"/>
            <a:ext cx="1201183" cy="5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i.istockimg.com/file_thumbview_approve/53651838/3/stock-illustration-53651838-silhouette-container-with-crane-on-a-light-background-vector-illustratio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77" t="10671" r="18839" b="19177"/>
          <a:stretch/>
        </p:blipFill>
        <p:spPr bwMode="auto">
          <a:xfrm>
            <a:off x="4536834" y="2075684"/>
            <a:ext cx="771573" cy="9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3.gstatic.com/images?q=tbn:ANd9GcShl_G8s2Jrd_YVI4Zd4MwnejB0OioJff65VD8Ai9F9PGHFciE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0" t="46111" r="67235" b="9605"/>
          <a:stretch/>
        </p:blipFill>
        <p:spPr bwMode="auto">
          <a:xfrm>
            <a:off x="5300459" y="2140274"/>
            <a:ext cx="587859" cy="7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Rw-ShcKCVUVNAD8Wb1k9oZsVZQUgPBz5bWAchJNj9WFYcPq8h6w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22" t="23795" r="26804" b="6284"/>
          <a:stretch/>
        </p:blipFill>
        <p:spPr bwMode="auto">
          <a:xfrm>
            <a:off x="5993505" y="2150921"/>
            <a:ext cx="426859" cy="6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92088" y="2140274"/>
            <a:ext cx="8565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79512" y="3068960"/>
            <a:ext cx="8565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51520" y="4005064"/>
            <a:ext cx="8565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1520" y="4941168"/>
            <a:ext cx="8565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1520" y="5877272"/>
            <a:ext cx="8565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www.labelingproducts.com/images/sign_caution_forklift-area_240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6" t="37667" r="56549" b="14217"/>
          <a:stretch/>
        </p:blipFill>
        <p:spPr bwMode="auto">
          <a:xfrm>
            <a:off x="6648899" y="3312050"/>
            <a:ext cx="718851" cy="5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-media-cache-ak0.pinimg.com/236x/40/47/97/404797e8ed67b362a582273be13cd89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32" t="14585" r="18821" b="34089"/>
          <a:stretch/>
        </p:blipFill>
        <p:spPr bwMode="auto">
          <a:xfrm>
            <a:off x="6644712" y="5115614"/>
            <a:ext cx="508733" cy="6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emedco.slcontent.com/media/catalog/product/ANSI-Warning-Labels-QS3622-ba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32" t="21544" r="21304" b="34642"/>
          <a:stretch/>
        </p:blipFill>
        <p:spPr bwMode="auto">
          <a:xfrm>
            <a:off x="7236296" y="5233829"/>
            <a:ext cx="646016" cy="5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trancoinc.com/images/utility/Electrical_Hazard_Transform-3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" t="13608" r="59625" b="58148"/>
          <a:stretch/>
        </p:blipFill>
        <p:spPr bwMode="auto">
          <a:xfrm>
            <a:off x="7945612" y="5115614"/>
            <a:ext cx="989486" cy="6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afetysign.com/images/Symbol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4" t="1771" r="35021" b="68197"/>
          <a:stretch/>
        </p:blipFill>
        <p:spPr bwMode="auto">
          <a:xfrm>
            <a:off x="5915053" y="5940892"/>
            <a:ext cx="583764" cy="7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://www.safetysign.com/images/Symbol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17" t="2247" r="50303" b="67889"/>
          <a:stretch/>
        </p:blipFill>
        <p:spPr bwMode="auto">
          <a:xfrm>
            <a:off x="5058973" y="5956382"/>
            <a:ext cx="761711" cy="7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http://www.safetysign.com/images/Symbol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0" t="36380" r="67306" b="34344"/>
          <a:stretch/>
        </p:blipFill>
        <p:spPr bwMode="auto">
          <a:xfrm>
            <a:off x="4214833" y="6010604"/>
            <a:ext cx="703242" cy="74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6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FAKTOR BAHAYA KESEHATAN</a:t>
            </a:r>
          </a:p>
        </p:txBody>
      </p:sp>
      <p:sp>
        <p:nvSpPr>
          <p:cNvPr id="20" name="Oval 19"/>
          <p:cNvSpPr/>
          <p:nvPr/>
        </p:nvSpPr>
        <p:spPr>
          <a:xfrm>
            <a:off x="2955589" y="4038265"/>
            <a:ext cx="111781" cy="11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492230" y="3257429"/>
            <a:ext cx="1" cy="8969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www.colourbox.com/preview/11405181-stylish-punctuation-mark-icons-with-slight-glow-exclamation-point-question-mark-ellipses-and-quote-symbols-on-colorful-circ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47375" l="0" r="49936">
                        <a14:foregroundMark x1="25608" y1="34875" x2="25608" y2="34875"/>
                        <a14:foregroundMark x1="25096" y1="32250" x2="25096" y2="32250"/>
                        <a14:foregroundMark x1="23560" y1="32250" x2="23560" y2="32250"/>
                        <a14:foregroundMark x1="23560" y1="32250" x2="23560" y2="32250"/>
                        <a14:foregroundMark x1="23303" y1="33750" x2="23303" y2="33750"/>
                        <a14:foregroundMark x1="23303" y1="33750" x2="23303" y2="33750"/>
                        <a14:foregroundMark x1="23047" y1="33750" x2="23047" y2="33750"/>
                        <a14:foregroundMark x1="22407" y1="31750" x2="22407" y2="31750"/>
                        <a14:foregroundMark x1="22791" y1="24625" x2="22791" y2="24625"/>
                        <a14:foregroundMark x1="23047" y1="21500" x2="23047" y2="21500"/>
                        <a14:foregroundMark x1="23047" y1="15250" x2="23047" y2="15250"/>
                        <a14:foregroundMark x1="23047" y1="15000" x2="23047" y2="15000"/>
                        <a14:foregroundMark x1="23303" y1="11000" x2="23303" y2="11000"/>
                        <a14:foregroundMark x1="23303" y1="11000" x2="24200" y2="11000"/>
                        <a14:foregroundMark x1="26504" y1="17500" x2="26504" y2="17500"/>
                        <a14:foregroundMark x1="23944" y1="17500" x2="23944" y2="17500"/>
                        <a14:foregroundMark x1="24840" y1="23500" x2="24840" y2="23500"/>
                        <a14:foregroundMark x1="25992" y1="20125" x2="25992" y2="20125"/>
                        <a14:foregroundMark x1="25992" y1="20125" x2="25992" y2="20125"/>
                        <a14:foregroundMark x1="25096" y1="17000" x2="25096" y2="17000"/>
                        <a14:foregroundMark x1="23047" y1="13500" x2="23047" y2="13500"/>
                        <a14:foregroundMark x1="22151" y1="10750" x2="22151" y2="10750"/>
                        <a14:foregroundMark x1="27145" y1="12125" x2="27145" y2="12125"/>
                        <a14:foregroundMark x1="25992" y1="11250" x2="25992" y2="11250"/>
                        <a14:foregroundMark x1="26504" y1="13000" x2="26504" y2="13000"/>
                        <a14:foregroundMark x1="26504" y1="13000" x2="26504" y2="13000"/>
                        <a14:foregroundMark x1="26504" y1="13000" x2="26504" y2="13000"/>
                        <a14:foregroundMark x1="26248" y1="14375" x2="23303" y2="17750"/>
                        <a14:foregroundMark x1="22151" y1="17750" x2="22151" y2="17750"/>
                        <a14:foregroundMark x1="21895" y1="17750" x2="21895" y2="17750"/>
                        <a14:foregroundMark x1="24840" y1="26625" x2="24840" y2="26625"/>
                        <a14:foregroundMark x1="24840" y1="26625" x2="24840" y2="26625"/>
                        <a14:foregroundMark x1="21895" y1="35125" x2="21895" y2="3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2585"/>
          <a:stretch/>
        </p:blipFill>
        <p:spPr bwMode="auto">
          <a:xfrm>
            <a:off x="4175262" y="4259161"/>
            <a:ext cx="633938" cy="6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/>
          <p:cNvCxnSpPr/>
          <p:nvPr/>
        </p:nvCxnSpPr>
        <p:spPr>
          <a:xfrm flipH="1">
            <a:off x="4864400" y="4096302"/>
            <a:ext cx="883951" cy="38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3131840" y="4154339"/>
            <a:ext cx="936104" cy="360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449383" y="4874419"/>
            <a:ext cx="719411" cy="72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09200" y="4868959"/>
            <a:ext cx="792088" cy="725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449559" y="3074219"/>
            <a:ext cx="111781" cy="11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275856" y="5622441"/>
            <a:ext cx="111781" cy="11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36570" y="5593903"/>
            <a:ext cx="111781" cy="11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803320" y="3980228"/>
            <a:ext cx="111781" cy="11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923928" y="2740601"/>
            <a:ext cx="115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FISIKA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40152" y="388437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BIOLOGI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92080" y="5790778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KIMIA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98942" y="5790778"/>
            <a:ext cx="139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ERGONOMI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18822" y="3918570"/>
            <a:ext cx="139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PSIKOLOGI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8" name="Picture 6" descr="http://1.bp.blogspot.com/-EE_992sepmI/Udpuf-FWLQI/AAAAAAAAAJk/KqE_xwGieHY/s1600/corrosiv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935" y="5580202"/>
            <a:ext cx="990967" cy="9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16" descr="http://www.iwh.on.ca/system/files/images/pictogram_moving_prep_hazar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664" y="5282882"/>
            <a:ext cx="1298691" cy="12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0" descr="http://images.mysafetysign.com/img/lg/S/dust-inhalation-hazard-warning-sign-s-640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16" t="19121" r="26962" b="43146"/>
          <a:stretch/>
        </p:blipFill>
        <p:spPr bwMode="auto">
          <a:xfrm>
            <a:off x="3856370" y="1450598"/>
            <a:ext cx="1155757" cy="11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4" descr="http://www.clipartbest.com/cliparts/4i9/A5p/4i9A5pxi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13" y="3257429"/>
            <a:ext cx="1313491" cy="11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ehs.ucsc.edu/programs/images/biohaz.png?t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447" y="3361144"/>
            <a:ext cx="1120454" cy="11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4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6" descr="data:image/jpeg;base64,/9j/4AAQSkZJRgABAQAAAQABAAD/2wCEAAkGBxQTEhUUExQVFhUXGRgaGBgYGRwYHBccGBwYIB0aGBwgHCggHBwlHBoXITEhJSkrLi4uHB80ODMsNygtLisBCgoKDg0OGxAQGy0mHyQvLCwsLCwsLCwsLCwsLCwsLCwsLCwsLCwsLCwsLCwsLCwsLCwsLCwsLCwsLCwsLCwsLP/AABEIAMIBAwMBIgACEQEDEQH/xAAcAAACAgMBAQAAAAAAAAAAAAAFBgMEAAIHAQj/xABMEAACAQIEAwYDBAYGBwYHAAABAhEAAwQSITEFQVEGEyJhcYEykaFCscHwBxQjUpLRFTNTYsLhQ3KDorLS8SQ0RIKT4hYXNWN0s+P/xAAZAQADAQEBAAAAAAAAAAAAAAABAgMABAX/xAAxEQACAgEDAwEHAwMFAAAAAAAAAQIRAxIhMRNBUQQiMmFxocHwgdHxFCORBUJSseH/2gAMAwEAAhEDEQA/AFR7ewiM2qzrzO/vOnlWYrhtzuxdEONFbWTyAMHWDIqscaqtAUwJ3MnXzgDTXkKJYEi4plogES0xsemo11FI047o5N0CsHiip+Q6adKlxThipgbRoPXfz31qxf4M0M+cMB0BmOTEelDraEEjTTp99PCSfAyaZYDwNp1q9h7pgMBsdqrqDHWTEc/SidhAiaIxbSQV0AJ0Mzz13H30+qjE/C1lhmIH58qdeC8U7syp0A3HOkLD3ZP7s8lExRfBXyqnXUgbfX8+dO9wHV8Lx8NlBG/XSf5UXs4pW2PTT1rkOBxTNAnUTqeXXnNMmB4plAEkkbid/wCVLKNDLI1ydBrKFYDHB1iY6TU4uMpg6jrv+TUy2ouAzVTGx1AJ68x0qEXjOkgdPztVTE4mQVUAt5nX/I0HJLkDexXu8UZc6DUKdhrA02Pz0NUb3EMyEET+do151WVgtzKZJYwSdBqdZbY8qrWrircIJgZiY029KnN/AlbLNxmtwcpXSNjpp6VGMczEGRIGusdNhO9W8ZxRMqtIJ+EdCeWsaR+NLdq62bYgn7MET0n3pYxvsPwMiXydYllI2kxqB9xiap8Z4iba3BOouMq+4UkjyBke0VtgMaSpvclI056wBP1JHlS12jxc3MyyQCyiOqwQ3uS2vkvWqYYNNthvYG8Sv6BBsu/mx3+W3z60KU2s4F18i6yYLExyUdT1JgVti8TlBJhQOpk/Lb60Lx/EbLWLYW0e+ljduMxM6nKiCYAywSY39663wIlbK3GcYpYi2WycpAB9wJoPfQgwRGkx600cB4EXIdxqYyL1nYn8BRX9MfDls4rDooEDC2105lXuyfU1K0nSLfEUezuCzvmiQhUknYASST6AaDrFFcdhRiFw+XNLZdSZYqzOpLHqMqn3NVeG3MlkgaZheZvMJabKPmVPypg7K21a5Z2C28OmY9DdbN9FmlltuZeBusdmeKMB3GISxhyBkUMQYIGphN/esf8ARjibut/iDnyAY/fcH3U1Xu3WCt6d5b00/rEJHsrE1T/+ZGFbS0Hunolt2/w1JP8AKG2EviXBRhbnclu8FsqVY7nw7nzEkUG7IItyyzMoY9651AOpA11pk7VcTOIY3Rhr9nwEDvbZTvCMx8HXcD5UkdnVxap3K2iisSTcbwkSANAfToaaPAGT2+HPcdTaEKb18FhsqNkDR6gMBTFgeFW7ObIsSSSeevKeg6Vc4bhBatqi7KI9ep9zJqdkpm7FEjjPGbi3nVPhBj5AT9ZrKv47soz3HcXQAzEwVJidetZVFQu4OThedWbwyQQM3hMgAmIOm53oLYuMswZAOv56U5YtwxOsemoHlqegqn3KkkIAD9qYGkee/wCRXKsjXPBMzh9ybJzGFYfCQD9Nz5VWvcNUhbaOZEyxA8Xv6684+dTX2At7FoI1HJR1mTqSNeQ9aI8VuCxat3IdBA1IgMDzUE67mT0A60Enyu4umhZtggFSfECdflz3M0ZvOe6tN8RBIGhMmdAfLX76H3lC3GMgiBsIyjchtd+UdRU1nFKDlMGZAIJ0BBG3uRXRfAGy7awt1LsssOxZoECIJ1kGBqCK3t4oT4zrrMepqLDY17YnmQFBbNGUaAA9NDp1NSrgi6PcYZQczZgrakDkI2k7xAmnT3MXbN9NApjfeOftVixfGYakHy1B9KCKYCy+vmGERsfhqcBdGFzWRpB1AAzEGIGuwiYqiBQ58O4zlMaAjXf09/i1o2nFijowMqxgjWR1nryrmty4vxKxIJ18M+ehkRRTBcXGYQJJYHL8PiPnJipuC5GTOo8WytblCM0SJG4kb9KXuMXxKr4i2wgTEx5+la8M4yF1c6kkKhHsSZ8xEzz+dntFxTD3LZi4CxAMRBzDlJ29alpT5KN2A8Q5VTJC3FUZRzZdZPlvEmTpyoHe4o6eBwQdfECZPrrBqHFY8uQrBcwXJ4Tq07SQdeRHpEHlSxjEKQ5aOW+8c/PbrT7cCBzBYvMRqpAIOoldGG4+e3KeVS3kBGeCFIl2cDRl3APQ+0kUs4e+wIXZWhhqPEAcu3XfSnLhVvNdS2mkgl/EfCqx8iZA5b1Kcqaiu463LuNcWcIF+1dBJ0j4h+CwPekTEXGjVhp0+/1NMPafiHeENoAVECdh/mZ9qV+Fdrhhr9y4FzRadUMCBcbLDSdgBm8zMbGa6IrTE3vOiHj1zDdwiDObubM7shU/CYRQdY1BmB1ql2c4SLjd4w8I+EHmZO/WKH428924blxy7MZLHUk068GwptLlI2RTvPxCfbVqVulRSglw7BM90C29tGUSHufApGssOe21Kv6TLLretd5irWJYodbSqotgH4TlJncmTrTdw/gBxVti92yih9TcQsDoYgZ1AI85FJX6Q+F2cO9kWcRavyHz92tpQhUrAItzvJ+Ik6UkasPYH20ixP8A9m5/vGwn86YuyN/DYawLmMQ3Ld1m8AAbNAhQQSPDoT7ihvZvhPeJca4ctpltqDInwlCVA5SRHvzpvscdwuFIt3cILx0yE93ltgDbxGQT0Ak6RNCb7Gib2e32AT/u/DRPkltT9AxrMX+lLEqQqYDKSJAdn26xlXTzobju3GMuXRZtJZwiMpK5TDEDeTlDTtoAh86p/q1pZa/cN183iDDMGOoPhnxRAguTPWptoZIy/wBv8Ri7tu1ftW0QlspQHVgNRmLEER9YoqppI7R8Ttd9bdXVBacsqRJAMeHKug2p0svIHQgRTIzCFs6VJFQWKsCnQjPIrK9NwDSsoakHSxKe4IJ1J6DX59f8qp4liIYklgJBbUkCABp0AAAq1bVRlLWiJz6MRanUQEcyDI5axr5VXx14SXVSisWOQz4RJgT7b+R0qdUc8j02kJMkjrGvnvO2wom99VtW4Dd4hOxLTPMA6AeXOT10D2bufbygGemkdfSKs4SwLrBSxlttJAEgTPIyYAgzpprSu2LTB/EcRqygZi3xHKAQfIcjqddKjwqXFifBvr6jUH+R869bHgEFdQSJjfzjTac2gqAugOjEjeCOZEcuddELoO40Ye8HREfK4CqgJ0iI8Wg3mPOmJOHBsJd7kuEto5dWbNL6KCoiPhkyDu3pXNcLjTqAJA9dPzrTZwvD4oISEcWzlIcOvhPmZj1BpkqNTR411RadrgzO0d3EQORLa8lEgdSN9KEW3Gbwx0g7CieD7PNea673rYyIXABDiJBO3wiCTIn0rE4GCFfv7IBOXa6w0CE6931ZfnvTJpBoqK/h0BEjlzo72YtWWZu9JELoQwQTpptH1qK1wexr3l71C23yiemaOoq6vDbFvQXG3zCbUho/2g0pJz2BwG7i4e4SqhFI0AAOU7GNOnWPeosfYEnMimQPtQeWp1BA21I++vL6yMxvgKMpgWesa/1h6c/PfSqj2rTlR35nKDJQjQidCGI2Nc6Tr/0YjPDbYYElVBG20zO0a+/mKoYvAoHyqS3PkQfIcz/nRVeBBx+wukmTL5XygDqQpVfUkVQu4OxaY97iluhAJW0O9OpjRzCqATvJOu1Ok/IyjfBQvYBVWSSCNkMgkc9QYnyNNfD8K2HwN3EFWm4hYliAcqycoLH4m1gelLd3tLbQBcNZRI2Z/wBq/qM3gB9F96B8T4pevHM7PcbqxLR6Tt6Ctqrk6IemfLKx7RXVvC8yZYbMBp8UyJBBEe1FeH4BuIB8RiGYKCFQIBy3gAEkSeWpJO5pctYYuHd50DCPQSCfmKfeD2z+p2VQiDaYwNyxAjWdPExPrTynsLoSewC4Zw60S5ILBbjIogr8J+IrvzWRpE89qPMhLuAwYSvikNoqgAAjTlA9KC9mFbLdtBf2oe4CNJBmMp16j6Ue4Nw57VtA8Zl0cbwROoPUa/Ohe5mtjw8SwVs5btxe8XQxY711nWMxQjnsDSf+kLiti89pbJuFrecPnQJ8WTLlAY8genKp8fwm6oN893DXSDqzFWYnUjw6c/SOtLHHEbvWZtZIBIBAnKNNzGkGJqWNpzLThULQzdhcRmFxDlkFSDGpEkkT0BP1NZje0WGR2fKDc2k+I6aCB0jltQvszc7uzib3MLlX1IP45aUb1vKcvSqtKUqJLZBzivaMXLneKniEwSSBrvoN/c0IxXE7tz4nMdB4R8hvUD2o9RuPTmKjGulMopCtm6aRHOuq9l8T3mFtNOoGU+qafgK5WVHy/PSnv9HGIlbtr90hgPXQ/cPnWkZD1ZNTqaAcX4+mGZFdXJcEjKBGhAMyw6iqF7tdOHv3Ft5AiwpLSS76KIj335UOEBbsA8f7R4j9YuC00IDA03gAE+hIJ96ykctWUdCH1M6E2LVrfjtykK0E7cw0yvigjnMGOkV+JY8RCljbBhM41Aiep0kkwOuutCsbjXzS4BcgfaOg8wIWdBpGmlTW76NDXFJOslZ5weoGsjakUfJy70WrONtkrmbKSxzMPs+HQ6KdM28fTet8VmBVcjAgmFYkFYBKkyNTEHbUDzqsqWwx7t7gU6HSCROxhogxtqNqsYbGm3L5VuRAy3FzAqdPtTBGkfLQU2nwUXBph+H3WUu9sBQ0EtCAMZ02+lV7xZPCUjlEbHb5yPrXRMCr43L3Ni9cthgYdO7Q7SWJlTqDKggSSY1gFcR+ju7f7zOti0zkMtzOzMpBn4QMsTpBY6UqlJOqFaOV4OwYLBdOZOnsOetMOGsXAuHvKHQBGQ6wAVZiCYMgEONeZDV0Lg/6L7due+v97JkQmWB0nMZ5dNuVGsJ2Ew6GS95t92CjXyRVH/Sq2ZR8iHhrmIF1A5V0ZVXxZXglRmJcqSRmzaA66VaweGXKUe0M2ck5SwEMqjvFJLA/CPCNB0rpGH7OYZNkPu7n5y2tWk4RYAjuk+U0rH0nK8ZhwbbBFuazrknbr4h7aVE63MgTI24IYqkEnoQ8j3HlpXXTwyz/AGVv+EfyqB+AYU74eyf9mv8AKslE3TRym6rhCq27jsQJUlLcRsQ2cjzjTeh+KGLDKbKLGUKxYjwkCCMubxL0MGeldeudk8E2+Gs+ygfdFUMT+j7Av/oY/wBV7g/xxRqJlCjkGNwXEbvhuFioHhGYZfIKi/D/AAiq9zg92zauG5mzMoAAUnSQSZAiAQOddVxX6NbEHu3uqeUuWH4H60Kv9j71jxJdcgSfAWnQaeAyDJ9aDY+qjmLY4Iq/slEjcmdfzyNEuHYk986vGTuzEbI0rB8zqVol2j4M2UXFyBGJDZnUKIPxSOv7p1BBgbUuplsrcVboud4+RWT4SECs0ZtcskLPl70jgqsKySlLdlji9zW//r4k/LT8Kb+ztrLh8PPNBH4j5haSeKOCb+u/f7ed5h+NdHXDlcLZI+wFPs3/AFFTlsincFdlMFGNxLEf6e6fZZ/FqYLdnNcI5F2+lQ8KsxdvMObH5ky31ijYthUVuZzt84H+E0urkFcCN+kCzFsMhIUXLQYfvawD6iT865zxu+3eXEk5A6NHIHu4n1j7q6L+kd4wpbkHtk+zCuX4jH94XCzDFWI5kqMo18gx+dHDG5X+dh5yqFBXi4bDYO1b0D3HLtGunL/DS4btuScpE9TmCydeVMnauw926i5WOVVtiBu5AJA89hQzEdl8So1ttPSD/Krwp7kslxSsoEHISGB9edDyDV7C4Q5yCIK6meUVZwuAIHeXLbKuhWQQG32ncVpSUQwg58A0MZ8uc+lHew+OFvFpMw8ofcCPqtC71lSJAM5vPUdf86qWLpRwy7owI9VM/hRTsEo0dU7f8PzWUuDe24n0eAf97JSV2iu5MNYsjdybz+8rb+gJ966ZeIxWG8JEXU0PQkaH2MH2rk/Ey2KxF02lJA0UDkiQq+ggD50LAkwLFe1f/ot+cA+tZW6kfI3Tl4N8+aSQPWiPCV8TQARBAmQNdpj8aH3LUMVI1BIPtNXcIJyrmyhiuY/3Z1kbH3FMQoY8PwtrguHEf9ltne7dBCkmZ7sRNw84X5iinDe0PC8DC4fDXcZd372+QASOapBA/hnzoNhWXHXrzXnuG3YtFrSMxJhWQDM2+x1jUk70PsCLaIuUEm68ydPCEA9fCx/8wNPwtzRTbpDji/0w4s/BatWx0ysxHuSB9KG4/wDSPxHT9uFlVaFCiM4kA+HeI+dKFi2XeCYA+JonKC2p896nxRzm44MCZA6DMqoP4furXQdIWvduMeTribn8RH3GvbHabGuwUX7rMdAAzEk/OhGAwyuSXOVQBvpJM/y2FGs6WAl20i50dYMsYOpBjN5babVnN1sFQXcZOCfr73At27iFTxZiC3Lpy3gU1f0deGhxWLHq3TppS/2Lx2KusXuO+VVAXSAfkBsKc7bO7AEk+3uZ/PKnx9SvbolkcP8AbZBb4RdKBjjMTqY+P/KpcVwvEoJTG3vfX8aYBaGUDpUeMt6TpEUNW4dLoVXONX/xra9UB/GrqvxRNr1p45MAv3CrmDKZmzlI01aNI31OwqW32lQwUBYbZtNYMSOo0NM99khVtu2C7variNlS13DLcUbm3P3ak+wqC1+lfDMcl61ctt5iY9t/pTgLge3mG5E9PzrSV264cHsIHVWBuDrI8L8zqNYqUmr4LRW3JX7XYjC3VFyzdtszqcyQSt9SCBmA2cNEMfOufWrNtgAZlULafZI0M+5k+lF+zdn9VxIw93WzilbI3NTLKNeu6nrKmq2KwRtXbygMW1BBBgkyQFMQanKlf0HjbewB75nts3hliwImAC3i3O2s712Ph0XMDaJ0JUoZ5ETHyj6Vy1Oz8h7NokZmbL3kAgQPijnE9Paup8Ew8YY21dXyOTIJ55jGqzmEgHSpZSsKcX52+5L3apOWYJJ11386nuYgFF6ZR+P596FXLkjU6AVrdumNOm3XyFRYQf2q4acXZNpR9pDPQBh+FJ2H7D3cMtzvrQuqSvjtnVVUg5gJnrIIP0mug43Hd1ayqBm3YzBnoNDt/OlFe05t3fE0Sd/z7VWCdGc14POEWFv5mPwq4uI05VYjrI5SNJEa1BxnGjvAtplfwqzMoDhCWZcmh0YFdfWme3cs3G72dYIZNIObeNyZE+EfjUOAtB7mTuwltWMqAAGMOJEAA6lTp0G2tRlmniuC4dDPDjytZJ8x4IuEcJIJa7YsvcVpF17aqxGmwKkyPXnVHtQ7u1wLlhYVwVmGB12PSOVNmCGW46sAFYrE5pHMyM0AzGwpf429m3i0FwqVguQcwZjDAaRlgEcyNSKKkhNVt/MU27Nk2O8LKAxADAaDMcsGJO8cppb4twT9WtLdNwMXcrlykSsSHBOpB15aV1bhmHs/q4GeTmzSAu6kZRlzNEZVM8zPU0O4r2SS9cRhbzW7aEle8C5n2ElmECJOnQU8ZtXYvvNJCZwXjzWrTW1jLDaGT4Qrk89JLINOnnQTCcQe0pFtsoO8ASfciatcS4BiLTsChg7Q9tzAPPIx8qGNhLn7jaVeotC248Gj3WJJLGsrQ4d/3TWU1IGpjrwTgDY0Oy92CQoWS5bOAJkAFVVoO/PY0DfBlcy7uGNuP7w0PyiP/NWmJts97IBkDFVIRtACQPEeg0PSmjF4drl4wxP6taDuSIOYlQWCjYAshjkFOvOnok7sCYXEtZ78J8LW+7n+6SsmfPKfnVPCqXK6ooDxvr4yB6kCKZ+J8BCs1tzlVBbDlQCXdlDZVkaMTIkiAFJg7HS1wnDZWyC8jIA+ZnFxTlOzAIuUmSARIJjTnSzkl7Pc6fT+nyS/uV7Kat/n2AS8NfMyCZ8QIGs5dSNOWgqHD2yVYDUkj5Ktxj9wpgW2neNczPLKRAAGpAB1mdp+dVMRgVKhbXgiZ5k6R19aTqJpWXl6DMpNRVrz5B2GJXw75spPkeX0H1qxicOwKpMsxBgGTsRr86v4LB5XVyQ2WNCsgxyIMg0VS9N4O1pWI+FFXLBkGYE66cgKZZIvYR+hzrfT9V+50LhGENuzbBOoVZ+lMGAcZAMuvX3k1zRu2jg/1Q9Cx/lRjsx21Fy7kuoEBUlSCTqomCDzIBirOcXsjmfpM0Lk19UzoKvB0qPHCFJciIJnoBSBxvt2pt/sAd1lzAAAMkDzMR86TuJ9qb72ksliPjzmfiLEwJ6AcqTgndkfGeNXHuN42yFmygk/CdhA28JFNHYq6zWSCNFbw+h1++a5ribvzG/T87U1dhOLuriz9l59sobamhL2hJx9kcuOcZSzbVGvPbLEkZQxmIGuU6DU/KlviHHUAI7xrxjQurKBm5r4yZgc+vzBdueJ58WyckCoPfU/Vo9qpYZu+W4UGqFcvmoER8hSzbU2ysEtCQX43fL4e3cGjW2Vl1mJj8cp9qa+IIMQbLKxX9YW3lMTlLiC3qDGnnXN+JYhgi24MaP7EDT2M+wFNGAxZbh2HI3s4lbbdcruIH+8oqM1aKpU9xpxvYlrL/rD4sF4iAuXy0mSfpzor2UwwdXWSDbcHXXUAeY0oDx3i+Cw0lg15p1W3lGXyZm0nyAPtTZ2YKMM1sPka2jobgUEhtfs7xIE/fSZLaGhSTVcgnH2VtOyFiY8uUVQxeMCiddNvX8j6U0dqMN+zN0DVJncSN+Xn99cw4zxgOuZYAk+ETK7wGJJnmJEbGkjG2FvYsY687Cdx0ncfgZkf9aVOMupg8tN9KNWsamUSScwkBdWB9NoOm5GtAuOXhaa23MktlJ1jqxGmp+41YQjTFXLZBDNGykzG/51qXhnarEW7jCVYAg+IT8W/Sh+P413mUEtCiBJmqVrKCWXnH0qLx/8kdKyJ0kP2H/SKy/1lmY2ytH3g1S4t2zw2JbPdwBdoADG4wMCYghNt6T3uVIG2j3HXX6Gl0JfyK4JsKXeJYb7GHe3OxF5zE+tuov6VxCXjbS9dt5Z2eenMjb2oVjL3hJHIj7xV3FNOMvkdW+8UeFfz+xo446kvl9y3fxmKujXEXnA3kzHntNRDAXTOa65jkCwJ+YEaVPgrh0RZkttEg6CCf8AVgmrhQaFr2/MRvvzExFT6si0sMU+AY/DGn4n/j/zrKuXnAJC3XIG2n/uFZSdWXkfpR8IP4TgzBMrZFEQdOUfyqp2ae4WuXrdl7iEsHCaEW8pBHpDRAE0xYu0TbcKDJUgAby0LoOvirfs13mDtFDlBLgtmMKsMJDHUsYEEAadZkV6kpRgrkeVjxyyOorcvcLu4TFXbzBszXX8VtpXJrm/aTtr/Ic6k4xwK29rLaVlAbMQoIzZYByTo+YHwkkgERIlqB4rCKWR0UJdUDK6lrZgBRBmc4MxB3gmpv6YuMgW63c3BIDQzgzl1AnwtlyAHYeLXMdPPjPqZE1fe7fb4L8Z3vBlwVbrj5fr/Br2rwTILP7NVthSqEEEnnBjeIME76nnU3EXtPZsWg1uRkzNoYAtjMdB4TmZhlMlio20qxxHM/dJcIOR0AZokqF/aG4PhJACdd4kySfeI4XD5WNvIFe7mdgB+ythFYonMauBpuRHKunaW6OvHJqMIye6vj8/GV7uJtd9YuWu7AW2PC8iGTMArRMEjKc3XWt7mLtHvgt1kLPbAuNnZjaQEFQwGYmQu8SAJqa5ZtI15wLYRlVrbeBgpFsNkKNrDscsjWR61HdxSTbD90EREe7lRJLszMqDLBMAoCAdlM60aA5XVXx+vnx+gvcaxQu3rlwLlDsWA8j18+vnQw3III3Bke1OmKxfcDEZHSO9UWsuQmCxdmETIyhF101jrVPj+JTJiLasro72xhraEMERCTngfASsAzDElp2raVyb+olSilt/Hw+P/YlcQxLKIB8O6jpm318jIqnnMQfUe/Oi4wrHMoVTB1ll066ZvzFGcH2OvkK3d2hqIVmCuRoZjNt66+VVSs8rJF43bW3YSc8Ex0++iXALzW71pjpDLPpOv0Jrpq9mZUm7atqozEysmAOmYc9KGYjshZ7wZ8qrIB7vQ6+raa+tGvBKS5Ob9obubE32H9q/0YgfQUV7J4chHeYEj3y7/fRTjfZPuluMvdvbBDz3kOdwJTXqeda2wtnDKVAkqTEyASSYYkfQdaGSxsbvgD9qMRN6f7vLzLGmD9HX7WzirMTol1RvLJJ+9Fpa4nhGueMSSVXSIGw0pp/Rfh2S+78ktAORsCzKQPWA35NSTTidfqMU8bipLta+QN4vhB3+KLqSpd8qg5YJJynntoYPIeldW7CcOu2bdpbtsp+xUCdyQFmR18qNcE4NaZ3xFywneNcJRmAYhQFCkakBtDJ3maJcWu5cjGPiI+ak/hSSexK22V+I2Q9q4vVWH0NfP0Z1RZgd3ePuDYYfefma7xfx6hSWIiNSdh61wjjOZDbuC3kt3Fc2wGzDKyWZEzOjKRDa0kJXwFxoBjHOoUqpObVRv0Ow150Pxq33Yu1u5mb+6fkBGg8qv4DF5CjiJtZj6wv+UfKmHG9rbQYqbTaRqTG4B2iRvtVJzmvdVgjGL5Yj/qN7+yufwN/KpMBaOrcuXnTge1yRpamNPiPt9ihGMx63nJFru2AlhMzPPbek6k2t1Q8YRvZg5krXLFTsteAULKJFe5azaVLhP624fL8/dXsRWnDBL3PzzNK37LKQXtx+f2LytBEb71qD4q0vrqAT+RUq2joT02nqdKhtRXNmWNq/Jsbw8z6Csqu8SZUT6TWUaiMpNq00fRmH4bYUXBZAY6AMTJBEGQTtBjbpQLiXYi8wHcYzIwH2gZJ87gJO/IADyJpVwnaO9ax960HXulJJzfZyqJg6EyeWu9FcP+kcAw9px5ggj11ivS+J5iwZWvZWz8BPFcO4oCQLWGu2v7IXoHvnQAr/AHdPWlLHcG4tEHA2z0KZZHmoW+VG5+zTXZ/SPhjuXHqh/Cavp27wpH9aB6gj8K2pPdoHRzwVU/8ABy3GjEIALll7dwD4LkqpE/6InTc/1czJ8M7CE28bucHfjys3f+WnziN7hV+4917lrvHy5nzwTl20mOnKinZvtPhrdkD9ZVmJLMWZQZPlpFZuL5Q8cnqIKlaOW58RzwmInl+yuD6ZK1wVy+bkXLb20hjPc3JMCcqzuxMD8K7WO1WHP+nt/wAa/wA63HH7B2u2/wCMfzoVDwF+p9R5Zw63exEjNZuxzAsXZ/4atWkuSSLOJkiBNi6QvnASuzf0tZ/fT+IfzqReLWh9u3/EK1R8AXqsy7/QUODccS1aS0nDsT4VAzdxcljzYnuZkmTNWjxO4zeDA4kKdSO5uifVjZk+9NC9oLQ+3b/iFbN2ktf2lv8AiH86r1KOV4m+RWfE464GU4S7BEAZQkCRtMH50Kudi8ZfaWttbG+ty2J9gTTYcbgxiP1r9n3+TJnzCcvTePfepbXH7CFirTnOYxmbX6/Sl1j9OT7fQVk/R5dRh+0shmEeO43i010CmdK8wHYZmGUYpEU6QllxO+iszLm2O1MHEO19hRNwmAZE23In+HQ0Et9uLCFzaW6+YzrMDQaKGbQbmAI1NJKb7l8fp5tWky/hf0cYVdbty9d8pCD/AHRP1ovfaxhrWSzbS2onRR+ST5muf8V/Sa8lUte7N+AH40l8c7VYm+CGeFIPhUQPfmfnU3JsovSZFvI7x2R7QW+77i82S4j3U8Wg8NxwNeWkb6Ue4rwq1ikC3CxSZGRyuvIyp18q4uOJf9qva/6Qn+LX8aeezParu8tq5qhMA80n/DPyrVsQ7lfj36NC8mzfuH+67Ek+WYyPnFco45gXsXGt3gqlGVSGuAQ3c2/XeN+ftX0y1yNyB61z/ttwQLeGJH6xct3Xi+tkWyUHdFMwJWcphAZMDeVk0NhrZwgWCo8QjMjkemWKzEWRcY+L9pltGD9sd3bLQf3geXSelMhw9psAxS3eFxdC7PbFs6sNEzljoR4goiNZFL2KwLpiDbcFXSFIkGGVLQgEGDr0PSmsUqqwLNrzQj2MVcgd4/8Aqr/iqK9wq6GuDu7gYG2kFWBDOZVSCNzBgc60RyrsrghoAIPIrOlTkttvzgrjnvv+clhq0NeO1eE61I6DYCar8KOrnzqwDUPD3nOerfgKV+6/0Hj78f1JL2pPpRIsCoadOflQojxHXnVtmi0POKlOPBzeujqcfi6N1AbUjf8AI+le1pabQVlK7PShCMYpUEO0CEY26gcqCzZm12HON+W1V3wUbYlj6ow/xGpOP3MuNcsdJP1FejHWiDqsnzruzTnF7I4sc3pVOtizZ4BeKK4v2YcSAxYSP4KxuBYgbPYbbZ+vqBRbC22fC2CgLZVvKYE/agfjWty0wbVGjvByOyWien71XSTRD+tzJ+8Ar/CsUP8ARofS5b/55rVMFidP2I/iT/noqojLIj4J06BmP1qK0+UDXUBFP/ltO5+ritpQy9fmTuyi2HvjewfaD9xqxhnurvhC3qH/AANbuZBAY/CwBnpbQfe00a4Rhy6lj+/dH8NxwPoKyVDS/wBQzNbsiwvF7ybYA/K5+JNWv/iLFHbA/PMPxoVJzxmOj9Tyuv8AgkVDgrrZAC7TlUbnfu7HP1c0+pkeu27aX1/cOf03jeWEQe//AL60/pjHn/w9seo//pQu/fYGcx1zHc/uY1vwX5DpVhh4hr9oc+lyyP8ADQ1PyN1n4Rd/XeIHUpZUeic/9oTUWMxeOVWbPa8IJIGSYE+RHI86F2V/Zx/cH/6cOP8AFVzDJFvGkjayx/37/t/1pXJ+TdeXhf4IVx2LuDx3bZU8u8tiflQrHm5a1lOgyMH+fTnVvA3FyQRrVPjVwZVA3B+mtcvVlKVHXDJJPZgjEYksZYyflVe4Zr0mvKsdE3aGrD3ScQT1W20+qLTFhr3nSTgMSc4HVE+gj8KZMK5jWKD2PKaVs6l2Yx182QQ63Vkq1u5yjo8aSI0IIqj2iwKOr3LCNauW4N23/daYdMpIjQ7R6UmYLiNy0D3dx1neGImPepf6evqxfvnDFcsk7qdY21E0iuwtIULmJv2LbL4VUEEgMSLniJEiII19ar4i4Tfu3C/PKQzfFK25kk6/CPlRLtDcBsPPUf8AEKBWGshnzZTDQsifDAqnYQr4nEl7hOYnM1sTObYEbzyrdbOc3A2p0189dZrbGXbbtbyR8WsCNNazCjxXI/ej6VnwZclG6GtnXUdf51YtXJmKt3VBGtCr9k29VOnSkaUiik4/IvMfD86g4P8ACfM1H+tBlPWDUmAMW/nU5Rag0dGOac0/gyW4Ymr+IWLYHSKGO86Vexr+HfaPvqMk7RH1UryQ+D/YiZvKsqE3R1rKbQdvUQX7YW/+0MeoU/Sl8geVPnH8ApvLcuAm2qSVGhc5oCA8pPPoDVwcfuqoU4fCi1Ed0EMAdJn6xXotbnmwz6YpUc+tYp10V3X0Yj7jVq3xm+Nr13+Mn7zRLj+AsupvYdcmWO8tb5J2Zeq0uTScHVCUZq6C3/xFif7ZvcKfvFYvaTED7Sn1Rf5UIJrwNWsbpw8INjtLd/dtH1Qfzqxa7WX12W0PRSN/RutLk1cwPD7t1gttZY7ahdvMkCsrA8eNcpBu32ncnW3YnrkPn/e82+ZrcdpXAgW7H/pnlEfa8h8hQDG4O7YbJdRkbeGESOo6jzFV+8rWwrDj5SGM9rLu3d4f/wBPyI69CR7nrWy9rb0/DbHogn60v2q0Z9aAyxY/Az4ftPfYgd4EG3wp/wAtecW4zeMoLrOpEPtDA7jQDTelpTVq0WkKoLOxAUDmTtQG0Y470iSzaJE/zqK/YI1powPCcOn/AHlrt9+aWdEQ9C0jMRzj5UUThXD7/gti7Yun4QxJDeWpKk+W9CiX9RBPg5zFeiiHFuGNYuMjbrzGxB2I/PWqAGtY6HJNWiaxPfoAd1X8aZLVu5tI18v86VsY+W6jdAn0p6tWhuBp5mtLseY/eZDbw79R8v8AM1O2HJ+Jj7Vds2R0qylgR/nSmsX7mDkFSSfL+VLXgR7iuG0cxAO0CugYjBz60LxmD6jWiCxRuXrfJW91NaYIElzGhaddOlMjWPKoHw08qWwoGNhwelRtYH7oon+pkcqz9UpbocWsZgIMrp1qmLb8iY9acf1Svf1DrTdXyLo8CeMJc869/UX5zFNbYGonwlHqg0C4cB6/Sspg/VK8rdQ2gc+KWsyEDVhDAdchkgeeWT7Ub7PdllxNvvWYZTtB0066z91L/Gg3dFkMMhDgjcEGg+H7XFA0h0LfEbWUq3mbbQFPoY8q6XyQjFtbBnjGDFvwhUg94rMswy5SSPPaZrnGFss5AUEkiY9taN8Z7QNdXKoYKdCzkZiDuqquig6SdSetU+CvkW/dH2LRA9X0FLyzoxqWKLbB72yIJGjCQeRHUHnWgrxJCqKls4Z3DFEZggzOQJyr1PQedK0dOOeqNs0B59BNar4t5JAJGhM+Wm3rXiNB125+lWzw1ik24canMp1A6MsyOvvTRI5nTs9XGtcBRyTzSTMRPhk8on3qtFSXUCtm0EjwqDJBjn01k1CHjahIpglt8CVTAqOawvNeUheyVaK8BaLlx/tLaYqekwCw6QpPzoSoq5gMabdxbgAMSCp2ZSIKnyIrAnFyjSOj2MCpK2bakgKDoJJ5TvtWnFeGBQ9tlOdBJOxG/Q+Ug1R7P8cFt1exctvAju7zi3cUclliFcD94GvePcdFxne+9sZ/itWXFy44Gyll8NtepJmiuDzmpaqA3HcV3nclvje0hbzk7++p96B41ALh9q9v4hrlwvAEmYGy9FHkNqna3mMnypaO+G0KBWPMv8vuFO/BGL2rZ8o+WlLV3DgkmmrsuP2ZHQ/fTyqjgv2gtZtmrSWorRFqdBSGNbyVSvW59RRQgVXurzFAIHezPrUHcHpRA7zWZ5pGhkDDbrClXmSeVQus0jQyKi2T6ivSKtoIEVq6eVIUprYqOtRXEEa1eFuaiuWRsKBmmuQeLVZV3uvzFeUbFDWIC922aQCGEgTqVMadNJPOAelc3vEKfFKn2Kmu+HhVq5h0tjQqc6sP3iCCT10JFcu7Q9hcWjMyKLykkwsSJM/Dv8q9Jo58Eo8MTzbU7H5GreD+A2v7Rk122I0PlMazUtjs8wBfEThrYMFnBzMR9m0mjO30HMiosdxRQhtYcd1aMZi2ty7GxuP05hFhR5nWlWx0Sjq2KF620mdTJkzM67ydT6019jb36th7+Lygsroig7GQZB8oeY/ujpSgGfqDTdjEa3wewGAHf37lzzIVSnyjJ9KHcXInGFCpjbmZ2YKFkzlXQCd46CeVVjUzXY0itDcHn86BWLdKzSK9its48697wedChrPAK2ArO9Xz+dei8Oh+dajambhTWDSsSTsjH2P8qmWw/wDZN8jWoZNnpvEiDBA20Bj6VuqHp+H0rdbDjcBfUipIjdx7a0OA3fJ7ZtEVdsWi20R1OgHvUOFtZiBbRrjdI/Aa08dnexjQb2MAAA8Frz6vH/D8+lAnOaiJY2o12YueJl6ifl/1oXjVCsyjkxHyNe8ExeS+h84+en41uUcfcdA9Sq9eFxWs0AloNWjt5VqHFeFprGIL1udRVQr1oiD5VBetzrQCmQFem3zqribkDz2/z9KnJI5xUV+wGMyQfpUcqlp9k7fQ9HrJ5n7K/N/ga4eco/P51rYvUViV0IkdelSs8cqjHg6/UtQySadpttNb8/cjuEyPuio215VL3gqNXPl9aajkbg+WzQg1lbq9r7VxQdZHQ1lNTIj3gGOmp/Jo5a1ivayvTPN7g+zhkuq/eIry9wHOA0hWYAa8gAAK5B24wltL5CIiDoqhR8gK8rKSR2elf9xoVLijpT926/8Ap/Cv/wAb/DYrKylXI3qORBJ1qezWVlL3OzH7qLltB0FS27YnYfKvaymRpG9xQNhVYseprKysZcFLF4hxszD0JqC3eY7sT6k1lZQOebLFkUxdnLCteUMqkE7EAisrKDHj7rOyYHCpbUBEVBH2VC/dUfGjpWVlLI4u5xrih/bXP9dvvNUFPiHrWVlGPAzOiYfXf86VpNZWUDFq1W5FZWUDGDatSKysoGKd8amq9o6/OsrKVjoku7CoX+H3rKypMdFc1C/OsrKUIucTUd62nT7hWVlZXSuCLP/Z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BAHAYA FISIKA</a:t>
            </a:r>
          </a:p>
        </p:txBody>
      </p:sp>
      <p:sp>
        <p:nvSpPr>
          <p:cNvPr id="2" name="AutoShape 2" descr="http://upload.wikimedia.org/wikipedia/commons/4/4e/Aiga_toiletsq_men.svg"/>
          <p:cNvSpPr>
            <a:spLocks noChangeAspect="1" noChangeArrowheads="1"/>
          </p:cNvSpPr>
          <p:nvPr/>
        </p:nvSpPr>
        <p:spPr bwMode="auto">
          <a:xfrm>
            <a:off x="155575" y="-1790700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http://upload.wikimedia.org/wikipedia/commons/4/4e/Aiga_toiletsq_men.svg"/>
          <p:cNvSpPr>
            <a:spLocks noChangeAspect="1" noChangeArrowheads="1"/>
          </p:cNvSpPr>
          <p:nvPr/>
        </p:nvSpPr>
        <p:spPr bwMode="auto">
          <a:xfrm>
            <a:off x="307975" y="-1638300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http://upload.wikimedia.org/wikipedia/commons/4/4e/Aiga_toiletsq_men.svg"/>
          <p:cNvSpPr>
            <a:spLocks noChangeAspect="1" noChangeArrowheads="1"/>
          </p:cNvSpPr>
          <p:nvPr/>
        </p:nvSpPr>
        <p:spPr bwMode="auto">
          <a:xfrm>
            <a:off x="460375" y="-1485900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http://upload.wikimedia.org/wikipedia/commons/4/4e/Aiga_toiletsq_men.svg"/>
          <p:cNvSpPr>
            <a:spLocks noChangeAspect="1" noChangeArrowheads="1"/>
          </p:cNvSpPr>
          <p:nvPr/>
        </p:nvSpPr>
        <p:spPr bwMode="auto">
          <a:xfrm>
            <a:off x="612775" y="-1333500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www.clker.com/cliparts/0/7/a/0/13161187571415532403Male%20Toilet%20Sign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774" y="1628800"/>
            <a:ext cx="1865631" cy="47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4730150" y="1959222"/>
            <a:ext cx="951235" cy="0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50293" y="1805386"/>
            <a:ext cx="1126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Kebisingan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281466" y="1952625"/>
            <a:ext cx="1152128" cy="0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68762" y="1805334"/>
            <a:ext cx="13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Pencahayaan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6089557" y="2157796"/>
            <a:ext cx="1289856" cy="504057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68762" y="2507964"/>
            <a:ext cx="13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Debu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263977" y="4092507"/>
            <a:ext cx="1046100" cy="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39743" y="3938619"/>
            <a:ext cx="1126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Suhu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730150" y="2924945"/>
            <a:ext cx="1512168" cy="0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03212" y="2780928"/>
            <a:ext cx="1126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Getaran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6104590" y="3769295"/>
            <a:ext cx="1505880" cy="0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21526" y="3615406"/>
            <a:ext cx="13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Radiasi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 descr="http://img.diytrade.com/smimg/219404/9634727-110139-0/Impact_compactor_BS60_2_HCR70_/dc1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7" r="9728"/>
          <a:stretch/>
        </p:blipFill>
        <p:spPr bwMode="auto">
          <a:xfrm>
            <a:off x="344477" y="880920"/>
            <a:ext cx="530508" cy="6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showcraft.co.uk/wp-content/uploads/2013/11/horn-speaker-800x8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71" b="11263"/>
          <a:stretch/>
        </p:blipFill>
        <p:spPr bwMode="auto">
          <a:xfrm>
            <a:off x="122237" y="6076950"/>
            <a:ext cx="611545" cy="4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foodprocessing-technology.com/contractor_images/sveba/4_classic-deck-ove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38" y="2815741"/>
            <a:ext cx="609223" cy="6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heavyengworks.com/style/images/pic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867" b="98651" l="5344" r="96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02" y="1891466"/>
            <a:ext cx="892267" cy="5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tesco.scene7.com/is/image/tesco/212-2458_PI_TPS1149494?wid=493&amp;ht=53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736" b="89655" l="0" r="99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55" b="13417"/>
          <a:stretch/>
        </p:blipFill>
        <p:spPr bwMode="auto">
          <a:xfrm>
            <a:off x="111131" y="3894532"/>
            <a:ext cx="881015" cy="6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encrypted-tbn3.gstatic.com/images?q=tbn:ANd9GcT9Y1UOnqYs6LhTwOptM1dGEARAiq3rjATO0yog_8LyTz_hBh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45" y="4725144"/>
            <a:ext cx="544260" cy="9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2699792" y="724634"/>
            <a:ext cx="0" cy="59447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00834" y="1124744"/>
            <a:ext cx="152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Pemadat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tanah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15616" y="1916832"/>
            <a:ext cx="152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15616" y="2941682"/>
            <a:ext cx="152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Oven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15616" y="3861048"/>
            <a:ext cx="152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amplas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43608" y="4941168"/>
            <a:ext cx="152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ronsen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43608" y="6076955"/>
            <a:ext cx="152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Pengeras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suara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1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BAHAYA KIMIA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17474" y="1772816"/>
            <a:ext cx="2031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Beracun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clker.com/cliparts/6/1/a/0/1206574495552610171yves_guillou_toxic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67687"/>
            <a:ext cx="867094" cy="8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403648" y="270892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meledak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chemistrahmah.com/wp-content/uploads/2013/05/Lambang-Eksplosif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81" y="2492896"/>
            <a:ext cx="887801" cy="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ker.com/cliparts/a/2/3/e/12065745041608451484yves_guillou_xtremely_flammable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0100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331640" y="371703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terbakar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jasakalibrasi.net/wp-content/uploads/2013/11/simbol-bahan-kimia-oksida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257" y="3501008"/>
            <a:ext cx="93986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796136" y="3738518"/>
            <a:ext cx="190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Oksidator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3" t="7744" r="7110" b="8361"/>
          <a:stretch/>
        </p:blipFill>
        <p:spPr bwMode="auto">
          <a:xfrm>
            <a:off x="4717234" y="2492896"/>
            <a:ext cx="950069" cy="8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 descr="https://img.safetysignsupplies.co.uk/images/product_imgs/full/1341_1_1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" t="4208" r="5012" b="4568"/>
          <a:stretch/>
        </p:blipFill>
        <p:spPr bwMode="auto">
          <a:xfrm>
            <a:off x="4774983" y="1520825"/>
            <a:ext cx="805194" cy="8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796136" y="2708920"/>
            <a:ext cx="190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Reaktif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6136" y="1749844"/>
            <a:ext cx="190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Korosif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9" y="4653136"/>
            <a:ext cx="8496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5" name="Picture 19" descr="http://ummiummi.com/wp-content/uploads/2013/04/porstex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4" r="31109"/>
          <a:stretch/>
        </p:blipFill>
        <p:spPr bwMode="auto">
          <a:xfrm>
            <a:off x="6272910" y="5043985"/>
            <a:ext cx="636913" cy="14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://supermetroemall.com/image/cache/data/obat%20nyamuk/8998899001210-500x5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" b="99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62" r="32275"/>
          <a:stretch/>
        </p:blipFill>
        <p:spPr bwMode="auto">
          <a:xfrm>
            <a:off x="538228" y="4957907"/>
            <a:ext cx="492305" cy="14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http://www.homedepot.com/catalog/productImages/400/ec/ecebc9a1-3906-44b4-9a7b-3ca6bae9a701_40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93" r="16336"/>
          <a:stretch/>
        </p:blipFill>
        <p:spPr bwMode="auto">
          <a:xfrm>
            <a:off x="3218207" y="5427667"/>
            <a:ext cx="680693" cy="9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http://202.67.224.131/pdimage/76/4427176_tabungacetylen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92" r="15767"/>
          <a:stretch/>
        </p:blipFill>
        <p:spPr bwMode="auto">
          <a:xfrm>
            <a:off x="1921619" y="4806045"/>
            <a:ext cx="433465" cy="17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53223"/>
            <a:ext cx="887246" cy="12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69" t="12240" r="36407" b="19729"/>
          <a:stretch/>
        </p:blipFill>
        <p:spPr bwMode="auto">
          <a:xfrm>
            <a:off x="4952857" y="5230310"/>
            <a:ext cx="449446" cy="12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64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BAHAYA KIMIA –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Jalan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Masuk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ke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Tubuh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Manusia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872" y="1484784"/>
            <a:ext cx="190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VIA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04" y="3358733"/>
            <a:ext cx="190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Saluran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nafas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47139" y="3356992"/>
            <a:ext cx="190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Saluran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cerna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9387" y="3358733"/>
            <a:ext cx="154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Penyerapan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kulit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04248" y="33569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Disuntikkan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tubuh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17840" y="2705235"/>
            <a:ext cx="67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55976" y="2273187"/>
            <a:ext cx="6288" cy="410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8841" y="2684991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06072" y="2668956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41576" y="2690417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29808" y="2695843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cdc.gov/anthrax/images/injection_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071" y="4901012"/>
            <a:ext cx="1453385" cy="14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QOMjfG5g4lJmHBwIgsDbNrMbIdkfknXX2CPHHVpv4WHQvVGyIqw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997" b="11681"/>
          <a:stretch/>
        </p:blipFill>
        <p:spPr bwMode="auto">
          <a:xfrm>
            <a:off x="4679387" y="4195676"/>
            <a:ext cx="1688577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s://encrypted-tbn1.gstatic.com/images?q=tbn:ANd9GcQOMjfG5g4lJmHBwIgsDbNrMbIdkfknXX2CPHHVpv4WHQvVGyIqw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85" b="11010"/>
          <a:stretch/>
        </p:blipFill>
        <p:spPr bwMode="auto">
          <a:xfrm>
            <a:off x="542419" y="4028802"/>
            <a:ext cx="1484818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encrypted-tbn1.gstatic.com/images?q=tbn:ANd9GcQOMjfG5g4lJmHBwIgsDbNrMbIdkfknXX2CPHHVpv4WHQvVGyIqw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30" t="4023" r="33118" b="9923"/>
          <a:stretch/>
        </p:blipFill>
        <p:spPr bwMode="auto">
          <a:xfrm>
            <a:off x="2643770" y="4221087"/>
            <a:ext cx="1451396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4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wi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20825"/>
            <a:ext cx="9107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92088" y="620688"/>
            <a:ext cx="8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3449383" y="724634"/>
            <a:ext cx="5515105" cy="40011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BAHAYA BIOLOGI</a:t>
            </a:r>
          </a:p>
        </p:txBody>
      </p:sp>
      <p:sp>
        <p:nvSpPr>
          <p:cNvPr id="6" name="AutoShape 27" descr="data:image/jpeg;base64,/9j/4AAQSkZJRgABAQAAAQABAAD/2wCEAAkGBxQTEhUUExQWFRQWFx0YFBgYGRocFxgcGBgYFxgcHBcaHCggGBwlHBocIjEhJSkrLi4uGB80ODMsNygtLisBCgoKDg0OGxAQGywkHyQsLCwsLCwsLCwsLCwsLSwsLCwsLCwsLCwsLCwsLywsLCwsLCwsLCwsLCwsLCwsLywsLP/AABEIAOEA4QMBEQACEQEDEQH/xAAcAAABBQEBAQAAAAAAAAAAAAAAAwQFBgcBAgj/xABQEAABAwIDBAUHBwgFDAMBAAABAgMRAAQSITEFBkFREyJhcZEHMoGhscHRFCNCUnKCkjNTYpOy0uHwJFRzlMI0Q0RVY2R0g6Kzw+IVNfEl/8QAGwEBAQEBAQEBAQAAAAAAAAAAAAECAwQFBgf/xABCEQACAQIDBAUKBAQFBAMAAAAAAQIDERIhMQQFQVETYXGBkSIyYpKhscHR4fAUFUJSM0NTkyNjcoLxJMLS4jSio//aAAwDAQACEQMRAD8A3GgCgCgK9v3vONnWpuOj6Q4koSnFhEqnMmDkADwrMpWVztQpdLPC3YzSz8rt46sANsIB/RWT44680tole1j71PdFBwxNv2fIkWvKbdBUKbZV6FDjH1q4vbJp2sj0rcFCUbqUl4fItu6W+JuyEraCSZAKTIkAnMHurtQ2npMmrHyt47q/Cq8ZXLdXrPjhQBQBQBQHh1eFJUdACT6M6FSuYo/5arhavmWGkJnLGVLV6SCkeqvNOu1oj7uzbqpT86TfZl8yQV5TLxMSlgz+iof464T2uceCPbS3Hs9TjJd6+RMbG8o7ji8LjKIiZQSDEds0htrcrNHHadwwpwxQm+9GiIVIB5ia+gfm2rOx6oQKAKAKA4tUAnlnQGJXPlqfWshlhpCZyxlS1emCkV5p12tEfe2bdVKeUpPu+2SB8pl4mCUsGY+ioa/frhPa5x4I9tLcezz4yXevkS+x/KO44vC4yjSeqSPbNIba3KzRy2ncMKcMUZvvRojS8SQoaEAj0519BH5qSs7HuhAoAoAoAoAoDOfLMUuss2pkFTnSkiMggFMZ8yr/AKazJXR32eeBuRVtgbisZKDroPYUe9NcHs6fE+nHe9SCwqK9vzLRZeT63KpU48rvKe/gkVn8HC97s6/n9fDZRiu5/FkvsDddNo6FIcUpIJ6qgJzBHnAjnyrVLZlTd0zz7ZvSW1Qwzik8s18vqXCvSfICgCgCgCgIneq/DFo84ZMIKQBrK+qPWaGo6ow/d3chlcYnHJ7MI9xrzuipas+rT3nOl5sV3l2Z3BYVGJ54+lHuRWHskXq2eiG/q0NIR9vzJJW4TSFBbTq0mIhQCh7j66n4OKd0w9+1Zxw1Ip9mT+JemFSkR3eGVew+C9RShAoAoAoCN3kvwxbOukEhKDkNSVdUesihY6mFbu7ksrjG45PGMI9oNed0VLVn1qe8p0vNiu8uzO4LCol54+lHD7lYeyRerZ3hv6tDSEfb8yTVuC0hQW06tJiIUAoe4+up+DindMv57VlHDUimurJ/H3F5tT1RHAR4ZV7EfBk7u4rQgUAUAUAUAUBWd6t3BcOIczJSMEBQAiSZzH85VGai7CNtsFxvzUIH2ln3Chq6JC2tXwcw2B+ion2poR4T1heKwCkAKOsgxA7KEyJqqZCgCgCgCgI3eHZYuWFNEkSQcss0kHkaFTsyu2G7CkAFCB95fwFQ3dEk3Y3A+i1H21T7KDyRxch4DzQYEnrD2QKEyJS0QQgYtdT6aphi1AFAFAFAR28GzBcsLaJIxQcv0VBQ4HlQqdmVuw3YUgAoQPvOfAVDd0SbdjcDRLUfbVPspmPJHNyHgPNBgSesPZAoTIkrJJCBi11PZNUyxehAoAoAoAoAJoBjtG3ccACVACZIkgn0jOgON2UDMLP/ADXD7TQtxQW8aJV+M/GlhcRFmsLCgrTmon1Ee+guSCTQh2gCgCgCgEXwoghBg86AY2mzlJHWxEjk64B4TQtxwm2Azwqn+0UfaqguJXNkpQyJE8Csx4QaC48ZkABRk8+f8aEFaAKAKAKASfCiCEmDzoCPtdnKSOsVE9jrgHhNC3HKbUDPCuf7RR9qqC4lcWalDIkTwKzHvoLjxmQAFGTz5/xoQVoAoAoAoDilACTkBqaAqrG27i5cULVLYaQYxOA4jBIxAA6GMhy8KXR0lBw85D9FvenV5sdyB76uRi/UKfJLr8+PwJ+FMhc58ku/6wPwp/dpkLnoW92P86g96B7opkLjLa99dsI6QpaWkHPJQMeg+6mQyJXYu1W7loOtnI6jik8QagaaH9CBQFd25t5aXU29uEqeOaiqcCZ0TkR1uPYO+l1xOipvDiayFEs3x1dZTzhGQ8TVyMXXIWFpd/n0/gT8KZC5w2l1/WB+FP7tMhc6La7/ADyT3oHuFMhc46m8CTBaWY0KSJ8FUyGQ33Z3kFwVNOBKH0apByI5ic6MW4lhqECgK9t7bykOpt7cJU8rMlU4E8hkR1jr2DvFLridFTeHE1ke0s3x1cZTzhGQ8TVyMXXIWFpd/n0/gT8KZC5w2l1/WB+FP7tMhc6La7H+eSe9CfcBTIXBxN4AYLSjyKSJ8FCmQyGu7W8gfUplwJQ+nPCCYUOYnOez+NGVriWKoZCgCgKbvvvD0ZLATIgFxRIAz0Tz7fCh6KNN+cRW7LVq8lS1vhspVEBaUjQHVRJrDSuel1a2ig/Bk8l3Z6DJvG5HO4RPqIpeK4k6La56U36rFxtyw/rqP7x/7VnHT/cvEfgtsf8AKfq/QVTtuyOl2j9ePeqreK4+0j2Pa1rSfq/QXbvGFjqXQM8UuoJ99XLmcpUa0H5VN+qxhvAwnoHCblZSE5jEkzyECONGusQbTzh7CpblXa7ZycLimnFBKiBkAdFkDSCdeVbO20VFWWStY1Kh88id5dr/ACZnEE4lqOFAy15meAFDpThjlYz/AGTdMXFxhdcDZViJIUJJAnNSjHPhWXbie1TqQVlFlr6GwQIVeIjkp9sfCp5K4kS2mfm033RY4RtmwTkL1v8AvHwVWXOn+5eI/B7Y/wCU/V+gojbllwvEH/nz/iqpx5+0PYtrWtJ+r9BdnalqrzbtB7nkn31U4vR+05y2baI+dTfqs9raSodW6WO5aI9lW3Wc/KWsPYzNnUKTeKcZLjhbUTIgEkTPEyCZHp4VY2sevpk4dG42v99Rqeyr0PNIcAKcQzSRBSdCCO+qfOlHC7DbePa3yZkrCcSicKBlqec8ABNC04Y3Yz3Zd4zcXAS6sNlZJJxCSYJzKjHA8Ky7cT3KdSCtGLZaugsECFXiI5KfbHwqeSuJEtpn5tN90WOEbZsE5C9b/vHwVWcdP9y8R+E2x/yn6v0FUbcsuF4j9fP+KqnF6P2h7Fta/lP1foLs7UtVHq3aD/zkn31U4vR+05y2baI+dTfqs9raSrzbpXoWiPZVt1nPylrD2Mze6bKb1S2VOOFtZOLIEkSTxMgmR6e2rFKx61XWDo3G1/vqNR2RfdMyhzCUlQzSRBSRkQR31T50o4XYeUMhQGE+V9bSNpErZKiWkGcZSDqJgDsjXhXlrtXzR+g3ZGbpeTK2fIqFvtVpOls0ftFZ/wAVcHJftPpxoyf8x91vkP2t4wNLS09LZPtVWHU9FeB6IbHfWrP1voPmt7FD/RrT9SPjWena/SvA9C3ZF61KnrCx3wV/VrT9T/GtPactEa/KYf1anrfQ9p3tSRDllaK7Qgp99T8QnrFE/KpJ3hXqLvv8BFe3rU+ds9v7ri0+zSp0tN/o9o/A7THzdol3xTFtj7RtFPNpQ1cW6lOJADbuJJJUAAoKAJFdac6d1ZNdjPFtdDalTk5yhNJPWNn3Wub/AF9E/EGd+W4JFk0paCsB9MwrDEoXqYOWQ9Vcq1sOZ9HdibqtJ2y7eRjTe0WQZFsg/aWs+8V5MUf2n6FUpvWo+5Ifs7wJGlra+lCj7VVh1PRR3jsjetWfc0vgPmt6iNLW0/Uj41npmv0rwPRHd0Za1anrfQdJ3wV/VrT9SPjVW0u2aR0/Kof1anrfQ9Nb3/WtLRQPDoo/xVPxPOKI90r9Naov930PC94rc+ds9j7qlp9lTpocYIfl1debtEu9JiI2vZ4p+SONH6zT6pHcFD31qNSn+23YznU2ba7W6VS6pQXwNq3EUk2LBQXFJIUQXPPMrV5xGtfRptOKt7T8Xt6a2iSkkn6OmnAr3lrCfkKFKQVgPpmDhiUrEkwcpgekVKtsOZ03bd1rJ2yMWb2iyDItkfeWs+8V48Uf2n6JUpt51H3JD9neBI0tbb0oUr2qrDqL9qO8Nkb1qz7ml8B8zvSRpa2n6kfGs9M1+leB6I7uUtatT1voOk74K/q1p+pHxqraHxSOn5VD+rU9b6HprfAz1rS0UDqOij/FU/E84oj3Sv01qi/3fQ8r3it1eds9j7qlJ9lTpocYIfl1debtEu9JiA2vZ4p+SLaP1mn1SO4KEeuqqlP9tuxnOps212t0ql1SgvgbP5P1pVYMqQpxSTiILsdIeurUjI8u4Cvo0mnBW9p+M3ipR2iSkknl5umnAsVdDxBQGB+XDaBcv0swAllsQeJKwFmfUI7Dzry15Z2P0G6qX+Hi5v3GftozAzzPDM+HGvNqfYSUS52962QQ2y6hWENpIbQowCpQBmIxJOZ1ATxrq5LgmeWNOas5zi1e9rtclw5PRaZ8CZYv0lUlh/BiaWhIabhGBeIIEKEoOmI+FMS5PhwROilaynG9pJtylndWvpquXtGuyXVJRcpLT4W6olIDSVJTJORJUCCojDMZAGJOmINrFk8+o9teMZTpSU42is7yabt2J5LX35Eudo23SBJtnYUovEdCMUqcSpKAATKSMacX6QyrTcL6Pnp7DzqjtHR36SOSUfPdsotN6arJ26mVrexTR6EtNFo9HCwUYJUAJIyAIkkTrlnwrz18OVlbusfV3cqqxqpLFnlneyz7yO3adCby2URID7eX3xUpZTXaa29YtnqL0X7j6Zr7B/NjPPLhtEt7PDQAPTuJSongEfOZdspHrrlWdon0d2U8Va/JfQwQJrxXP0yhYs+wrlpCEJXbrWSoLJwpIMHQTqAgKOsEzIjOtxcUs0eerCpKTcZpZW1f3rYsOz9oQUHon1kOBS/mmwXgQkgqzlJSEqhIkGNRnVUup+CzMzpXTWKKysvKl5OunNO6u/oJMOBNzbLDVx0TbSUCG043TC1ebiiCJ4kwDXNZTi7OyXLU9jTls9SLnDFKTfnO0dFrbh2WuSSdoNohblu6tQOESykJWHH0Og5KIBASpATnMjOtuUdWn4c2clRnK8IVIpWv57usMXHkr3um3lYZ7ZXbG1UlDDgWlKMDqmsOIJDScRUBli63GNeJFYng6NpLlnY9GzLaPxKlOas27xUr2bxO1urLhfuRSl15EfZnyPoryfuBWzrUgR82B+ElJ9Yr7FH+Gj+cbzVtrqdpAeWzaRa2dgAB6dxLZJ4AS4SO3qAemlZ2ia3bTx1r8lf4GABFeK5+nULFl2FcNIQlK2FuEqCicIIOFQIAnUYUr4xMyCMxuLSVmrnCrGo5NxmlZW15rXxa+ZYrHaEFJ6J9ZDiVq+abBeT1CMUHqlISrCBIMZxnVUup+CzMypXTWKKyaXlS8l56c73V76eAkhYFzbLDNwGm28P5NPSOGXFnqzGYJGswO6uf6ouzsuo9dm9nqwc4YpO/nOy81a2vlbla5K//ACLaYcct3VqCiEywgJX0jra0zCiEkYFIAzmddRW3JauL8ObOMaM35EKkUmlfy3dYYtPgr3um3lYabYXam1WlthwKCUlt1TMYgMAnEBIkSNY1J1rE8GBpLvsd9mW0raYynNWbd4qV9b5W+l/Ao668iPtz5H0N5OXQrZtsQIhBH4VKBPpia+xQ/ho/nW9Vba6nb8CyV1PnhQHz75ZLQjabipHXaQsdwTgPrSa8ldeUfpN2T/wF2v79pULWwfOFaG1c0mMsjrnrXJQlqj3Tr081JolbRq8ViASciAsKSgZ4SADiAnqk+ilpsmLZo2u+y1+fV1+0f29ltBIKQIHmkEtQYAygmCIMdxjjUw1fux16bY5O7eev6vge2279ZUIMtrAUo9GkBSVFQBWYBIJMCTE1i1Vvs7Dup7FBLPzlkvKeTVtFfXnYe2+z9pgSlslOBKIhpQUhAICQPpiCdJmqo1lp8DMq+75POWd2/wBSs3x6tOJEvLuropbwKWpsEYUozTwMgDKIiubc6mVtD2wjs+yp1MSSlxb17Liu7WzSbhrFKVpuWU4CIOa85BzyitUoeVnrdHDbq1qUsOacZO/cfR1fVP58Zp5drYqs2VcEvgH7yFR7PXXGsrxPqbqlaq11GKM2biyQhBVh1wiYnSvJhfA+/KtGKWJ2JS2au0lCAhQJEIlKYgJVMKIjzSrjxq2msjCns7Tk2uvN9XxsSFvY36VBSUwoyrEC2JwjCSTMT87qcziqYal7r4HVVtkccMnlpbPjnb/6+wc4NoBSEYSVK6yIS2rzMsUgEAiYKuWRNZfS3S+R2jLYnFyvksn5y14d/IcWez9pABLaZSkgiCyoJKckyqSAR20UayyXwLPaNgk25vN9Ule+uQ22neXiCWXU4VOcOjSCuRhkFIhRI6siazOdReS+J3oUdlnarTeUet5WztnpbUYI2M4l1Db6VtYpMqSRkBOU1hU3iSlkdp7VCVOVSk1K3J3N48n7eHZ1qD+bB/ESr319Oj/DR+E3m77XU7Ss+XS2KrFpQ0Q+nF3KStPtjxqVleJ13VK1ZrqMQas3FkhCSrDrhExOleTA75H6CVaMUsTsSlq1dpKEJQoE5IlKeAUTBIjQq48TVtNZGFPZ5JybXXm+r6Ehb2F+FBSUwrXEC2PNBSSVA6w5qc+tUw1L3R1VfZHG0nlyz45/D2Dgo2gFIThlSjiRCW1Ztx1pSCARkMXIAaCsvpbpfI7QlsTjKV8lk85LXhnzzyHFns3aIAS2mUpKTkWVBJQSUyZMEEnWihWWS+Bqe0bDJ4pvN34SV769ohtO8vUEsvJwqcERgTK5ATIKRCiR1ZE1mdSovJfE60KOyztUpvKPW8uPHTmR6djOJdQh9K2gvQqSRkOU1hU3iSkrHee1QlTlOlJStydzdfJw1h2bbA/UJ/EtSh6jX06H8NH4besr7XU7fcWSup88KA+d/K5d49pXCSM0dGlJ5ANhRHpKj4V5K78qx+l3bC1GL7fv2ECi2QtZ6ReBKGEKB7cDcCO0qNc7JvPkelTlCKcFduT97HlzcLVYNYiTDykpJ4gJBHgSRWZNumr8zrQhGO1yw/tXvJ/fA9e2/tF+1oVraNY/fI5bq82p2L/uHm3bf5VtP5MtRS0gEwnmUF1RzyxEnM1aq6Stgehdhqfht3dPFXk+fbhXckRbOxhN6npFgWoUW44kKMTy04cTXFUs5q+h757a7UJYV/iWv4fepJqC7hqzbx4F3RWp9wecvoRhROYxGJ1OZzrpZyjBaYtX2Hki40KledrqnbCuCxZvs+QytHVC6sXFHG6m46FSj9MNuISknmYVE/ois/qi3re3gdJ2dCtCOUXFSS5Yk214q/ezfa+kfiDMfLpd4WLZBEpU6pShzwogftVxrOyPqbrhinK2tjIbVoKaSk5BT4BP3Y95ryrNd59yTw1G+USX2QrAq7abWVtdAszwkJAnvzKZGtajk5JaWOdTylSnNWliXv8Atkls3/65X2Hv+7bVI/wvH4HSb/61dsfdMUu7pSNk24SY6Ra0rI1KQtZwzyJM+isyk1QVjtQpxnvKo5fpSa7bLMUv920s3Fs0hxcPwFkxIMgEiMuOUzFSVFRlFJ6m6G8pVqFWpKKvC9vqL7PdLSL5OIq+SE/J1K85BWVMqIPCQQY0kA1qPkqfo6e451Uqs6DtbpLYlwaSUvvqdhjtOyW024ytwupLCLlM/QWXEoVGZ1BM88uVZlBpOLd8rnajXjUqKrGOF4nB9as2r+zszNk3DdKtn2pOXzSR+Hqj1CvdR8xdh+R3irbVU/1MqXlzu8NtbpMlKnpUOYShWXiqpWdonbdcMVSVuRjls1iaj6zyQfwq+JryLOPefdk7VOyL+BN7FV0bly20sra6BZnhIRr3gkpkc63HKTS0scqqc4U5zVpYl7/tkhsU/wD89z7D37VsKzD+E+/4HSs77ZHth/3itxdKRslkJMY3FoURqU4lKKZ5EgT3VmUmqCsdqVOM95zxcEmu2yVzu0t3UsPWjaHFxcFKVkxkSpAJEcOtkDyrM6KhKKT1O2z7wlXpVpyivIu14PXwHez1Fn5cjEV/JcSrdStW1KxNkjlkZjSUg1uKw41y0PPVfTOhK1ukspJcUrP4eDsML2xW20ppbhcSu3Tcpn6C8QBiSdQSCcpnsFZcGo2bvdX7zvDaIzqqcI4WpuHarfOzXI2DyfOlWzrUnL5uPwkpHqFe2j/DR+T3mrbXU7Sw11PCFAfOflebCdqvwZxBtR7D0aRHqn014668o/T7sl/06v1+8jk2oguOIUWvk6JMwCoBASAr0Cph4vSxVVbeCLzxPwzPTFx8pbLEobKSFMJJhGhCkYj9IzMqOZnmKxixrDpyPSqToT6XN3858e23JclwJd+3eUptd6UNNNZ5KTjcORISlKiVKVAE5Aa1ZKTadTJIlGVKMZQ2W8pS7bLtbWSXiyw2tmpW0lXKikMlHVV0iOLSU6Yp58K6KN62Ph9DySqKOwKhG+K+as/3X5WO2ewnuj2gVBIW+fmh0jfWBLh+tlqNYrKg7Tvx0O1TaabnsyV7Q1yeWnV7hJe7CnfkbTiVhptlXSqQpJwrUomMWY1ip0OLDF6JGo7wVHpqkGsTkrJ3zSXLJjPYGyiLzZzKwtEOLchQhXVWpSZBHHoxWYwtKEX1nbaqydCvVg08orLNZrP3s3OvoH4wyzy+tj5PbKnMOkAcwUST/wBI8a4V/NPrbodqkuwyvZjC1tdRJUUvJOXDqmSfAVwjFtZcz61arCNTynrFjxnaDbTq2kJwMqKm3VTiWpJxIBngBOKBy41Mai7cCqhUq01UbvJWaWiTyf0uSFvs+7DJaT0SmFT87jRhCSUlXWKskkpBIInKphnhsrW5nRVdmdVVJYsa/TZ3vnbK2ub6iSv7DprRhm1KXEsuLC1FaUyYSSpIWodWVKjuqzjipqMM7DZ6ro7TOrXTi5JWVm8s8nZPOyVyx3uzlu39u4nAWGkmVdIjJQLkZYpP0NBXWcb1YvgjwUKsaexVYO6nJ6WemXVbmRdzsF4NbQARiW88kthK0qKkB1S5ASo9mtcnCVp24v4nthtVHpNnbdlGLvdNWeFLiiN25u+LVNwUBzAWkJxLGRUXhiAUEgfQHdNZnS6NO2ll7z0bNtr2qVPG1ixN2XLDk7XvxNo3WtQ1Z26BmEtI9aQT6zXupq0Uj8htc3OvOT5v3lE8vbY+SW6pzD8AdhQon9keNc6/mnt3Q7VX2fEyTZrK1tK6NJUUuoIjh1Vz7E154xbWR9irUhGosT1T+BIt7RbZeW2hGFoqUh1U4lqT1kegCcUDkKrmoystCR2edWkpt3lZNLRJ6/QfWuz7tLKmm+iUwqfncaICSUlXWKhhBwiQROVZwzw2Vrczr0uzuqqk8Smv02euduGeuVsiRvLHprJpi2UHOhdUFqK0pxEpCipOMiUysgfZqyjipqMM7MUKrpbVKrXTjiirKzdle1na+dlfvLFf7NW7e2q04CwyJKukRkoFRGWKT5qNBXWcb1Ivgjw7PWVPZKsXdTlws9MurrZH3Ww3wnaJCMSnlp6LCtKipPSKUqAlU6RrXNwl5duOnieuntNHFs2J2UU8WTVnhstVzIzbOwPkofKA5gLCQVLGWIvpSpIUABomY1zrE6XR3tpb4np2fbfxbgptYsTyXJRbTtc2Lc22DdjbJH5lB9KkhR9Zr20laC7D8nt08e01H6T95M10PIFAfNflU/8Atbr7SP8AtIrxVvPZ+o3d/wDHj3+9lWTXFn0Yof7PLYUelBIjKOcjtGUSPTWVa+Z2kpteRqShftcSSltcBcqBORSREZLmQRIM/SM6CjdO+hacNpcWnJaZdt+z7sOxdWUj5lccRJnQaK6TLOToZkaRmxUuX34m1S2y3nr7/wBvLr8T05dWRAhlxOYJznKRI8/QiRzE65VHKlyZqNPbU85p+z4c/wDgQ2i/b4QWErQqeJOnWn6Rz0js5nOszcP0nahDaL/4zTX/AB1Lr7+SyHO6V2s39qStRIeQASSYBMEZ8DNWjJ9IrnHeVKC2Soklo2fRdfXP50ZN5fz83afbc9iK4bR5qPr7oXly7DGxXjP0KF7eJGLMSJA4jjWWd0nbIm+ltMMBDk4SAf0ssKox6Ag5dtVunbRkhHacWqtdeHFaDhq5tMIllQXzGIp8wA5dKCeviOoyI7qzip2zX34nbotqxZTVu6+v+l8Lc/iLpvLGPyDkydVE5ScvOGcRHKeMZ3FS/aOi22/8ReHHwf16r5eS/Z4D82vEB1dRJjKeuQM+MaECMiTm9K2htQ2zEvKVvvqX3n1KKNyspKcasPESY56d9csT0PY6cE8VlfnY+idy3CqwtSTJ6FGZ7EgV9il5i7D+b7ektqqJfufvKH5fj8xaj/aL/ZFYr+aevdK8uXYYuK8Z+iQuxEicxOfdxrLO8U7ZE4HbSCMDk4SAe0gQYx8DJjtqt0+TMwhtV15S4f8AGg4YubTCMTKgrLMYiPyYBkdIJ6+I5EZR3VnFTtmvvxO/RbVfyZq3dz/0vhbnmLpu7GPyDkyc8RIj8Q4acp4xmxUv2jottv8AxFbs+n/PVw509lhPzbmL6OonkPPMd8aZRxK9K2jNYNsxLylb76l9+BE/KVkFONWE6iTHPTvrjieh7nTgnisr9h9DbirJ2fakmfmkjwED1CvsUfMXYfzjeKttVRL9zJ2uh4goDCPKXs0O7Td6Np9ZhAWUJGEkIToo9kD0V56kFKWjPt7HtEqdFLFFLrefgNrDcF5YChZ3CgdJeZT6iJrl0XovxR6lt3OrFd0mSrHk8c42Ls/8U1B9OHKnQ+i/FG/zFL+dH1JfMeteT5XHZ/jeD3N06H0PaX8ziv5//wCf/sPG/J7/ALi2O+7c9yKdB6HtMPe9v57/ALa+YofJ/l/kLR7rx2fW1V6D0F4sn5v/AJ0v7cfmRO0tyA2lSl2T6QNS1cNrAE8lpB9VYdFcYPuZ6Ib2k9K0f90Gvc2Jbi2Vmm/ZMXKVgnAl5CcGLCY6yeIzjLWK1SpwU1k+857w2ytU2eSxQa44W727GbTXtPyxm/lrYSti3SUOLX0hKejTJjD1p5CSmuVVJqx9Dd1SUJtppZcWZ3szct13zbW5VxPXaR+0K4dF1M+r+O51ILubJy38nbv0rF6P+JZnww++p0XovxRpbwS0rR9SXzHzXk+X/q9R77xIPqRTofR9pr8zj/XX9t/MeM+T48bBA77tR/ZRToPQ9pHva2ld/wBtfFjhPk+j/Qmf748P/HV6D0F4sw97/wCdL+3H5jW53A/3FUf7K7Cj4OIHtrLoL9ngzpDe74V/Wp/+LZVLzZFqhRStF80RMyltwCO1Mcax0UOUj1x3lVl5s6T75RftubzstLYZbDX5LAno/s4Rh9VfQVrZH46q5Obctbu/aUTy1MpXbMJKXFL6WUhtMmAghU8hmn1VzqpONj27vqShUbTSy4mb7L3Mdd821uVcT12k/tCuHRdTPq/jnxqQ8Gydt/J279Kxej/iWZ8MPvqdF6L8UaW3paVo+pL5j5ryfL/1eo994kH1Ip0Po+01+ZR/rr+2/mPGfJ8eNggd92o/sop0Hoe0j3slpXf9tfFjhPk+j/Qmf748P/HV6D0F4sw97/50v7cfmNbncD/cTH+yuwT4OIA9dZdBfs8GdIb3fCv61P8A8Wyq32x7VCihbd80oT9FtxIjLVMTnWOihyl7z1x3lVlpUpPvlF+25u2xg2LdnofyXRp6P7OEYfVX0I2srH4+s5OpJz1u79o8qnMKAy/bSwL54mR1uPYIodcLcVYvO7TyegTmMiZz7aiMNMk+mT9YeIqkwsA+n6yfEUuML5HoLHMeNLizPU0IRe8/+Sva5IJy1yzyoVGV7vIm7sY6TJxRAVMqEkkrkcOAMZCq9Tok1Bm0VDkUjyjnNiQYGIzw4UOkE3ew43LeTiUJ1Tl451HqRxaWZa+mT9YeIqmcLDp0/WT4igwvkdDg5jxpcWZ6BoQ7QGKb0flb0EujUE5iOvlg6uueonSrwR1gniyNa3dSRasAiCGkTOvmioc3qVvyjn8hkYBUZ9CaG4Ju9hTct5OMidUZeIqPUji0sy3F5P1h4iqZws506frJ8RS4wvkdDo5jxpcWZ6BoQ7QGMb1/lr0EujJQJzhPXEYOrrnqJ0q8EdYJ4sjU910EWduDkeiTr3Coc5akpQgUBS/KFaZtLS4ltXWCpjrwBh1I099DtSnhyYy3XJk9KlChlhVhWs9o6uUd5pYSqcmy2N9DHmJ/Vq94pY5YnzPfRs/UR+rPwpYuJ8zhZYP0G/wfwpYdJLmKG1aSJwIHq91LFxy5lb3qWlTZbZADitFplWEDWUkpBnvphV8zUaslxEvJ5sxSVOuOLx4YQ3KUgjKVK6pPncOQFDVWpiSReKHAid6bYLtXRISQkqSo/RI0OdDcJYZXKBscOBxMlt1M9bVWUa4UEnX2UsdZVFzZfLctQOonT80se0UscXN8xfAz9RH6s/ClhifM4W2PqI/B/ClhjlzPaLNmJDbfoEe6li9JLmM9ovMoSTgSqOAJBPqj10aCnLmUfYuyHV3bYccJQpRUtJbSBhSCQgHETJMZ8uRo0uB26d4Xc1Sh5iL3ltg5bOgkJIQSlR+iQMjQ1CWF3M92QHA4nrNvJnranKNcKCTry5VLHaVRc2Xy2LUDqJ0/NLHtFWxxc3zHGBn6iP1Z+FLDE+ZwtsfUR+D+FLDHLme0WbOobb9Aj3UsXpJcxptB5hCScCTHAEgnuyj10sFOXMouytkOuXbYW4cCllS0ltIGEAkIBxEycs+XI0aS0O3TvC7mqgUPMFABNAZzvBtNFy7qepIRE5DQmeZ5dg5VTWhatiNPIYbSlKMOGUyTMHPPtzrKIySbLvEI8T8KpBQKX9VMfaP7tCnFLc4JT+I/u1MxkBWuPME8Ri98VSETvAhxxhxBaGEpzOIEiM5HhUKiubnXDdssgqOFyEnETkQSRkdPOPq5VWXNmgUMlT3z2qj/ACc/SErEEzPmpy4cZ7qFsI7nMLT0i2wDJAOMnhmIPpqPUrZZkKf4huO8/CqZFcTn1UfiP7tAdUpfBKfxH92pmXI4la85Sns63/rVIJOPO8GgfvChcjPhbBm7LhlK0LKimThHE9hEGO40Who0ayukuoStBlKhlQwVzfPayAPk5PnjriCZB0TA4HjQthrudbrSXFtiZhJxk94g/wA8Kj1K3kWhCn5zDcd5+FUyK4nPqo/Ef3aA6pS+CU/iP7tTMuRxK15ylPZ1v/WqBJx53g0D94fCgyM+ctQ1dlwylaV48MnCM8XDIiMu40Whq5o1jdpdQlaDKVaUMC9AeHnAlJUowkAknsGtAZbckOOEtLKUYurAAJE5TNUpomycaWkJUkyEgSSJPfURGPsR5eugDEeXroAxHl66A7iPI+qgGW2QVMuAA5pP8dKMqM52aUBxAdSAgr6yjwzkH3VQaqKhCg75XDan8KFQsCHDE5jSD3a9wqlJTcxtxDavOWFHImBprpU4gs4UeXroQMR5eugDEeXroDuI8vZQHCs8j6vjQGZ7cQpNw4SnFmTn45nuotDRe92S38mb6OMMZxwJzUPQaGSr76XDansCFQsCHMpg8IPONfRVKSG5bbiEKPWcCiIJgaaxH85VOIZaQo8vXQgYjy9dAGI8vXQHcR5eygOFZ5H1fGgM12+hSblwlMySc+3PM93Ki0NF33WLZtmy3ERmBwV9Ieg0MslqAYbfP9Ge/s1eygMw2C3MT2RVKa6KytCHaoCgCgCgEro9RX2T7KjKtTJ9rKyy+un31oI1lhMJSOQHsqEMr2qmb5/l0h99UpoW66Yt0959tTiwS1CBQBQBQBQFA3qV8+v+foUWheJMeTsf0ME8VqPsHuoGU/bQm+e5Y/jVBf8AdVMW47zU4gmKECgCgCgCgKHvWr+kK/n6NEXiSfk5H9Ek8XFe4UDLTQghesBxtaCYCkkE8pGtAZfaMltZRrhMAgzMGAcuffVKabZ3WJKSciQJqJEHGMc6AMY50AYxQHZoBG9WA2rXzToCTpyGZoyozNi2L7iGgIKl5qPACScuB11ql4GpioZM33psOiu1LScQc6xEiUk8IzPb6apUWndW5PRYSIg5VAydxjnQgYxzoAxjnQHcVAGKgM83oe/pC8icspBHCNCJPoojS1LdurYlm2bQYkjEY0GLOKGWU/e2x6O6K0nF0nWIkSk6RGZ7fTVKiy7qXJ6IpIiDl/PGoGT+Mc6EDGOdAGMc6A7ioAmgM+3qe/pCsicuIIzjDkCJPoojSLTulYlm1bSYlQxmOGLMDwoRkzQhF7zKi1eP6BogZjsHrETnmNarZTYEIA0AHcKhD1QBQHIoAigG20UAtLy+ifZRlRk168pCxhMHpEweVUqNjFQyY/tJwm8e4/OK99aKaRus0BboMCTM5dpFZ4hkxQgUByKAIoAKRyoDNN7RhfWRl53qST7aI0WvcJ5SrJsqMnrR3YjAoRlC2w4TevDX5w++tA0TdRofJ0mBJJnLtishk1QgUByKAIoAKRyoDN97xD6iMtf2TRGiy+T55SrJBUZ6ygOwTkKEZZKEGO3LUusONp85SYHtogZrse2LahJSYImDy74qspqrTgUARoRNQh7oAoAoAoBC+/Jr+yfZRlRlTtkp9xCUZqU6MtMhmT3RPhVKtDXKhky3bGy1N3bhJT1lFQz4GY4Vope92HQWEjKQSD6TPDvrPEEvQgUAUAUAUBnG9oBfcHKeHNJHvojS1LXuVZKas2kLEKzURyxKKh6iKEZS9ubLUi7cJKesrGM+BmOFaBd913R0ATlIJmO3PhWeIJmhAoAoAoAoDOt7oL6xyk6fokURpalm3GslNWbaViFHEqOxSiR6ooyMn6EIrei7U1auuIMKSnI95AogZ7sJ9bqxiOZUM9czHPvqvQqNQatgkZH1D3CoQVwUAYO2gDD2mgOxQDLa7csuTn1TqAR4EUZUZpbbRUy62pEYg5Gg0IzGmWRj01Sms1DJkt3tZ1y5XiMgLUkdgBgAVqxTQt3rQdAgzqJ0Tz7qyGS2ChAwUAYe00B2KA4UdtAZlvIoIecGX0soHDPlRGi8bqXqnrVpa4xEEGOOFRSPUKGTPto7WdcunAoyErUkdgGgFasUv27loOgQqdexPMjlWQyYwUIGCgDD2mgOgUBwo7aAzXeYhD7gy45QOAJ5Z6URoue6F6p61bWuJzGXJJIHqFDJM0BDb4sldm8lIJJAyGvnAn1VUCk7uW4QtEkZKTz4Ec0ipLQ0jT6GQoAoAoAoBptb8i59k1GVGVqYJcbic3hHMxh4Vopr9QyZKiwKX3MXVPSKMHEOP2Y9daZTS9h/kG45e81hBj+qQKAKAKAKAzHehEvu9mKeXKiNcS5bktlNkyDyPrWo0MlDVYFNw6VdU9Io54hx+zHrrRTSNgx0CI5HTvNYQZIVSBQBQBQBQGab1Il9zsxTy0NEaLbuM2U2TQP6R8VGhlk9QEbvHtL5NbuPAA4AMjpmQPfQGebM2olxxICSFKUBkojWI1mNaryRo01hCwIJFQyLZ9lAcz7KA7n2UAGeygGG2iroVmcoziJ9c0KihbK2ghl5pRST1sPjlOmudV3LwNOqGTLNpbzJdeViQBhJSIJHmxrnB8KtjReN3EqLKFDIKEgEyfZURGTAnsoQM+ygDPsoD1nQHhWLhFAZtttwB1wqkkTJyBMZcBVSyNXL9sK9DzDbgEAjTlBKfdUMmebW3lS6+vEgDAooEEjzeecHwq2KXbdoKLKFDJKswCZ7OXZUDJkT2UIGfZQBn2UB6zoDwrFwigM426sdM5ikkTJyByy4CiWRq+Zet3r4PW7bgGEERHKMvdQySNAV/ftvFZOJAmcOn2gfdVQKBsTZOG4YWMcF1JOIQNRnM9lSTdszaSNfFDAUAUAUAUAw28P6O79mgMtSgy1IPn8u1NaZVobAayQxVeyMSlq+cBCickynOOM/zFauzVjV92ERaMDiG0z3xnWESWpKVSBQBQBQBQGV7dQemfyJGfA/WFa4FWpeNykxZtfe/bVWSGZO7IxrcV84DjJyTIzjjP8AMVq7NWRqe6iMNowOOATWESWpLVSBQBQBQBQGW7wIPTv5EjrcD9YVrgVal03HTFm2O1X7RrJCeoBjtpSOhUHE4kqEEGIz78qApNnspsLbIwAhQgSDPLq4gPRFHobL8hlPFAHoHuoYFNOFAeS72K8DQAlQPA+BoD2KAi9438LCuAOUzEdvGhUVbYlujpGy4rGkGRqRPAnmAaMvAvpNDJn+0bBlxxakpSgKM6hOfHQic+2rc1mWzYVslLKBhSQBAIAgjvkk981lEZJJQBoI7qpALkcD4UB5DgPA+BoBQCgPLi4BMTQGdvJ6RxaseROYBJiTMcIpwNF92YEBpAbEIAyHt9M0MlK2nYsuOrUlKUBWuYTnxORE89atzSuWjYFslLCBhSQBAIAgxlriJPfNZQZKJQBoI7qpkCuOB8KA8hwHgrwNAKAUBxaoGk0BndwOkccUFwCcwCTEn0RTgaL3slKA0gNiEgQBx7Z7ZoZHdAIXrHSNqR9YR3HhQGeWbj4fQhYQnCZKQIJCTmEr5xPhRrI2X6zcS4kKSVQRlJM//tDI6SntNCHqgCgPKk9poCF3meCGvOOJR6oJyMZmoVEXu9bqW6lRQMAGIqnKQch7/RVsV6FwoZM/3oQ6y8vDhDayCFFOLXUHkBnx0FVZmloWXYLwKA2okOJAxQThM6FOehrIZMJb7T41TJ7oAoDhFAN7qEpKlLUABJM/wqFRR2StxRwJCjI45wTqati3L7btBCQkaARQyUTepDrLyinCELhQUU4onUHkNeNXU0tCx7vvAthtRIcSkYoJwmdCnPSshkylvtPjVMnugCgOEUAhcwlJUpagAJJnh4VCoozaluKOBIWZyzzzOpq2LcvlsyEISkcBHxoZFaAKAhdr7vIeViBhUg5zkROhBBGpqp2Lc9N2DyBkueUAevSsi4zu7O4VqknnCgO7RVC5DRvYznFC/wAZ7f0+UVMy5D61s3EEQlcfa+KqmYyHSGnyqSSgDtSZ9E1UuZMjxtbZLjxBxJyEQoH05g1olyQ2dZhpATM8zp4DlQg6oBltPZqXkwrhplI9I40LcjrHYa2gEoWAkZACdOEYiSPGjzzFzt1b3BBABVyzA99QuRG//EOk5oX+M8uWPnTMuQ4Z2Y4nRK/xH96pmMh+pD5AACh2lQ+M0SfEZCt1ZOLawFeepJAzjgYNUyJ7G2OWpKiCeSZjvk5mqGyXoQZ7S2el5ICuGnEekHUUFyMsdhLZAShYCRkAJ04RiJI8aPMtz1dMXBkAFQ4Zge+oUjTsh0nNC/xnlyx86ZlyHDOzHE6JXP2j+9UzGXMflD5AACh2lQ+M0SZMhW4s3FtYCvPiSBw4ZGqQT2PsctEqUoEngkGO8k5mqGyXoQKAKAKAKAKAKAKAKAKAKAKAKAKAKAKAKAKAKAKAKAKAKAKAKAKAKAKAKAKAK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0" descr="data:image/jpeg;base64,/9j/4AAQSkZJRgABAQAAAQABAAD/2wCEAAkGBxQTEhUUExQUFRQWFRUXFBQUFBUVFRUXFhUWFhcUFBUYHCggGBomHBQVITEhJSkrLi4uFx8zODMsNygtLiwBCgoKDg0OGxAQGiwlICQsLCwsLCwsLCw3LCwsLCwsLCwsLCwsLCwuLCwsLCwsLCwsLCwsLCwsNCwsLCwsLCwsLP/AABEIAQ4AuwMBIgACEQEDEQH/xAAcAAAABwEBAAAAAAAAAAAAAAAAAQIDBAUGBwj/xABDEAABAwIDBAYHBwIEBgMAAAABAAIRAyEEEjEFQVFhBhMicYGRMkJSobHB8AcUI2KC0eFyklOywvEVJDNzo9JDY6L/xAAaAQACAwEBAAAAAAAAAAAAAAAAAQIDBAUG/8QALhEAAgIBBAAFAgUFAQAAAAAAAAECAxEEEiExEyIyQVEFsRRxgZHwI2Gh0eEV/9oADAMBAAIRAxEAPwDaIKOMRySutKtwLI7CrdtN7H1wKnNcVB24/LSc72b+SF2D6OcBqJyefe5Gt0GYZz7sY9w4tY5w8wFYVFzhaThmcRDHU2w7mrV2GmmQeFudk1haf4TQ4EWbIIIOvAqbTFigkZ/EGKXgrHEmTT7/AJBV+09HBTS69Pv+QVPuSKTpG6KpJIFm/P8AdVFZrcrog23a6qf0sP4wne0ctFSVD2deWqmIj4ep+KSdxcfcAFIdXBuPNQ8K8dc6+90abipFSnvg5b33aoDAdd/Z5gm/eAo9N1tJPw5peWXFvLfvIP7IUstM37R5cO9L3AVm4axdGw/wpWzdmVMVVFOgwvcQTFmwBqXONgLhaVv2Z4wC7sMDw6x594pwjIzJuO7micBAjvTu1tmVsM/qq7cjonUEOG5zHbxZRW1DETbu+aYgw8JttneKS4Jymy6MjLnAMgE9w98p0lIwfoeI+acssdvqZor9J00BLRBqcaFsbM4bExtPZj8RTLGRJIu4w0XvMX0U7C4fOeA3lWzWAAAKI/YyGA6Eta5prPa9o1a0OGYjQEmLcVracAQ0AAaAANA5ACyNyJNsiRto4YVWFp8DvBGl1lgMstOokHvWxe6yzPSTDkRVGmj/AA0KEwMltFtnSmNobV6urTYW2yZy7eNRAHgFKxbg8SDJKzvSJxFdriLdTEwSJzExI3pMZaM2rSrVmsbQq1arh2Q1jXuPICRaN+5XA2TjYJbgqzWi/a6gO/SwvklMfY1hZxWIrR6FCmwcjVeXH3UguvTAQgOBf8aJ01kxJM+IjVQNpbVDy6mWgwAQSLyZB3JfS2gaWOxTRNq9QiODjnHucFUU2uNR0gkmmQJEdqRA5b0ssEJBgZuZHdP8yidpPwN/FPCiQ3KSJzaAyBAn5J7ZOz3Yiqyi3V7mhx9lnruPDsz4wpewM6h9lmyjTwvXOs+uSdbim0kMHjBd+oLat0KjYSkGsa1ohrWgNHAAQB5KTTYUgK7auxMPiC016LahaCGk5gQCQSJaRwCptodAME9hDKZou3PY+o6Dulr3EEcrLV1BCRCeQPP21dnvoVn0qgh7HAWmHAizhO46hIYBpvXQ/tY2XLKeIaLtPV1CB6pMsJ4kGR+pc8pVI1jmgRbYNsNPePh/KchIwxlnj8k4sdvqZqr9KOp5E5TpTZOFicw1lqyZ8Fhh6OUQmqubNMGydbiuIlOMrt4H+5PKExoVjvg94SmkHcnDUadxQzN4IAZfTvH14pD8FIgwQdQbi6lZxuCNhQBmndC6U9kuZyBkeEhUvSD7PqtUtNGo0AC+d72Tfg1pBXQnFILkAUfQro/9xodW4h1Rzs1RzRYmIAk6wLaBaIukKMXJJclkDL7Z6BDEYp9c1gGvyk0zSLjLW5SQ7rQLwN25Rm/ZrhxUa/ranZMhrWUmtJ4mQ4rYGqmqj0ZGjP0vs9wTWgGk5+W2Z1V8nmcpaPcrPZmwqFH/AKNFjOJAGY97iST5qdTqQnBUTyJhylZ0g1CiD0AE+6TlSyUUoAqukGA6/D1aW99N4H9US0jnmAXCcPTLjljtEgBptfSL816GeVxHpNhOp2jVY2w64ObeYFTLU+LyhDwT6Gwa4ZGVoN57Y84hH/wh+8n+1a3DOzMaeIH8p1Y5cvJpjwsGmemwUdSqf8N/jlHzSAtLZUOhyUCmgUsFGSLQ6HI86bBRymIfa9SWlQWuUugZTQmPuTLyjLk08piHxhXcB5hJfhnDh5hRmvI9Y+ZUltUbz81ECI5yQCjLEAEx5A5DMiJRSkMVmQzJMo0AOSgiBRoEwiuTfaDSjag/Myg7xBLT/kXWSuZfaTTjHUX8aQj9NSqf9QTGi22O6aTeRPwn5qWWKp2DVsRyB8rK4zLIaSEOk2K9ikeYJHyWqWHpUu0BYyR8QtsD8Sp1zbzklqIxWNosFOApoJwK0zMUClJCMFBEUnqVSEyjlSAmtqhAubwChSjlMB9zW8EYy8FHlFmSAldYE1WqSmSgmAJQQQSACEoIIAW1LCbBSkABYH7TKE1MK7liGnypOH+YrfSsX9oVURQb62d5HcKcH3uagaKTo/W7TeY+K0wCxWx6keBPxlbJ0nQGO5ZX2aEURJHHvW0wlXM0OG8ArIZjwV3gNpMY1rahDLEhzrMIBAJzaCC5tjx4So0pps06nDSZdgpwFMN0tf4J0LSmYGhwFHKSAhdMjgWCjlIkoCUCHEEmShdPICkEmURRkBcoJCEIyAtEUlCDzRkA0EUHmhB5pALlGHJkvA1IFwLmLnQJ3qzwTyAVR65z02rF2Lpg6NpGOAzOIJ77N8l0Osy1yufdImtdVc4+mKZA4AB8pSkkuSUVlmf2PWkzpmgx3j91Pq48ybOPPM791S7Bd6HHtA/pcQB7lYubc95WaS5NCNEKttArLZ2KDh1MNeTOZjh2RT0LnTY6kRv8yK00VZbLe5rbNzNLocRGYcCQdQiLeS6yOIj9PZVNmMpVmhjC9lSm9oLgatmZOzMEta13a4AKBgtuvZQzOrCtU+75j2GF1OuXsotpltIDsufUswjN2HayrXHOaKuGJaS41XsplroDZo1C5zuWVhEcXDgrVjRwGoOg1Gh7wrzGzNYjpHVy08kT1OKdWP3d74qYd9FhIpmoxzKZFTNczBarVmKxBxNKmTQDH0TWLere94yGixzG1RVyuvVJDssQBYzKs20G5s2Vua/ayjNcNB7Wtwxg/Q3gEVLB025ctNjcjSxmVjRlYS0ljYFm9ltvyhSIj6MFEgEERSUmG4lheaYc3O0AuaDcA6SE458AkyYEwNTHAbzyQmNprsWgo7ca0iRN3MYOydXta5tomIe2TzQ+/wBPMxsmXlwbNpLSWkEnm0+SeREhBCUSYBgoBBBRASUEZCJABzwSpTbBcnuA8NSlkqSQEXGOse4rB49s1an/AGz8Xrc402PcVhqp/Gd/SB/5HKq18FlfbMpshsRyfUPgXkqUQm8KIPmnCqGy5I2DgFU7V2xUwr2uZlIcDmY70TBseIPMK1Lis50uEtYebvg0/JX1pOSyWXcQNXsjbDsVTpVGAUoxAbWDnNPYDDIaY1Ln0xFjeNCtJTXO+hjmfdX5w4hmNoFuWJzONJrJndJvyBXRGKc1iRkzlDwKUkhKBSRFgWd6T9I+oHV0yOu3mxFMcSN7uA8TwSOlPSQUZpUiOt9Z26kP/flu3rAucTJN75jvJMySVRbbjyo62h0G/FlnQ9Qxr2P6xriHgzmmXSby6dZneui9H9vsxLS10CpBDmGCHDeRMyOS5N96yvzTLXAE8rKdhMSbPpkgtNiLEEKEZSreX0bLYU6tOK4kv5+x1ysGhwhzWEDSGaBpEiRYwBpuYobMKLOFZgJPZcKNEEudF5AuTBUDo70gbiMrXw2s25tZ4E3aePLmVoDRb7LTGltNPkB5BaoyUllHAtqlXLbJckftQP8AmBqbltO/o28JTuFYQb1c8yYIYL2kjL/UPPzW6i06tadZsLkxJ9w8kdOk1votaO4AcJ07gmVjqCKUlACi5JlEUQQA41E5G1EU0wIeONj3Fc/xlSKvl7jUPyW/x/onuK5ttN/44HJ58s6pu6LqVyVmEN06FGwXpO7h8AFIBVTLl0bLJlm5MxJIAiJ4b7iVkOlWOBeKe5u/8x3eQW4xZDWueZhomy5H0irnr76nMT3kz8LLRV3kjqJLGEbboJUd93xPV5c4qUXAuiGie069hDWuM8gujN1PeuSdC6zfu+O6zP1Yote/JGYhuckNk62XWGvm/GPep2eozx5Q/KzXSnpL1QNKiQaujnaimOA4v+CY6UdJhTmlRPb9eoDPV/lZ+bid3fphxJufrmeay2244R19D9Pc/PZ17IPW5k77mSSd5PFNYyuWgQbnceHFPwqyM2IIuLX4Zco98qmrDlydTWzlGvEO28IHU9hx9YEf26z70Wz3FtTKZAvIPH99FZDDs9kHvUDGUMjmEejmsDe8i19xhXKxSzE5s9HOhxsXs+S0a4tMtkQZEGCDxB3LedGOk4qxSrENqaNfo2pyM+i7v1WEPzSHDf7uPcqYTcejq6vSwvjh9+zOzILHdF+lUxSrm9gyqSBPBtTgdwO/fz2K2wkpLKPLX6edMtsl/wBAggmMZi20m53mBw3k8GjeU5SUVllMYuTwux6ECFkKXSo9eWlzfRnqZEhvEfm3z8rrV4bENqNDmGWnQ/uNx5Kqq+NnRfbpp1cy6HQgUIRkK4zkHH+j4Fcx2uP+YB/JU/1rp2P08/kuY7ad+LP5Knxeqbui+j1FbgdXdwUmFHwPrfW/+FIVUuy1dGz2/UhmXiMzo4A6Lj+33TWJ+rErpfSKrmzHSbxyBho8lzTbre2JUq5Zmx3xxWn8ml+zqq7NiWsDS92HJYHQQXNIygzaJdv4rY9IdvvYwU6eaS0dZWAJFwJFN0QSfaHGyw32etnEPB0dh6rTv1LCbdwK6Ps+k2phqLmBwaaVMgGMwGRpbMetET3SnqXJJ7eyGnlGMlKSyjAgcbcAbe7ilLdhnquAJ3SAc3h70xiXUWkB1JpkEyKbCGgce8kAfJcRaxylt28nd/8AQSXRjoTValdrhq2ZHFpFx7lsmPw5IHUgGHEzRb2cuazo3/huhJbQwbyCaNMlwZrSGjgwtmP+4Pero6lp8wZXb9QjOOMGRGLZxjkQbJDDncHaNbME2JJ5cIWzGEweVruobDjAmmZkCSXeyIvPCE192wJgnDtEtLwXYdzQGgOcHSWwAQx0e1lMKz8XHHlhIo/H2NrdjBmiES1tNmEMAUmyYgGkQbucy7YtDmwe8IsN90eWhlGS7NH4DoGUNJLyR2Ac7IJscw4qn8VLHpZsX1KHWGZEj6tfvWq6MdKurilXM0xZtQyTT/K872c93MaWTtnUAJNKlH9DTyta54DemauHo0xndSpgmQ1gY0ExxMe+OzMCd6r+o4fliyq/UV3rY49mnxuNZSZncRHqwQS6dMvHisLtLaTq9QyQCIFoIpzcNAPrmJ954JFfEF5AkAAwAIa1n5KbNx/3uVRUsQSavVsAYBSqkkwSHUgDTBj0oBvzlXW3S1HHSRVTRHT4fbf+CfRyOLyWABjizOYlwAzl2aJ1m+vNWmydrPoOGpDtQbBw4H2X/H3CkpMDWMYSABc9okvdZ0Em4aJEzJuApdWpNjp7MS953Ej1Rw3nlos+ZRlmJq2xlHbL9TpWBxbKrQ5hkHUGxB9lw3FSCuZ7H20aVSGuBIMESHb4DKpFmncDrfd63QNn7RbWZmadPSadWnny4Hkuxp9R4nllxL7nE1WkdXmjzH+diMf6J7iuX7e9P9Lv9S6htD0fP5Ll23PSPIfFxU7+iin1EHZ+ju9SlF2f6J5k/AfypMKp9ly6LaqDUzCNw78oJWE6Ush4XSMJR7BdzMd0Ln3SwdvzVOnnmeCzWSzhEz7Pnf8ANs5tePdPyXUdiF3U0+sLXVMgzlsEFwJzRAAibeBXJugz4xlDm5w86bl1fYIb1QDWlrQ6o0BxvDarxOg1gnuWyx8mSHpJuKwgcJ8e7n9fwqbHYJznNuBYgyD2my2pLYsHfh3ncSRK0tIpnF4UEfED4j65jnz9TpN39Sv1fctjPHDMv/wZ7RDC0CC3V4gZXi1r3quN+SXT2Q4OBzAgQDMyWtewtJtEww+atW9kwfA7j48U6AuT+IuT5L9i9iAzAuc2kKsdh0kNJHZFMsAJETJIJB4xuVeNivLQDAIpmnPWvcDIqNc8gj/7bN9WDC0CCS1M4i2IpW7Oqlwe4MB7UtDpjPiPvBObKCYyUxumTwTWB2W+nUpvqNZ2ZactWpLfwqFNpADQKpIonsusM3JXr3QJ/wByeAUbEVwztOu4izQdJ5/E79ApLUWSW3jkary8IOtWDO06JvkaD4f7u8As3tLGk5nHM7iWtJ00YyOG/h3ynK1Z1RxM97hy9Vsbt094F9IFWi4OknsRlaHBgAJ0y5RmceVlZVCK4OnXS6459/sUbdr1ajYbRJq03h7XMHZDQSIcJvvEHhxStm4pxoy8tipVy2DswyFszqMtgON9+iWzZ757NSr1zpGd2UMayRcNLS4cBETGqlYbYIzE1KjqjmmGlwsLAzBJvfXVdCVlMVj9TPGu5y+f2G6hJqh4c1oAiKj2MnnLS5/O2X3mYWJY6s7JVq0KdMEuBYacEgke1JPfpKtq1Bw7Mls6OaGh3dme1wJ8WdyFMVAQMwiYIc+tTf8Apu5rj3SFFWJLKLJVZeHn+47gHUWtDBVY6wEF4OYRHoZiL9yssLinUHBzXEAetrA9l49Zsb91p4pFNpG9x5OdMckorC7fNu5NirW3bjg1lPaba9ORAcB22TpO8cWrn22fSfyDf8xUl1d1EhzDpbum0R7BmI5+UPa5lrjEEhluBOYkT4rrVXu6Cz2cXUafwZZXTIeA9EKUouAd2R3KUrH2Uro2VdkMtun4Bc26S05eF03Ett3hYHpBR7UrFpJYkFi3FT0UMYujyqgecj5+9dc2OTldL85FWoP6e0SGd4BAXJNm0TTxVEkQDVpkcwXC/wAV1vZAM1RkyjrnZT7YLWE1PFxcPBdK32KI8cFtTT4TNMJ5NdAyNi8MDcd8fMcCq/0bHw/ZXKZxGHzbr/Wiw6vRq3zR7+5OuzbwVNfEBsyDZua2+8Ze+yde6B7h3/XkjLS21zw/klO4XDZjJ8/k0cVyIUTslsS5L5TSWRFDDOdJtmgwTMN5fDn8sztSm8PIqAz6/HS2X8vdy5reU2ACALfUzxKY2hs9lYQ6x9VwF2n9uS67+nKNeId/cem1fhy8y4ZhhuiI3RERuiEPr+E5j8C+g/KQIuYGjr3dT/8AX6LTXA3Gi5E4OL5O9CaksoTSpBs7ybknU9/CBaEA2J7580tE5Rbb7JJCSgROv13o0EZY2E1sWAgckClNFkTpJytBLjwEnkBzO7+E0nJ4RFvCyFgsH1tT8jJc48SJHlNvPgqvbRsf6x81vaGzxQo5bZjJcecCB3AW9659t7X9Xy/ld7T0+HWs9nn9Tf41nHSImBEMHcn5SKIgJcpsib3FaLD7dZdbeubLH7ZbfxK51D8wyfsLCMqUmh7Q7K6WyLtIMy07itFsuBUr9pxJqMcQQYZNGmA1t72E/q71mNgYnI05pyA+kL5SS0drgO1ru3rUbMrA1aoBYQBSPZy5pLXAl8f0wJ9krbFsrki4pJ8BMN5R48Eouqeywj+pzTrwyndC0xfBUx0IEwJOg5FR6rS70qTXfqBP/wCmoxTH+GLTEFtvJTRED303EXIk+y+5AnhaymBkboiyidXr+G7wdw/UEAwf4dQab4000fzKaS7wLkmZUaj035RAp1IkncfeXSlGsZHYfffDezug9rxUwCxmFbUaWvEjcd4PEHisZtXZb6Lp1Dt/qv7/AGXfV924aUKtJr2lrhIOo+Y4Hmsup0sbVldmvTauVLw+jnbXA6eO4jkQjVjtzYrqJzNMs3OjwDKnDkf2g1rXTO4jUHUfuOY1XAsrcHho79dsbI7ogIREJRTbnGYGvw7xvPL/AHUEsssDLtw1jwA4n9t61nR7Y3VjrHjtnQHVs73fmPuHuZ6P7DyEPqAZrFrTcjg5/PgN0d0aQi30F2dFpNvnmvyRxddrd2a4P82Vu0vRPcVy/bvpDvPyXUNqeie4rlm2/THj8v2W+w5tYlg07kYQb8kmFnNCOgVNFk9ta+a1lVZPbWviVzKfUSJHRoQHf1H4ALT4DB02Oe9jA11QjORbMRMEjSbm8LK9GKlnN5/EfwtRRtpZdBIrkW9NPhV1Kq/ke8KQ3EO9kLRFcFTJcIGd1++yjjEn2feljEH2T5qRFjwngP7v4QD3eyPB3zhNiv8AlKM1+R9ykmIeb5IJnruR9yAr8j7v3UkwCxWNZSyB7g3O8MZM3c7QW08bKQFUbR2bTrmX9b/03025ahZlzkFzhlNz2WayOyLFWAr2EhxMCSYkneTHFADzrgggEGxB0PeFk9u7CLPxKfojxLJ4+0w/R3rTHE8j7v3RfeuR82qm+iNscPv5L9PqJ0yyuvg56Hk2AvvOo4dn2idwWt2FsMU4fUHbvDTfJPrO4uTtDCU2VDUay50BcIZxLRG/3KacXy9/8LLp9EoPdP8AQ1arXOxbYde/+iU0Jw6KEMSeA8yUHYl3Idw/eV0MnMGdq+gfJcw282Kje4/FdAx77Ekyea59tr/qjkPiSVVY1wW1jLT8EpANQWfJcb2tvWV25qtVVCym2z8Vz6VyTImwK0V49pp823Hz81s6b1zzBV8tZjtwdfxBHzC3uHdZdBFc0WFN6kNcolNyk0yrEytoeBS2lNtSwpKREcBRym5SpT3CwHKEokEZEAuSSUZCSUwCJQlCESACKJKRQgBQRkoJLymiJX7RdZYHaLpqk8/2W32tUhv14rDYm7yeJVNssNIvqXAuEUDmlxZIVZM3dcWWU27v+t61lZZLpC65WShZJmYrLa9HsaKlIXuLOHMfQWJeVfdD8E8l1WYb6IG5xGp8FrsmoRyxM21FylU1ApVI1HkpVKu3j5quF8JdMg0SwEtqZFUcR5pYqt9oeYVviR+SvDHUoFM9c32m/wBwQGJYPXb/AHBPfH5IvjskBHCinaNIa1G+aaftyiPWJ7gT8k1ZEjuROISCFCZt6g4kCoJESDIInSUo7TpH/wCRvmnvQbkSSiUR+0qQIBq0xNhL2iTrAulDH0/8Rn9wT3xXuNc9ElABMDGU/bb5oHGsHrBHjQ+SW1kkBIqqM/ajBpJPIfuq/F7RqOs0ZRx1Krnqa4+4lW/cibdxEkNBk7+QWaxTIcrh9Ij91XbQZp4LGrnOeWaYrCwhgCyLKlDQBJWrJXk3NbSViukj7+S2GNf2T4fFYfbVWXlQpXBaVDKZc4NaJLjA7yR+66lsvANp02sbo1oHfxKwvRCiH4kE+o1zvGwHxK6XTZZY9dPlRAQKYRdQOCeyooWCKEwUcM3WAoFfATpHkrii2AUmoFaovsjkohs8kxA58k83Z26D5QrMd/13J6i8kgGIO8CD5LTRGLMl6m+uijOzidYhNMwJ4acNOXjyWmLZ7k2+mCrti+TFvaMdj9j5mvytGci0khuYCA4jSRxSstNh6svGYNAOvJol0QCe+VruqHmodTZtIuzFjZudNSPWPE7r6BWQin6iUZtsoWbKDCS2b3MkuExE9qY8Eihg8zwI7+5XuIv8k3g2druCpmnh4OjVHahobPCP7grApKx+5blkIYMInYVTikEKXAslbUwcqvxeyibC54K+qOgSpFDDAAHUxZWxXuiFlvhxyzJO6Ku9qOQJEck2eiz/AGj/AHFbV6LIr97OVK6TeW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590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242" y="1306294"/>
            <a:ext cx="876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mahluk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jasad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renik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107" y="3501008"/>
            <a:ext cx="191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BAKTERI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339" y="3501008"/>
            <a:ext cx="191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JAMUR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4046" y="3501008"/>
            <a:ext cx="191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VIRUS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4715" y="3501008"/>
            <a:ext cx="191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PARASIT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5734997"/>
            <a:ext cx="191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Antraks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tipus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dipteri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0524" y="5733256"/>
            <a:ext cx="191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Panu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kadas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kurap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96483" y="5733256"/>
            <a:ext cx="191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Flu,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cacar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hepatitis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62764" y="5734997"/>
            <a:ext cx="191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Malaria,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disentri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faculty.ksu.edu.sa/17595/Pictures%20Library/protozoa/Euplotespha-Ciliate_Protozoa-by_Ralf_Schm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409" y="3992508"/>
            <a:ext cx="1915088" cy="16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QOyHuo64KVHQdsoq0-QumgicS34J1j1OFioloGFegpcS1EQao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365" y="3992508"/>
            <a:ext cx="1728842" cy="16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3"/>
          <a:stretch/>
        </p:blipFill>
        <p:spPr bwMode="auto">
          <a:xfrm>
            <a:off x="342742" y="4014911"/>
            <a:ext cx="1852994" cy="166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9" descr="data:image/jpeg;base64,/9j/4AAQSkZJRgABAQAAAQABAAD/2wCEAAkGBxQSEhUUExMWFhUWFxsYGBYYGB4fHBoZGhcYFxkeIBgYHCggGxomIRgcITEhJSkrLi4wGSAzODMuNygtLisBCgoKBQUFDgUFDisZExkrKysrKysrKysrKysrKysrKysrKysrKysrKysrKysrKysrKysrKysrKysrKysrKysrK//AABEIAOYA2wMBIgACEQEDEQH/xAAbAAEAAgMBAQAAAAAAAAAAAAAABQYCAwQHAf/EADsQAAIBAwIFAwMCBAQFBQEAAAECEQADIRIxBAUiQVETYXEGMoFCkSNSobEUYuHwM4Ki0fEHFUNywRb/xAAUAQEAAAAAAAAAAAAAAAAAAAAA/8QAFBEBAAAAAAAAAAAAAAAAAAAAAP/aAAwDAQACEQMRAD8A9xpSlApSlApSlApSlApSlApUfzDmq220DLRqPgDyf+1Rt3jASrFtSsABqwMntI3MjHxQWAuNpFfSarlizcVzqCxsQux3iMCDt/s1xcw5nctw7FjJ06CYA6WH6Ynq7+O1BcQaVTLvM3W7pts0zBJyASAQrCTBjOI/qY7uXcyutCs49SSrCJEjuvvg+2D4oLLSq83OTYJW4wu47aQ4PjTgGcQN/mcTdjilfYifHf8Aag3UpSgUpSgUpSgUpSgUpSgUpSgUpSgUpXPx3FraQu5gD+p7Ae9B0VjrExOfFVZfqxLitp3B0le43/7fn964eK52UGsAQdszJGT47Tv7UF5r4zACTgDvVc+nvquzf1KW0suRqMSvzsakeK45bkpbIb+YjIA77b/7HkgKff4K86XHBEG6x6sMRjIJIAgyIOce0HLl94M4tgBNIwx7uAxjypEH5zVlMKTJARQdRPk9R+BmT8+1U7iL6OdSrkFUGPuKABpxgHz/AJB5yEmOfXJ0AElZVn04Zh3UAyRAPbPnadZgv6jx09RlsAENAI3ETJ/rWvguDksxVdSxokkA77Hu2QMH9I8Z6P8A2lHDFGZVjuIk75g5xPyCN6DmYOo9RWMMSx8CDk+xg/1P50crfSrsb73A5LgaQhUHQAgBw0Afd/5qGPMDxF0q2ooZ0BdQHSJnG+D3kDaMmsOH/g3rZjpJIBzJ3XM9jvM0E3a9QnUTqUPIBBB6Y0yqycmTHcjbcVJk3GNtgmsXEXt9hkmQy5UgH22Ga5CEL6HeEmTPkZgYBA/zZ7+0buLuXA59FS2VKDVCqNQ9RveB27zvkQFi4O9xAUzpMbBpk4yNWo/vHeuxOYzEpG0ie/eCPFQHO+ei2ALYLweszGlT3kjI32Nc1jnRvKDno1MVCwW0zEHIIx2oLspkTX2oTlfNHZZYAjEGY+RGYj33qZRwQCNjQZUpSgUpSgUpSgUpSgUpXPxvGpZUvcYKv9z4AGSfYUHzmHH27K6rjADt5J8AdzVN+prxcK73EOpgqpq06QZkAiRsck+B4AqRucCnGKz3VnWJQEnFsjoEA48mvJrPFMbrC8QFUH2K5IgR3mTneaC+cuZmm9dUm0JgDJEEAGT+mBlvMzFbeZ8BZabqXJlSq2zBEiZMEZOZ32/eq1yjiW0jUNbFbil5nphSCYk/E5+RUpZa4oGqfQdSyx+mVMAg+IAAz909jQdB9NQhtIzXDCtqAaZ05jtA8eBW3h+fXLbsNSKgDEkiTqHYw09tvY5xnBODhli4zFQWWBAB1SDMGBB+6SYntXz/ANvFxrd4A6pjsZMDUSYMhSvjeMxFBwc/NziHUhiQXkwYQAKM6Jy2AMnE7iK7OQ8IBL3Lg0pJ1GJEQxAAkEdhE4E5JEbuJuoCfTJlfvZYDSclRsJnzOxB71p4Hmly8ull9Hq02rmBriQcEw0Yg9494oLNxF+2gZwA+I0A56WOw+R/SoQIHtYDFCxwR3giT4+RA/vUNb44qxGrUdSljpI1KQp6YMCPkCIqYa0121GssY0ouiOqZYsG7DVG5wO85CG5fxOm2WiQFCgnOdOgCY1RttnbxjUOWa7n8RibC3ATJPUZnSqzM4E+INSvFfT7O5i4oAMlUXqBBAmAYP8AoK3cDzNVm2VCqSRMZAExO5MxiQJIOIFB0cu5cW0s5i2LnSvcgZB9vcR29pqV57wVtYcKAwxI/lAJgjxMdjvVfe3ptrdyCOo6iABGIAzpHfq2z4isLv1CXLKxGQFUZPuQTtBgCZ379qDdwVgsyq7yNOHHTESdsTuPbprLiOEFpWUsCklQCDIkKCMRCwT+Nqhm48r9r3JjD6GGmNWetjqJ9hHTgZrrvczFwsp1lRJbp0mApSIuRkxvnJEd6CZ4bm6hfTRWBggbHJ8CQSNj8GpDkXGXLSdZLoJ2HUIJEqBuAIkbntBwaUvM2B02x1AkDOkRJJB2gwSRPxOZqT/xnELlLZ/hiG8ZjIUHImTkjvQei8JxK3UDoZBntGxIOD8Vuqr8q5obbfxDKXOqQI0nGdJM6SMnGPyatFApSlApSlApSlBrv3lRSzkKqiSTsBVL5lx/+OuBEtBrNnrJc6SW7GN4Hvg58VL/AFnxqpaVCpuFmVvTH6lQhjPhZA33MCq59S/Vdq1ZtuLbhnI6MqQNOzQPxFBx895873kT1CgDQfS6obAgyB09QGcedxFd5pyJckshuapGplUgPOWVjJj2J9pri4bl931A1mRbusGPXq0mSYaAWOM4OffFX4cuBVmAAU7FGERBO3fcCG3oKI/GaGNu04UowE5OrOkwGxGRg5xirFwXEu6nqypZgVMrgrq0kKYwQwnuYnOOSxyVPXd1dEZxhXAcdU5EEQNokESfFS3C8uRLZYJlRpNsEaiwGpsmJE5HYSMwKDSmoQeoOCDpYRqmAoiB+lZMCcVLi4iWQwJltlGZOASY2A77f1qG5bxC37lxERiixL5ywMNHsAPP+uHI+Fv3brOQgQmSDn7lBwOxyDiNvg0E9d4q1cyoJkZAG+0GSPGR/rX3mfCKLQdwD6YBURgQcR4wcn2oOBdYkloEAaRBIM9thv8AvUff5ixLWuKRklekkjSR3GJBJj8fkSHPwPMGItgKWbrbpjqhhCgRBIUCfmuteJuaSmoINQMsnc5IEb9h8+ZxCjjEQEJ16FDKwgkAnJDA5GYxMwfx08q4oMSh1DX1SB1AkZWRMFemSCMiJ7UEpzDj2Qak6ygJIJgZnJAA8Tnb85ikU6pYKbm6kNq0x5AjUSWO/SO7ZJPS6lwtvhxAuSZ3ItgAE+zEyBE7SM5qR5dbtWUhclieqJLBQx7faIB2oIrhuCNz/iO7kKSE1ELIEydIjvt8RUvcRRlQFXuZXJA2kgmDA79/NYG4gka2BzsBsNzPed95iM4x1XbEQCYOyk+25Ezg+P3xQfLlzUyrsBuAdiDIOO2/fGJ8Hk4ySxKAAzLKYkgDI7SDkyPeswOkFch5U6p8tjUQB+IzG9RfF6uk7ooLSFP3Ahc4liAJjGPzQd/E6LqMIlgD0mJ8ADYNMfjM+0PyziPQvaXPRckKWGDEwjMx3gGJxI3zXbfuXEYRK6iJUAfqxqJJkZyM9vmsuZWA6H1BC94BMQRJmDpOd/8AKZMA0ErwHGcPd13AWOgAsZ7CYge8H3zU79NcwVxpHTPUinB07MI9j4/mFeecvsC0L9lj90ENMMRgQ3cZI8f/ALU5wXEBz/FuIh3jXLCABIJ2IIwRQeh0rl5bxBuWwTvsY/ofyCD+a6qBSlKBWNxwoLEwAJJPYDJrKoz6hBayUUamudKgmBIBbJ8dNB5j/wCpv1AAgKgs7EFNJjSCMSN/B/eqZe4rir6C9dszkAM33QIUGNO2fjY+KnfqLgLo424HAls6ZBGnQP1Nv3381l//AECmw+YfMDwCAD2gjx2x5oI3hub3rOlCdDFJbC5DDBwRkxIAA7birSnEK9tixvW1VBGkGQWMkzmQADiMD5iozkPLjf4hGK3GRgvvAJIJlj0rOYPb5Fer8Hyu2iBY2/33oPPrHMEYWmNsspRSTJJcnEbzEgkjP2jtNTfG8oPEFWMqudQOCwI9l/3AG1bOX8vQt6zKdRLFQftWTuPwBvtmKlGvj5/egqD8lbhbbASbZOrpn9MkSCe//kk1O/TfE23Rgggq2R8gDeBO0fipUXFOJB8iq4vHJZv3FbQhBGnSTtpAJK6YAgLPxPags4FQX1rbVrChnNv+IsMNxMqd8RBM1mnObpClLOsMCZEiIOJnyKgPqDj2uBUviAzQUCk9IJMkbqZ0/MGcUFVW6Fe6iEkC5AjOqJJAaNsgdql/pq/Ysrd1JHTqdtzB1DQImBIzkmW2M1FcDywI7BNM2iGUKeq5qgqBhgPxBwNqm+C5Y3+IVXXRjU5k5BgKCexJAwcbH2oJbkV9Wteqwi6wOvVIhNQGkR4AEEeRUoGVyIaZypCgMckHBIAwQP8AxXV6IVVwdQHfts2+09UT7nxXJcuEtKySe325XqkzjBMe+KAvCqdQAyckAHcEgwSDJJH5kmdhWRwfKiJG5JO+Zie8zO1fZIIO/iDttvAnTO5yc/NZ8SFxsWA+3aQ+WkYkyvg7bUHKjEED9E4gCT0lj3xBMR7H87GIZlgwQsGR3BG4OQSCT5+azsSQDIZYOCZloAGd8753LV8S8epSIM50gDuSpPcYjB8gRNB96mAJcKVgfqP7kbjbOK5jfZJAA0nYCSJkzkHA0ieqvqXgh6SQuyyDBCiPBG5G+SfitNksymOpY0gQMbEjpyJ6vwfFBH824e4xt3ljoI1AEnEmckZHUffMjYV8a76iq1u2IkMUALE69Oybf8wEb+ARs5xaPotdSQ8EDGMfaSDtMbj/AErq4K+gUgwFVBuYISIAnBzpnE4+KC2/TnNFNvS6NbhjGqCDLY6hicgVP1VjxdtLK21Ag6UxEICwWTJ2Ez+KtNApSlAqt/VnMGtNbZFkWz6jnwplO3sW/Mbb1ZK8o/8AUO+x4iLp/gajMTLFEVlQkdssQNpM7xQcP1Hz7h7twk6b0lQSo0lVE/axO8j8x8Vr4KxZBU2La3FcwpYy4EHtEA5yBGY7VDpw9prLXEt6GBIBJOmDnJmBg4wT2mrF/wCm/E+kSYBW4+2OnoBJ8R2nyPegtf0hbRJXZ9K9OcKogZMz43qfv3VGGcLPkgf3qhc1vlOKL6rqu7ALbJ2nT9oB+J/0NTPC8lReq4S9w/czMT+ASZ0+1B94RwGeyxHS0o2qQ6MZWD/0x7VJokYrgv8AJ7bREqJkhdmwVg9yM1xarvDemhbWmlgWIJEgSJJk/idl/NBPemPAqsct4QcTxN27cUgW2hVIjsN/5hjH5xXbxd24bZW8yLjU0BtIGJDN2IIPfb8Vt+nUCq4BWDcJEGfwTAzjt8dqCVVQBgQPauDi+UrfBVxggie4+DUmBWF68FU6cntQU3iOVCyddtApBMgoCYwZlYzqAUR5z5HzknDNcuXjcguGWFI3wI9wJkxOJzXZatlnuC6SQVYAkHBUsJk7gbhv8w9qz5Lc1XLsH/5ANhgBApg7T0zHaO9BKW2DtJJlRJbOYOR2g7x+PzqIJiI/mgknM4xBHnfP7VtewsmVjYwBgmDuJgqJztt8VC88470bOoRJ+2dyQOmAQc7knG/nYOLm/HqFBOsGYAAMgZiI3I8b47Yqu3fq+4h0YeDuyhdowMROI7d+5BrhRTfY3bzMGJ0sMYEmBBzMk/EH8abi2yxJDA6iC0GCcZGcQJx3g/BC5/TXO/WAbpVlP/CGAQMyAMHB8CN89pa7YLBjByd5I2II75HfOO84rzTgrBtuHt9ifac4yM4InP5r0DkXH+tYttPUSsktPfy0x9s47z3oOrQLYMJ333g4kRuc4B7Ct8MFYacFQDERqYAAQZIwR5x5rO2FRicde4buRPlRvHz/APuhCRMZWZOCIAjbzj5xHagjuc8SgsursTb0lcKJ1BZkHef8xxtUaLnqWrQBQXFXSCwAUCYydMnDTtmtn1HIsXAQpnSMGQoIHbcMdJETFfbTQIMHScrp/lCy+0wB5MGg5uA4L02dck6JAUGGB2MqMiJwRAg5r2pWBAIyDkGvL+S2XvXA77I0qsTtIE6TkQZEzBJ+K9G5T/wLWI6F/sPFB10pSg5+Y8WLNp7hEhFLR5gTUEOU2L1kveQN6q62LiIBAOZ2ipvmdovadQJJUwPJ3j87VEcnsrctlQ7G2DAG0rAO/wB25PegrXC/QFm6isSUtt1C2rMZU6SsljgwBIz4mpq79LKq/wAF9BjSJVSAIgwCvj96sYtgAACABAHgCvtB51Z5Xdt8Vb9f0z6ZYWyFiQZKxqJMgAZEfaRtVn1Ctf1JYDNbZAWuI8ALmJGQ0bAgxJ2kGtYZX2OxyNiD4IORQdYatfEhSjagCAJztIyD+IrQ9vO5H5rHjb6AemZ/iSp0/pBBknwI7nvQef3Ob3bxOltM5EDdRJaZBM5nMwT5rfwPMLrsYwWiAFgNnJ2Y7Z9sQTMVE8NeFolCp6B6Z0n+uZ6jIMiPxUp9McQtvijcZiVKBvtiGP2gwI7/ABkUE819goVrjjTGol9wILQWE4nYn5nvhx/MkYLpZwqHqAQ9QzEEmTOR/XtNZfUtoXgPT+8EM4j9Kg+N8gbGsLNy1etHVcUMOgEbxJlpPYiMjx70E9w3HW7iSqa7WxwSTG40wD38ePaYzg1YPfXYFw2Pft+cfv8AmuD6dUEuW0i3p0kEg6icgAgfdEzGYipLhOIPr3CDhgDpxMhVgCCQR+cY+aDsezAjJaPOnVqYYjYnf98+1G+qrzHifT1hQII2EMRryINegC2qG44AgL+sSdRHYdxtORvVa5nyhLl03HUG4VUFyIUhTABzgw3574AACm2GGtQVyH1AiO2AJGADH9PaK+Xv4cxqgzA/K7SMkRVi4j6ctMZsXSGAk2yc/vJ3IO0YqO43kDBSyEmcBSY6u4GZmNIjfzvQRBOdImT9pDYBnGZP+s1YvoInU04UkHSx7AEFp7DESANvYVH8q5PeusvRpWd3EEGJxGe0xV2s8MqCEJWT2EDMlsDxkbfpoM71wMuANLEhhJECQIiQNgRmNh33xe4A+kpIwdUjqJ0sYEZnG5zBrJeG3kiIAgd4IYYgxucD3qI+ouOe3p0zca5GjSMycDOIAB+0z2nvQYfVZGjSN2cQANjB3xIEyQMzOK13b6qk+mS5BIuGdJY9L5mAPiuJ+IJf1OIglWlLKid41GR3EDOwnYnFbOX84S4XRpW68aGJUgBSTGNOlsncA5GRNBZ+Scf6S9ShNUELGZOSJnbvPx5z6DbQAADYCB+K8+TgHLRoMEhdRmRqPU2n/mO5/SK9DoFKUoFQHJ3Iv8Qhx1So9gYOO0Sv7ip+q1zm09q/6toAlokHEjAeTtsAf+UUE/NYtXLwPHLdEj4I7qRuCBsa6TQcnpHUMmJk/wBah/qDl1t7iN1LcGZQxPYSYIx43PxU3eMDaa89+nuc3L3GeneI9VGdCwboKsCQdB3PQNx5iO4WFOW3CYLOwCjp1bk/5wAe3n+9QnHXP8O7W2KWw+pwC5BYHce5k9zvV9GMGqv9VfSC8bxFm47kW7SsCo7kkEfjH9Pegq3MeTpcvltJCnPSoB2BzE6iZnxFaeXW2R9No6iELhiiywXYb7fPdfirVzCz6AIRZVUAIUAwJCDO4Pg9gG3qu8ZwTW/4lttJbLW4ExAY6SpiDIx370Et/wC8He6uSDGn9UYgwCRup8Zrd9JW34i0126oXWcAqCRGO4iPwKqd3nNzSqsp21YQggfPn8eIqePNbnoLL9f3MFWMZGQpAiB3IO2KCZvWh9ippCgNAiTkTEj23H7zUY7Dh73qmQlwEEQDDhpERsIn2MVwtze4zBVuHv1dydj3Oce3xmt3Kxc9U23zKsCr5wYgxsCTO/j2oNvE86d3bQocRnJAAxEtPRtHzsN65uJHE3YA9MavtEE/9QX2A75AqbuabZMhcHYQBjAAHjqI/vWq5xwLAIJnEDMFojIwIjc+aCu8Kl4vqXQGUGQzs36tpAiZO3xXc3Mb9pgLlgEA9TI0zG50ETjfE7nFb7nA3rDqxcETqjJwCMTvjpHcV1txaklT1FiSDMwZwCBtB/saDLguPt3VTS2uR1ROMAEbCMdjnIrs9ETC5JzExMERmD4JiR9x94q3EcEyXS1uSH+8LJIZT0lgAN48e+K6uI40vHoLqfA1kMAAN4MYOY6f7UHfzDnIsMwIII09IzO+ANpmNv5hUNyrhzrLuhd/vK/yqQWAWZyuJ8zGwrZf4Q65gsxwXbfMDcfZECNGc1t55e/4dpWjVb9TVDZz0juQBBInxHk0EHcbXxb65ILfbIA0AEjJO0CTHmnE2i19GQQv/wAcYUHU2Pae5329qz4jl2gAm2CpwfLz4AiGBH/TVj5HyBFuhgxcjIBiBgiSIAzIPfbtQWnlPNEuPbQCXI1GMgBRkz8wPzViqv8AIuWBLhIJOmQNsT2wNvA7Ae9WCgUpSgVwc84M3bLBCQ4EoREhgP8AMIztnzXfSg8kvc9Nq4wtt1kffEN3YhlGT2GT39sd1v65vW1l7aMkLDGQdpMwIY/tBNdvPvowXeNZ7bBA1vUR5ZpB+Bicdy3xVc4rlzpcdWCRgNJmdEkQgMhs753G9BJ8X9V37hRkC2xBYqzDISCwlScxHczMV0cVygNdsMbdoWlPqhm39XUpAZgJEbj3qr+ot0OU6ioBYu241lpGkydhjHfAJFWnlvGBX6ENxXRVuA6gC6zr0hwSAO2qJhh2oLe4LppFxfUgSwGx86TMe0z+a2XeIVfuYCBPvA9qgbVq22p7aXLWoQSkjUIMdIPaTkZrOxxInSiNrG9y7JIjuA0E9v3G9Bu414R2I068KDmQd2K79/t3PfeqHrKPqa5BiNC7xOQqAHyFHtJNXviOWpcB1FmJMyW7jbGwjtFeevwdyzxF4XEN0nAKLJYqOlpGQRIwfJ80HL9RcwLXbIs6QCAMD9WAcEzqEwcVZLvB2XsFHuqt0LsGEnEdjsTjHj4qM43kd3SzCw2stPTkDEDvPyc7wJqE5NyK/c4y2Lixqb7yMSoOofOKC28u4VVKi8BcbK6goKLnUo3EROZ3+dpi5w5hVtBVDKdZMtJAbQJ3ierfsB3rXzjgktsLekorS2tWP3b9hic7+BGwjDj/AKhWyqs2CT+k9RBxndh8/gTQR3OBbeNakrqEtJDEgAGABMT5Oc+KiOF4W4VbUxVEbUMuARAn7GE9vbFd/GcWt8XGtWWVpzDSo1Ag4GPmD3Hmvqn1OFdSwNxVBJgkQARAX2HcUGN241whbN6THd2G0TGoMIx3mo/knN14i76N0Er+hlw2D3jcnJx5PxWv6c4UhX4gMnSpVWK6YE9RyMk7Z818ZzbMoFIuncEGPf8AviTQWM8N0MoL6NQDS/jqMEYGMkCdtvP3hbZtpqRW0lRpzJJHUNU7Nhvme8wITlfNSOhXLasdRP8AXIx+e9WXgLckMBqB05BTAGcbHyZ3z7UHMBkMwlskIQBE4IxOnOCSP3iuX6i4Ym9abCsFAaAYAB1JAGMy05xFWDh7dwu46dIB0wZJYgR1ncZiPfeqebsu6uGa6ATORpKyIE/qkig6uC4e7euyw6FILEiJiDpyATvVk5by1mM+oynTlWzALErg77bHtG0mqpyrmDi4tssx1HobJI8Sfcxk7fsan+VWbl65bZm06iFMeR1rkGBgERnscYoLnyNIQzBfUfUIEAtAOPaIH4qRrXZtBRA/8mtlApSlApSlBG8xt6biXThQrI5nABIKk9sEET/mqC+quSW2RroXqEltCyXHjBBmQDVvIqs875NZDW8aLbtpdVwmqOk4+09sbkjvFBT+F4P/AAsXZUoZLwAcw3c5G8CCJMb9unlXCqlwvq1z2z0k7SCzESDH47128b9Pk3rI9Qtb1g6SoxksTG0YGT/pVwFsDsKCLfmtpUksP99vn2qsHnkXlNsPct3SYAB7KIEmApMbE9hgb13c/wDpS1cMKolmLkHbpH/dh37zVZ4flly076rQARh6YLGBALFwdyBsQc53oLPwPORxOLRIA+7YecYJzIIqUsWgowI8+/ufJqo/TXEWv8WUt27qH0x6jOelmgEaRJ2yOwq5gUGQrVx/Da7baR1x0nvIGM1tFbUbE9qDz3nvHXFxdYkBNPqLv0xqBM7MCB8n4NR1nh/8QbcElyCM4jGvMg5M/HzV1u83Q2gkLqcxECBbmGOkxIidpiarPE8pucNelSz23ghQIGQDvO+Mx/XEB2X+Ku2WE2ghBgsoxBwTPc/Hf5FcHBcEYvMpi2F+47ZJlY87/tXDzHjWuWrqqHJVi2kAkQGyACCNskHbT+K3/S7OLDlg2ktb0jGIIEZ3Jntmg28TwVtuDtgH9ZUAbzmcntg/vWHBKLFoM1sem2zSSQRI7iBMnGJH9ZPibJeyigMCSzW2iFzJhmjvge0ioS9xZuIlpioAjUZJluxPiNMTQbrnKVYtnUrESCwGDpaSoOR2j5qzck4Usotv+kfbgQrZHSuNUg9zEHJ7wnJ+IcfwhpOttOsLqCd2Uz+k5jPn4q6cBaVVIWMHcfq96DOzwaKSQN95Jzt2/AqB55ysq5vKSTtE9/zuP+3fFWOtXGxoho6iFEjEk4P43/FBUOFsBLga4ZKbKMBVYGSIGSZ/pvV5+nLeuLoWECxb95+5thGAAO+WqFtctWRZgsXfDEDAG7Y7qNtth4q7WrYUBVEAAAAdgMCgypSlApSlApSlArG4gYEEAg4IPesqUFZ5l9OOiTw1wjQ2tbTAEYMkA4Oc/cSDJ23Gzgee23gOfTbbS+DIAkZjIn/vG1WKoT6i5J6w9S3AuqCP/up3U9vcE7H2JoI7m/Fk3UFp1lQ2qcrBjBg/ce3xUVwvGguQ4GskjJntJ7YHt4FQvM7aWkdnu3PuI9NSAwYDUdQbYY1ER5jfOHK7zCLmP4oXQCCckESzRCnBJHtQTV7h0sKXCSxaROykZmB4AOT++aleA5gLigxEnTPYtGR5rl4oMbP2+oxBhVkhpGMgbe84mojlHGm1bRGVhcJEAhiNIxtJiDuCQSBQXELUfz1bvpgWlBX9Z1RC+Bkb/IramsrqW8BEalcAlSBkAgqPcSPHY128Hb1qra9RjaYg7TCnBoKTwfLdThY0lJYsZgEZMk9sR+0+K6uZwdVu0ZIKhn7hmJJYLGN8/Gan+O4P1LxCaGIC6w382ckA7wAO848VCcVy/wDjFFtp1TNxekJkBh84AmQfEdwrnA8p9O4dBJYgxkAGf/zaQfNSHG3LqrARGtkGFznsRg+GwcY8RXf6MtITClkP3DZlcdUSRDDadm+BhzDiAlo3LhUMHUAMcsHKgS0wIBH9fNBmOGJULrgRhJBADAgSoYSJzI28xUfzLkqhTqQlhCakwcaWOrJkb5PY/JrcGReJuIzAuttGWWxkuuQv6QVJJ/tFcz8XdtuTqU/cSdQxqJ3gSWIG5BA0/mgkeRcjCWddsB2LTn+SJAzgMZjb9qsHDBCzFSttiBKGBIHeO2+9VW7ztbiBl1B1MFg4BGCFkAdSgmY7fmu0cvuzabdSkvcbAPVOVmYAJ/bPY0FkAcCWQD/m/r8b/tUWeOcsjL1DXGlVMnIwJ/VHfEb4E19KPdvBbcEOIBIaABAYxPbI7fd53s/K+UW7AxLN3djnO8AYH4FA5VwRSXcD1H3jOkQOkH8Sff4FSFKUClKUClKUClKUClKUClKUEdzPkdjiCDctywiGBIbExlSJiTgzuaguY/Sjw3oupnIDr1A7SGB0nvggDIzVupQU7l4423b0XOHB0khWVgZXtI1Ez+9cFsM/S4C3X8jSQv6jpYyN/H79/QKwuWg2CJoIPh+V27SBE6ScatzJ75rc1m4QAYkfqH57Yjt3qRPBrvkHsZOPwcVieGYiNce4Az+4oKo7sCAtv+JnYwcyMj7ske+81p47hXAYFfTJQDWG6QTjvuQYiPOY3qx/4K5bbWp9SYDKYnE5BMZzt/evnH8PcvKo9MqJyCwB29pj5mRQVe+xIVQGcsVERJJwPgZyZrL6s+ixftWy18i5bcOEVVKMZGNOCY8kx5FWvgOTJbIc5uAGT2k7kDz2k5qL57zTSrNEfy+WIiIEbSRn3oIPkH0Mq8RdvG9dDMiruDOn+Yn7h+x3kzmo1UuWGvpxCqSGwYy0A6SJiJHf5FWv6V5n6uYCyzDG0aiBPzv+anOY8ntXzLjMRI3gGRQeecss8PbVlAJcrlAIkAGOoCRgGfM/FWjlCXb0FIW0QOphn4AnJOc+/wCK77H0zaSIa4fPUMjeDCg/kQfepbh+HW2oVFCgdh/veg08Dy63akqOpt2Jknv8AewgV10pQKUpQKUpQKUpQKUpQKUpQKUpQKUpQKUpQKUpQKUpQaOO4gW7bORMDYdzsP615d9Tcaxuldl4cWwCDgu91W0/hbY7/qr0vmwJSF3Jj+9eRc8tP/i+IFoYL29+xCoqkRv1MfwhoLT9DXRcAVTOm8wic6bQ0tiNtUePu8V6DVL+geWtbC6gJRG1RtruXC5jzEGf/tV0oFKUoFKUoFKUoFKUoFKUoFKUoFKUoFKUoFKUoFKUoFKUoFKUoNXEJIquty1RcLxnAB7gqGz/ANZ3qz1zPwgLhidsx70GXBWNCAfn981v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192" y="3992508"/>
            <a:ext cx="1597776" cy="167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Connector 47"/>
          <p:cNvCxnSpPr/>
          <p:nvPr/>
        </p:nvCxnSpPr>
        <p:spPr>
          <a:xfrm>
            <a:off x="1017840" y="2705235"/>
            <a:ext cx="67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55976" y="1952625"/>
            <a:ext cx="6288" cy="731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48841" y="2684991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806072" y="2668956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341576" y="2690417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29808" y="2695843"/>
            <a:ext cx="6288" cy="66831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2" descr="https://encrypted-tbn3.gstatic.com/images?q=tbn:ANd9GcQUPB-cPxW90bWlaDe-2sVglz2PlqOhiYcFR_23uWCPys1eaVbLBA"/>
          <p:cNvSpPr>
            <a:spLocks noChangeAspect="1" noChangeArrowheads="1"/>
          </p:cNvSpPr>
          <p:nvPr/>
        </p:nvSpPr>
        <p:spPr bwMode="auto">
          <a:xfrm>
            <a:off x="63500" y="-136525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5"/>
          <p:cNvSpPr txBox="1">
            <a:spLocks noChangeArrowheads="1"/>
          </p:cNvSpPr>
          <p:nvPr/>
        </p:nvSpPr>
        <p:spPr>
          <a:xfrm>
            <a:off x="2932112" y="152636"/>
            <a:ext cx="308004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 err="1" smtClean="0"/>
              <a:t>Bahaya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15556</TotalTime>
  <Words>224</Words>
  <Application>Microsoft Office PowerPoint</Application>
  <PresentationFormat>On-screen Show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anis-f</dc:creator>
  <cp:lastModifiedBy>Hilhami</cp:lastModifiedBy>
  <cp:revision>1173</cp:revision>
  <dcterms:created xsi:type="dcterms:W3CDTF">2014-07-17T03:28:14Z</dcterms:created>
  <dcterms:modified xsi:type="dcterms:W3CDTF">2007-04-25T18:04:14Z</dcterms:modified>
</cp:coreProperties>
</file>