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F25AD-CB1B-4E45-832A-2C02D666E17B}" type="datetimeFigureOut">
              <a:rPr lang="en-US" smtClean="0"/>
              <a:t>3/4/2012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A93DD-70DE-48BE-BB50-7C1798B6DE2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berpendoman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bersama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rutin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rangsangan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endParaRPr lang="en-US" dirty="0" smtClean="0"/>
          </a:p>
          <a:p>
            <a:pPr marL="514350" indent="-514350" algn="just">
              <a:buNone/>
            </a:pPr>
            <a:r>
              <a:rPr lang="en-US" dirty="0"/>
              <a:t>	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yanmg</a:t>
            </a:r>
            <a:r>
              <a:rPr lang="en-US" dirty="0" smtClean="0"/>
              <a:t> </a:t>
            </a:r>
            <a:r>
              <a:rPr lang="en-US" dirty="0" err="1" smtClean="0"/>
              <a:t>berkerumun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lebon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sekumpulan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yang </a:t>
            </a:r>
            <a:r>
              <a:rPr lang="en-US" dirty="0" err="1" smtClean="0"/>
              <a:t>membentuknya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  <a:p>
            <a:pPr algn="just">
              <a:buFont typeface="Wingdings" pitchFamily="2" charset="2"/>
              <a:buChar char="Ø"/>
            </a:pPr>
            <a:r>
              <a:rPr lang="en-US" dirty="0" err="1" smtClean="0"/>
              <a:t>Menurut</a:t>
            </a:r>
            <a:r>
              <a:rPr lang="en-US" dirty="0" smtClean="0"/>
              <a:t> 3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kebersamaannya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yang </a:t>
            </a:r>
            <a:r>
              <a:rPr lang="en-US" dirty="0" err="1" smtClean="0"/>
              <a:t>mendorongnya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tunduk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naluri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menular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taat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Hoorton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Hunt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konvergensi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kerumunan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dorongan</a:t>
            </a:r>
            <a:r>
              <a:rPr lang="en-US" dirty="0" smtClean="0"/>
              <a:t>, </a:t>
            </a:r>
            <a:r>
              <a:rPr lang="en-US" dirty="0" err="1" smtClean="0"/>
              <a:t>maksud</a:t>
            </a:r>
            <a:r>
              <a:rPr lang="en-US" dirty="0" smtClean="0"/>
              <a:t>,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.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smelser</a:t>
            </a:r>
            <a:r>
              <a:rPr lang="en-US" dirty="0" smtClean="0"/>
              <a:t> </a:t>
            </a:r>
            <a:r>
              <a:rPr lang="en-US" dirty="0" err="1" smtClean="0"/>
              <a:t>mengidentifikasikan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:</a:t>
            </a:r>
          </a:p>
          <a:p>
            <a:pPr marL="514350" indent="-514350" algn="just">
              <a:buAutoNum type="arabicPeriod"/>
            </a:pPr>
            <a:r>
              <a:rPr lang="en-US" dirty="0" smtClean="0"/>
              <a:t>Structural conduciveness- </a:t>
            </a:r>
            <a:r>
              <a:rPr lang="en-US" dirty="0" err="1" smtClean="0"/>
              <a:t>faktor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memudahkan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kolektif</a:t>
            </a:r>
            <a:r>
              <a:rPr lang="en-US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Ketegangan</a:t>
            </a:r>
            <a:r>
              <a:rPr lang="en-US" dirty="0" smtClean="0"/>
              <a:t> (</a:t>
            </a:r>
            <a:r>
              <a:rPr lang="en-US" dirty="0" err="1" smtClean="0"/>
              <a:t>Struktural</a:t>
            </a:r>
            <a:r>
              <a:rPr lang="en-US" dirty="0" smtClean="0"/>
              <a:t> Strain)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menyebarnya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(growth and spread of a </a:t>
            </a:r>
            <a:r>
              <a:rPr lang="en-US" dirty="0" err="1" smtClean="0"/>
              <a:t>generlize</a:t>
            </a:r>
            <a:r>
              <a:rPr lang="en-US" dirty="0" smtClean="0"/>
              <a:t> belief)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mendahului</a:t>
            </a:r>
            <a:r>
              <a:rPr lang="en-US" dirty="0" smtClean="0"/>
              <a:t> (</a:t>
            </a:r>
            <a:r>
              <a:rPr lang="en-US" smtClean="0"/>
              <a:t>precipitating fact)</a:t>
            </a:r>
            <a:endParaRPr lang="en-US" dirty="0" smtClean="0"/>
          </a:p>
          <a:p>
            <a:pPr marL="514350" indent="-514350" algn="just">
              <a:buAutoNum type="arabicPeriod"/>
            </a:pPr>
            <a:r>
              <a:rPr lang="en-US" dirty="0" err="1" smtClean="0"/>
              <a:t>Mobilisasi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en-US" dirty="0" err="1" smtClean="0"/>
              <a:t>Berlangsungnya</a:t>
            </a:r>
            <a:r>
              <a:rPr lang="en-US" dirty="0" smtClean="0"/>
              <a:t> </a:t>
            </a:r>
            <a:r>
              <a:rPr lang="en-US" dirty="0" err="1" smtClean="0"/>
              <a:t>pengendalian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106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Perilaku Kolektif</vt:lpstr>
      <vt:lpstr>Perilaku kolektif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7</cp:revision>
  <dcterms:created xsi:type="dcterms:W3CDTF">2012-03-04T09:04:44Z</dcterms:created>
  <dcterms:modified xsi:type="dcterms:W3CDTF">2012-03-04T09:31:14Z</dcterms:modified>
</cp:coreProperties>
</file>