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80" r:id="rId3"/>
    <p:sldId id="279" r:id="rId4"/>
    <p:sldId id="291" r:id="rId5"/>
    <p:sldId id="281" r:id="rId6"/>
    <p:sldId id="295" r:id="rId7"/>
    <p:sldId id="296" r:id="rId8"/>
    <p:sldId id="293" r:id="rId9"/>
    <p:sldId id="294" r:id="rId10"/>
    <p:sldId id="297" r:id="rId11"/>
    <p:sldId id="283" r:id="rId12"/>
    <p:sldId id="284" r:id="rId13"/>
    <p:sldId id="285" r:id="rId14"/>
    <p:sldId id="298" r:id="rId15"/>
    <p:sldId id="299" r:id="rId16"/>
    <p:sldId id="300"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autoAdjust="0"/>
  </p:normalViewPr>
  <p:slideViewPr>
    <p:cSldViewPr>
      <p:cViewPr varScale="1">
        <p:scale>
          <a:sx n="70" d="100"/>
          <a:sy n="70" d="100"/>
        </p:scale>
        <p:origin x="-130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825C2-1BB5-4E2B-84B2-DAB1805BAC7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d-ID"/>
        </a:p>
      </dgm:t>
    </dgm:pt>
    <dgm:pt modelId="{990D612D-70E4-4B2C-97F2-F5B73D974EED}">
      <dgm:prSet phldrT="[Text]" custT="1"/>
      <dgm:spPr>
        <a:solidFill>
          <a:srgbClr val="C00000"/>
        </a:solidFill>
      </dgm:spPr>
      <dgm:t>
        <a:bodyPr/>
        <a:lstStyle/>
        <a:p>
          <a:r>
            <a:rPr lang="en-US" sz="1600" b="1" dirty="0" smtClean="0">
              <a:solidFill>
                <a:schemeClr val="bg1"/>
              </a:solidFill>
              <a:latin typeface="Arial" pitchFamily="34" charset="0"/>
              <a:cs typeface="Arial" pitchFamily="34" charset="0"/>
            </a:rPr>
            <a:t>BUKU BACAAN</a:t>
          </a:r>
          <a:endParaRPr lang="id-ID" sz="1600" dirty="0">
            <a:latin typeface="Arial" pitchFamily="34" charset="0"/>
            <a:cs typeface="Arial" pitchFamily="34" charset="0"/>
          </a:endParaRPr>
        </a:p>
      </dgm:t>
    </dgm:pt>
    <dgm:pt modelId="{25FCFDCD-AAAA-47FC-8079-105F7CE7AA45}" type="parTrans" cxnId="{56971C9D-0915-4448-991F-F5DAB15325A2}">
      <dgm:prSet/>
      <dgm:spPr/>
      <dgm:t>
        <a:bodyPr/>
        <a:lstStyle/>
        <a:p>
          <a:endParaRPr lang="id-ID" sz="1600"/>
        </a:p>
      </dgm:t>
    </dgm:pt>
    <dgm:pt modelId="{57D97F67-98E3-4E74-B68A-5FF5F6322852}" type="sibTrans" cxnId="{56971C9D-0915-4448-991F-F5DAB15325A2}">
      <dgm:prSet/>
      <dgm:spPr/>
      <dgm:t>
        <a:bodyPr/>
        <a:lstStyle/>
        <a:p>
          <a:endParaRPr lang="id-ID" sz="1600"/>
        </a:p>
      </dgm:t>
    </dgm:pt>
    <dgm:pt modelId="{AF761519-0AE8-4E51-8F1B-40A4B4818564}">
      <dgm:prSet phldrT="[Text]" custT="1"/>
      <dgm:spPr>
        <a:blipFill rotWithShape="0">
          <a:blip xmlns:r="http://schemas.openxmlformats.org/officeDocument/2006/relationships" r:embed="rId1"/>
          <a:tile tx="0" ty="0" sx="100000" sy="100000" flip="none" algn="tl"/>
        </a:blipFill>
      </dgm:spPr>
      <dgm:t>
        <a:bodyPr/>
        <a:lstStyle/>
        <a:p>
          <a:pPr marL="0" indent="0" algn="r">
            <a:lnSpc>
              <a:spcPct val="90000"/>
            </a:lnSpc>
            <a:spcAft>
              <a:spcPct val="35000"/>
            </a:spcAft>
          </a:pPr>
          <a:r>
            <a:rPr lang="id-ID" sz="1600" b="1" dirty="0" smtClean="0">
              <a:solidFill>
                <a:schemeClr val="bg1"/>
              </a:solidFill>
              <a:latin typeface="Arial" pitchFamily="34" charset="0"/>
              <a:cs typeface="Arial" pitchFamily="34" charset="0"/>
            </a:rPr>
            <a:t>PENDIDIKAN </a:t>
          </a:r>
          <a:r>
            <a:rPr lang="en-US" sz="1600" b="1" dirty="0" smtClean="0">
              <a:solidFill>
                <a:schemeClr val="bg1"/>
              </a:solidFill>
              <a:latin typeface="Arial" pitchFamily="34" charset="0"/>
              <a:cs typeface="Arial" pitchFamily="34" charset="0"/>
            </a:rPr>
            <a:t>PANCASILA DI PERGURUAN TINGGI</a:t>
          </a:r>
          <a:r>
            <a:rPr lang="id-ID" sz="1600" dirty="0" smtClean="0">
              <a:solidFill>
                <a:schemeClr val="bg1"/>
              </a:solidFill>
              <a:latin typeface="Arial" pitchFamily="34" charset="0"/>
              <a:cs typeface="Arial" pitchFamily="34" charset="0"/>
            </a:rPr>
            <a:t> </a:t>
          </a:r>
        </a:p>
        <a:p>
          <a:pPr marL="0" indent="0" algn="r">
            <a:lnSpc>
              <a:spcPct val="100000"/>
            </a:lnSpc>
            <a:spcAft>
              <a:spcPts val="0"/>
            </a:spcAft>
          </a:pPr>
          <a:r>
            <a:rPr lang="id-ID" sz="1600" dirty="0" smtClean="0">
              <a:solidFill>
                <a:schemeClr val="bg1"/>
              </a:solidFill>
              <a:latin typeface="Arial" pitchFamily="34" charset="0"/>
              <a:cs typeface="Arial" pitchFamily="34" charset="0"/>
            </a:rPr>
            <a:t> Tim Penyusun Kemristek Dikti</a:t>
          </a:r>
        </a:p>
        <a:p>
          <a:pPr marL="0" indent="0" algn="r">
            <a:lnSpc>
              <a:spcPct val="100000"/>
            </a:lnSpc>
            <a:spcAft>
              <a:spcPts val="0"/>
            </a:spcAft>
          </a:pPr>
          <a:r>
            <a:rPr lang="id-ID" sz="1600" dirty="0" smtClean="0">
              <a:solidFill>
                <a:schemeClr val="bg1"/>
              </a:solidFill>
              <a:latin typeface="Arial" pitchFamily="34" charset="0"/>
              <a:cs typeface="Arial" pitchFamily="34" charset="0"/>
            </a:rPr>
            <a:t> Dire</a:t>
          </a:r>
          <a:r>
            <a:rPr lang="en-US" sz="1600" dirty="0" err="1" smtClean="0">
              <a:solidFill>
                <a:schemeClr val="bg1"/>
              </a:solidFill>
              <a:latin typeface="Arial" pitchFamily="34" charset="0"/>
              <a:cs typeface="Arial" pitchFamily="34" charset="0"/>
            </a:rPr>
            <a:t>jen</a:t>
          </a:r>
          <a:r>
            <a:rPr lang="id-ID" sz="1600" dirty="0" smtClean="0">
              <a:solidFill>
                <a:schemeClr val="bg1"/>
              </a:solidFill>
              <a:latin typeface="Arial" pitchFamily="34" charset="0"/>
              <a:cs typeface="Arial" pitchFamily="34" charset="0"/>
            </a:rPr>
            <a:t> Pembelajaran dan Kemahasiswaan</a:t>
          </a:r>
          <a:endParaRPr lang="en-US" sz="1600" dirty="0" smtClean="0">
            <a:solidFill>
              <a:schemeClr val="bg1"/>
            </a:solidFill>
            <a:latin typeface="Arial" pitchFamily="34" charset="0"/>
            <a:cs typeface="Arial" pitchFamily="34" charset="0"/>
          </a:endParaRPr>
        </a:p>
        <a:p>
          <a:pPr marL="0" indent="0" algn="r">
            <a:lnSpc>
              <a:spcPct val="100000"/>
            </a:lnSpc>
            <a:spcAft>
              <a:spcPts val="0"/>
            </a:spcAft>
          </a:pPr>
          <a:r>
            <a:rPr lang="id-ID" sz="1600" dirty="0" smtClean="0">
              <a:solidFill>
                <a:schemeClr val="bg1"/>
              </a:solidFill>
              <a:latin typeface="Arial" pitchFamily="34" charset="0"/>
              <a:cs typeface="Arial" pitchFamily="34" charset="0"/>
            </a:rPr>
            <a:t> 2016</a:t>
          </a:r>
          <a:endParaRPr lang="en-US" sz="1600" dirty="0" smtClean="0">
            <a:solidFill>
              <a:schemeClr val="bg1"/>
            </a:solidFill>
            <a:latin typeface="Arial" pitchFamily="34" charset="0"/>
            <a:cs typeface="Arial" pitchFamily="34" charset="0"/>
          </a:endParaRPr>
        </a:p>
        <a:p>
          <a:pPr marL="0" indent="0" algn="r">
            <a:lnSpc>
              <a:spcPct val="100000"/>
            </a:lnSpc>
            <a:spcAft>
              <a:spcPts val="0"/>
            </a:spcAft>
          </a:pPr>
          <a:endParaRPr lang="id-ID" sz="1600" dirty="0" smtClean="0">
            <a:solidFill>
              <a:schemeClr val="bg1"/>
            </a:solidFill>
            <a:latin typeface="Arial" pitchFamily="34" charset="0"/>
            <a:cs typeface="Arial" pitchFamily="34" charset="0"/>
          </a:endParaRPr>
        </a:p>
        <a:p>
          <a:pPr marL="0" indent="0" algn="r">
            <a:lnSpc>
              <a:spcPct val="100000"/>
            </a:lnSpc>
            <a:spcAft>
              <a:spcPts val="0"/>
            </a:spcAft>
          </a:pPr>
          <a:r>
            <a:rPr lang="id-ID" sz="1600" b="1" dirty="0" smtClean="0">
              <a:solidFill>
                <a:schemeClr val="bg1"/>
              </a:solidFill>
              <a:latin typeface="Arial" pitchFamily="34" charset="0"/>
              <a:cs typeface="Arial" pitchFamily="34" charset="0"/>
            </a:rPr>
            <a:t>PENDIDIKAN </a:t>
          </a:r>
          <a:r>
            <a:rPr lang="en-US" sz="1600" b="1" dirty="0" smtClean="0">
              <a:solidFill>
                <a:schemeClr val="bg1"/>
              </a:solidFill>
              <a:latin typeface="Arial" pitchFamily="34" charset="0"/>
              <a:cs typeface="Arial" pitchFamily="34" charset="0"/>
            </a:rPr>
            <a:t>PANCASILA</a:t>
          </a:r>
          <a:r>
            <a:rPr lang="id-ID" sz="1600" b="1" dirty="0" smtClean="0">
              <a:solidFill>
                <a:schemeClr val="bg1"/>
              </a:solidFill>
              <a:latin typeface="Arial" pitchFamily="34" charset="0"/>
              <a:cs typeface="Arial" pitchFamily="34" charset="0"/>
            </a:rPr>
            <a:t> </a:t>
          </a:r>
          <a:r>
            <a:rPr lang="en-US" sz="1600" b="1" dirty="0" smtClean="0">
              <a:solidFill>
                <a:schemeClr val="bg1"/>
              </a:solidFill>
              <a:latin typeface="Arial" pitchFamily="34" charset="0"/>
              <a:cs typeface="Arial" pitchFamily="34" charset="0"/>
            </a:rPr>
            <a:t>DI PERGURUAN TINGGI</a:t>
          </a:r>
          <a:endParaRPr lang="id-ID" sz="1600" b="1" dirty="0" smtClean="0">
            <a:solidFill>
              <a:schemeClr val="bg1"/>
            </a:solidFill>
            <a:latin typeface="Arial" pitchFamily="34" charset="0"/>
            <a:cs typeface="Arial" pitchFamily="34" charset="0"/>
          </a:endParaRPr>
        </a:p>
        <a:p>
          <a:pPr marL="0" indent="0" algn="r">
            <a:lnSpc>
              <a:spcPct val="100000"/>
            </a:lnSpc>
            <a:spcAft>
              <a:spcPts val="0"/>
            </a:spcAft>
          </a:pPr>
          <a:r>
            <a:rPr lang="id-ID" sz="16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Tim </a:t>
          </a:r>
          <a:r>
            <a:rPr lang="en-US" sz="1600" dirty="0" err="1" smtClean="0">
              <a:solidFill>
                <a:schemeClr val="bg1"/>
              </a:solidFill>
              <a:latin typeface="Arial" pitchFamily="34" charset="0"/>
              <a:cs typeface="Arial" pitchFamily="34" charset="0"/>
            </a:rPr>
            <a:t>Dosen</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Pancasila</a:t>
          </a:r>
          <a:r>
            <a:rPr lang="en-US" sz="1600" dirty="0" smtClean="0">
              <a:solidFill>
                <a:schemeClr val="bg1"/>
              </a:solidFill>
              <a:latin typeface="Arial" pitchFamily="34" charset="0"/>
              <a:cs typeface="Arial" pitchFamily="34" charset="0"/>
            </a:rPr>
            <a:t> PAMU </a:t>
          </a:r>
        </a:p>
        <a:p>
          <a:pPr marL="0" indent="0" algn="r">
            <a:lnSpc>
              <a:spcPct val="100000"/>
            </a:lnSpc>
            <a:spcAft>
              <a:spcPts val="0"/>
            </a:spcAft>
          </a:pPr>
          <a:r>
            <a:rPr lang="en-US" sz="1600" dirty="0" smtClean="0">
              <a:solidFill>
                <a:schemeClr val="bg1"/>
              </a:solidFill>
              <a:latin typeface="Arial" pitchFamily="34" charset="0"/>
              <a:cs typeface="Arial" pitchFamily="34" charset="0"/>
            </a:rPr>
            <a:t>UEU 2019</a:t>
          </a:r>
        </a:p>
        <a:p>
          <a:pPr marL="0" indent="0" algn="r">
            <a:lnSpc>
              <a:spcPct val="100000"/>
            </a:lnSpc>
            <a:spcAft>
              <a:spcPts val="0"/>
            </a:spcAft>
          </a:pPr>
          <a:endParaRPr lang="id-ID" sz="1600" dirty="0" smtClean="0">
            <a:solidFill>
              <a:schemeClr val="bg1"/>
            </a:solidFill>
            <a:latin typeface="Arial" pitchFamily="34" charset="0"/>
            <a:cs typeface="Arial" pitchFamily="34" charset="0"/>
          </a:endParaRPr>
        </a:p>
        <a:p>
          <a:pPr marL="0" indent="0" algn="r">
            <a:lnSpc>
              <a:spcPct val="100000"/>
            </a:lnSpc>
            <a:spcAft>
              <a:spcPts val="0"/>
            </a:spcAft>
          </a:pPr>
          <a:r>
            <a:rPr lang="id-ID" sz="1600" b="1" dirty="0" smtClean="0">
              <a:solidFill>
                <a:schemeClr val="bg1"/>
              </a:solidFill>
              <a:latin typeface="Arial" pitchFamily="34" charset="0"/>
              <a:cs typeface="Arial" pitchFamily="34" charset="0"/>
            </a:rPr>
            <a:t>MODUL PENDIDIKAN </a:t>
          </a:r>
          <a:r>
            <a:rPr lang="en-US" sz="1600" b="1" dirty="0" smtClean="0">
              <a:solidFill>
                <a:schemeClr val="bg1"/>
              </a:solidFill>
              <a:latin typeface="Arial" pitchFamily="34" charset="0"/>
              <a:cs typeface="Arial" pitchFamily="34" charset="0"/>
            </a:rPr>
            <a:t>PANCASILA</a:t>
          </a:r>
          <a:endParaRPr lang="id-ID" sz="1600" b="1" dirty="0" smtClean="0">
            <a:solidFill>
              <a:schemeClr val="bg1"/>
            </a:solidFill>
            <a:latin typeface="Arial" pitchFamily="34" charset="0"/>
            <a:cs typeface="Arial" pitchFamily="34" charset="0"/>
          </a:endParaRPr>
        </a:p>
        <a:p>
          <a:pPr marL="0" indent="0" algn="r">
            <a:lnSpc>
              <a:spcPct val="100000"/>
            </a:lnSpc>
            <a:spcAft>
              <a:spcPts val="0"/>
            </a:spcAft>
          </a:pPr>
          <a:r>
            <a:rPr lang="id-ID" sz="16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Tim </a:t>
          </a:r>
          <a:r>
            <a:rPr lang="en-US" sz="1600" dirty="0" err="1" smtClean="0">
              <a:solidFill>
                <a:schemeClr val="bg1"/>
              </a:solidFill>
              <a:latin typeface="Arial" pitchFamily="34" charset="0"/>
              <a:cs typeface="Arial" pitchFamily="34" charset="0"/>
            </a:rPr>
            <a:t>Dosen</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Pancasila</a:t>
          </a:r>
          <a:r>
            <a:rPr lang="en-US" sz="1600" dirty="0" smtClean="0">
              <a:solidFill>
                <a:schemeClr val="bg1"/>
              </a:solidFill>
              <a:latin typeface="Arial" pitchFamily="34" charset="0"/>
              <a:cs typeface="Arial" pitchFamily="34" charset="0"/>
            </a:rPr>
            <a:t> PAMU </a:t>
          </a:r>
        </a:p>
        <a:p>
          <a:pPr marL="0" indent="0" algn="r">
            <a:lnSpc>
              <a:spcPct val="100000"/>
            </a:lnSpc>
            <a:spcAft>
              <a:spcPts val="0"/>
            </a:spcAft>
          </a:pPr>
          <a:r>
            <a:rPr lang="en-US" sz="1600" dirty="0" smtClean="0">
              <a:solidFill>
                <a:schemeClr val="bg1"/>
              </a:solidFill>
              <a:latin typeface="Arial" pitchFamily="34" charset="0"/>
              <a:cs typeface="Arial" pitchFamily="34" charset="0"/>
            </a:rPr>
            <a:t>UEU 2019</a:t>
          </a:r>
          <a:r>
            <a:rPr lang="en-US" sz="1600" dirty="0" smtClean="0">
              <a:latin typeface="Arial" pitchFamily="34" charset="0"/>
              <a:cs typeface="Arial" pitchFamily="34" charset="0"/>
            </a:rPr>
            <a:t>  </a:t>
          </a:r>
        </a:p>
        <a:p>
          <a:pPr marL="0" indent="0" algn="r">
            <a:lnSpc>
              <a:spcPct val="90000"/>
            </a:lnSpc>
            <a:spcAft>
              <a:spcPct val="35000"/>
            </a:spcAft>
          </a:pPr>
          <a:r>
            <a:rPr lang="en-US" sz="1600" dirty="0" smtClean="0">
              <a:latin typeface="Arial" pitchFamily="34" charset="0"/>
              <a:cs typeface="Arial" pitchFamily="34" charset="0"/>
            </a:rPr>
            <a:t> </a:t>
          </a:r>
          <a:endParaRPr lang="id-ID" sz="1600" dirty="0">
            <a:latin typeface="Arial" pitchFamily="34" charset="0"/>
            <a:cs typeface="Arial" pitchFamily="34" charset="0"/>
          </a:endParaRPr>
        </a:p>
      </dgm:t>
    </dgm:pt>
    <dgm:pt modelId="{294822C7-0E94-411C-8FE4-79861D74555A}" type="parTrans" cxnId="{E711D317-2E90-4E5A-BA35-D80B4CEB867B}">
      <dgm:prSet/>
      <dgm:spPr/>
      <dgm:t>
        <a:bodyPr/>
        <a:lstStyle/>
        <a:p>
          <a:endParaRPr lang="id-ID" sz="1600"/>
        </a:p>
      </dgm:t>
    </dgm:pt>
    <dgm:pt modelId="{D1284EDA-E3BC-4335-8243-266E81CC00F9}" type="sibTrans" cxnId="{E711D317-2E90-4E5A-BA35-D80B4CEB867B}">
      <dgm:prSet/>
      <dgm:spPr/>
      <dgm:t>
        <a:bodyPr/>
        <a:lstStyle/>
        <a:p>
          <a:endParaRPr lang="id-ID" sz="1600"/>
        </a:p>
      </dgm:t>
    </dgm:pt>
    <dgm:pt modelId="{A3C74826-0354-4125-B10B-68931ECC0A32}">
      <dgm:prSet custT="1"/>
      <dgm:spPr>
        <a:blipFill rotWithShape="0">
          <a:blip xmlns:r="http://schemas.openxmlformats.org/officeDocument/2006/relationships" r:embed="rId2"/>
          <a:tile tx="0" ty="0" sx="100000" sy="100000" flip="none" algn="tl"/>
        </a:blipFill>
      </dgm:spPr>
      <dgm:t>
        <a:bodyPr/>
        <a:lstStyle/>
        <a:p>
          <a:pPr marL="0" indent="0" algn="r"/>
          <a:endParaRPr lang="en-US" sz="1600" dirty="0" smtClean="0">
            <a:latin typeface="Arial" pitchFamily="34" charset="0"/>
            <a:cs typeface="Arial" pitchFamily="34" charset="0"/>
          </a:endParaRPr>
        </a:p>
      </dgm:t>
    </dgm:pt>
    <dgm:pt modelId="{008619F8-390A-4E16-B215-A1559821399F}" type="parTrans" cxnId="{9C8727FC-1C6C-40E1-86E1-3A6FDC2855B0}">
      <dgm:prSet/>
      <dgm:spPr/>
      <dgm:t>
        <a:bodyPr/>
        <a:lstStyle/>
        <a:p>
          <a:endParaRPr lang="id-ID" sz="1600"/>
        </a:p>
      </dgm:t>
    </dgm:pt>
    <dgm:pt modelId="{831954B4-E69F-49D8-A20B-651A2D7B0F1A}" type="sibTrans" cxnId="{9C8727FC-1C6C-40E1-86E1-3A6FDC2855B0}">
      <dgm:prSet/>
      <dgm:spPr/>
      <dgm:t>
        <a:bodyPr/>
        <a:lstStyle/>
        <a:p>
          <a:endParaRPr lang="id-ID" sz="1600"/>
        </a:p>
      </dgm:t>
    </dgm:pt>
    <dgm:pt modelId="{4C69816C-12AF-4A71-97D1-D44CCF35CDB5}" type="pres">
      <dgm:prSet presAssocID="{208825C2-1BB5-4E2B-84B2-DAB1805BAC7B}" presName="composite" presStyleCnt="0">
        <dgm:presLayoutVars>
          <dgm:chMax val="1"/>
          <dgm:dir/>
          <dgm:resizeHandles val="exact"/>
        </dgm:presLayoutVars>
      </dgm:prSet>
      <dgm:spPr/>
      <dgm:t>
        <a:bodyPr/>
        <a:lstStyle/>
        <a:p>
          <a:endParaRPr lang="id-ID"/>
        </a:p>
      </dgm:t>
    </dgm:pt>
    <dgm:pt modelId="{031A53A6-26B7-4538-A195-80AC3C42CD6F}" type="pres">
      <dgm:prSet presAssocID="{990D612D-70E4-4B2C-97F2-F5B73D974EED}" presName="roof" presStyleLbl="dkBgShp" presStyleIdx="0" presStyleCnt="2" custScaleY="52345" custLinFactNeighborY="-11764"/>
      <dgm:spPr/>
      <dgm:t>
        <a:bodyPr/>
        <a:lstStyle/>
        <a:p>
          <a:endParaRPr lang="id-ID"/>
        </a:p>
      </dgm:t>
    </dgm:pt>
    <dgm:pt modelId="{C5698A58-AA96-4E36-953C-8C3090A71F61}" type="pres">
      <dgm:prSet presAssocID="{990D612D-70E4-4B2C-97F2-F5B73D974EED}" presName="pillars" presStyleCnt="0"/>
      <dgm:spPr/>
    </dgm:pt>
    <dgm:pt modelId="{BCAAF611-39DE-4B05-ACD8-9CF96ABD01BE}" type="pres">
      <dgm:prSet presAssocID="{990D612D-70E4-4B2C-97F2-F5B73D974EED}" presName="pillar1" presStyleLbl="node1" presStyleIdx="0" presStyleCnt="2" custScaleX="152500" custScaleY="133668">
        <dgm:presLayoutVars>
          <dgm:bulletEnabled val="1"/>
        </dgm:presLayoutVars>
      </dgm:prSet>
      <dgm:spPr/>
      <dgm:t>
        <a:bodyPr/>
        <a:lstStyle/>
        <a:p>
          <a:endParaRPr lang="id-ID"/>
        </a:p>
      </dgm:t>
    </dgm:pt>
    <dgm:pt modelId="{C73BADA2-F0C2-4BFB-BE1E-CBD2C3653023}" type="pres">
      <dgm:prSet presAssocID="{AF761519-0AE8-4E51-8F1B-40A4B4818564}" presName="pillarX" presStyleLbl="node1" presStyleIdx="1" presStyleCnt="2" custScaleX="207276" custScaleY="136932" custLinFactNeighborX="-1033" custLinFactNeighborY="2873">
        <dgm:presLayoutVars>
          <dgm:bulletEnabled val="1"/>
        </dgm:presLayoutVars>
      </dgm:prSet>
      <dgm:spPr/>
      <dgm:t>
        <a:bodyPr/>
        <a:lstStyle/>
        <a:p>
          <a:endParaRPr lang="id-ID"/>
        </a:p>
      </dgm:t>
    </dgm:pt>
    <dgm:pt modelId="{152B3D63-F6EE-43E6-B7AD-F0F0E91154A3}" type="pres">
      <dgm:prSet presAssocID="{990D612D-70E4-4B2C-97F2-F5B73D974EED}" presName="base" presStyleLbl="dkBgShp" presStyleIdx="1" presStyleCnt="2" custLinFactY="4724" custLinFactNeighborY="100000"/>
      <dgm:spPr/>
    </dgm:pt>
  </dgm:ptLst>
  <dgm:cxnLst>
    <dgm:cxn modelId="{4A001F44-06C3-4236-A050-45D530816139}" type="presOf" srcId="{990D612D-70E4-4B2C-97F2-F5B73D974EED}" destId="{031A53A6-26B7-4538-A195-80AC3C42CD6F}" srcOrd="0" destOrd="0" presId="urn:microsoft.com/office/officeart/2005/8/layout/hList3"/>
    <dgm:cxn modelId="{C7FFCF31-62AE-44B5-B99C-EA4BE9B2E7E5}" type="presOf" srcId="{AF761519-0AE8-4E51-8F1B-40A4B4818564}" destId="{C73BADA2-F0C2-4BFB-BE1E-CBD2C3653023}" srcOrd="0" destOrd="0" presId="urn:microsoft.com/office/officeart/2005/8/layout/hList3"/>
    <dgm:cxn modelId="{56971C9D-0915-4448-991F-F5DAB15325A2}" srcId="{208825C2-1BB5-4E2B-84B2-DAB1805BAC7B}" destId="{990D612D-70E4-4B2C-97F2-F5B73D974EED}" srcOrd="0" destOrd="0" parTransId="{25FCFDCD-AAAA-47FC-8079-105F7CE7AA45}" sibTransId="{57D97F67-98E3-4E74-B68A-5FF5F6322852}"/>
    <dgm:cxn modelId="{9B61CA84-029D-48A8-9043-93AEBE0574C7}" type="presOf" srcId="{A3C74826-0354-4125-B10B-68931ECC0A32}" destId="{BCAAF611-39DE-4B05-ACD8-9CF96ABD01BE}" srcOrd="0" destOrd="0" presId="urn:microsoft.com/office/officeart/2005/8/layout/hList3"/>
    <dgm:cxn modelId="{E711D317-2E90-4E5A-BA35-D80B4CEB867B}" srcId="{990D612D-70E4-4B2C-97F2-F5B73D974EED}" destId="{AF761519-0AE8-4E51-8F1B-40A4B4818564}" srcOrd="1" destOrd="0" parTransId="{294822C7-0E94-411C-8FE4-79861D74555A}" sibTransId="{D1284EDA-E3BC-4335-8243-266E81CC00F9}"/>
    <dgm:cxn modelId="{A77FC141-09AF-41A2-ACB5-F49393E975EC}" type="presOf" srcId="{208825C2-1BB5-4E2B-84B2-DAB1805BAC7B}" destId="{4C69816C-12AF-4A71-97D1-D44CCF35CDB5}" srcOrd="0" destOrd="0" presId="urn:microsoft.com/office/officeart/2005/8/layout/hList3"/>
    <dgm:cxn modelId="{9C8727FC-1C6C-40E1-86E1-3A6FDC2855B0}" srcId="{990D612D-70E4-4B2C-97F2-F5B73D974EED}" destId="{A3C74826-0354-4125-B10B-68931ECC0A32}" srcOrd="0" destOrd="0" parTransId="{008619F8-390A-4E16-B215-A1559821399F}" sibTransId="{831954B4-E69F-49D8-A20B-651A2D7B0F1A}"/>
    <dgm:cxn modelId="{BE604730-1425-48B1-8A31-B4211FBE939E}" type="presParOf" srcId="{4C69816C-12AF-4A71-97D1-D44CCF35CDB5}" destId="{031A53A6-26B7-4538-A195-80AC3C42CD6F}" srcOrd="0" destOrd="0" presId="urn:microsoft.com/office/officeart/2005/8/layout/hList3"/>
    <dgm:cxn modelId="{8C13A02D-764E-4F93-B90D-0CB7210BB1A4}" type="presParOf" srcId="{4C69816C-12AF-4A71-97D1-D44CCF35CDB5}" destId="{C5698A58-AA96-4E36-953C-8C3090A71F61}" srcOrd="1" destOrd="0" presId="urn:microsoft.com/office/officeart/2005/8/layout/hList3"/>
    <dgm:cxn modelId="{2690F002-E061-4CA8-86A3-F7CE6E4F63A7}" type="presParOf" srcId="{C5698A58-AA96-4E36-953C-8C3090A71F61}" destId="{BCAAF611-39DE-4B05-ACD8-9CF96ABD01BE}" srcOrd="0" destOrd="0" presId="urn:microsoft.com/office/officeart/2005/8/layout/hList3"/>
    <dgm:cxn modelId="{51633953-E4FC-4A07-A792-8BD9AB1B9492}" type="presParOf" srcId="{C5698A58-AA96-4E36-953C-8C3090A71F61}" destId="{C73BADA2-F0C2-4BFB-BE1E-CBD2C3653023}" srcOrd="1" destOrd="0" presId="urn:microsoft.com/office/officeart/2005/8/layout/hList3"/>
    <dgm:cxn modelId="{0C4015F3-49BD-415B-9085-DDA2DD40E4DD}" type="presParOf" srcId="{4C69816C-12AF-4A71-97D1-D44CCF35CDB5}" destId="{152B3D63-F6EE-43E6-B7AD-F0F0E91154A3}" srcOrd="2" destOrd="0" presId="urn:microsoft.com/office/officeart/2005/8/layout/hList3"/>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825C2-1BB5-4E2B-84B2-DAB1805BAC7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d-ID"/>
        </a:p>
      </dgm:t>
    </dgm:pt>
    <dgm:pt modelId="{990D612D-70E4-4B2C-97F2-F5B73D974EED}">
      <dgm:prSet phldrT="[Text]" custT="1"/>
      <dgm:spPr>
        <a:solidFill>
          <a:srgbClr val="C00000"/>
        </a:solidFill>
      </dgm:spPr>
      <dgm:t>
        <a:bodyPr/>
        <a:lstStyle/>
        <a:p>
          <a:r>
            <a:rPr lang="en-US" sz="1800" b="1" dirty="0" smtClean="0">
              <a:solidFill>
                <a:schemeClr val="bg1"/>
              </a:solidFill>
              <a:latin typeface="Arial" pitchFamily="34" charset="0"/>
              <a:cs typeface="Arial" pitchFamily="34" charset="0"/>
            </a:rPr>
            <a:t>SISTEM PENILAIAN</a:t>
          </a:r>
          <a:endParaRPr lang="id-ID" sz="1800" dirty="0">
            <a:latin typeface="Arial" pitchFamily="34" charset="0"/>
            <a:cs typeface="Arial" pitchFamily="34" charset="0"/>
          </a:endParaRPr>
        </a:p>
      </dgm:t>
    </dgm:pt>
    <dgm:pt modelId="{25FCFDCD-AAAA-47FC-8079-105F7CE7AA45}" type="parTrans" cxnId="{56971C9D-0915-4448-991F-F5DAB15325A2}">
      <dgm:prSet/>
      <dgm:spPr/>
      <dgm:t>
        <a:bodyPr/>
        <a:lstStyle/>
        <a:p>
          <a:endParaRPr lang="id-ID" sz="1600"/>
        </a:p>
      </dgm:t>
    </dgm:pt>
    <dgm:pt modelId="{57D97F67-98E3-4E74-B68A-5FF5F6322852}" type="sibTrans" cxnId="{56971C9D-0915-4448-991F-F5DAB15325A2}">
      <dgm:prSet/>
      <dgm:spPr/>
      <dgm:t>
        <a:bodyPr/>
        <a:lstStyle/>
        <a:p>
          <a:endParaRPr lang="id-ID" sz="1600"/>
        </a:p>
      </dgm:t>
    </dgm:pt>
    <dgm:pt modelId="{AF761519-0AE8-4E51-8F1B-40A4B4818564}">
      <dgm:prSet phldrT="[Text]" custT="1"/>
      <dgm:spPr>
        <a:blipFill rotWithShape="0">
          <a:blip xmlns:r="http://schemas.openxmlformats.org/officeDocument/2006/relationships" r:embed="rId1"/>
          <a:tile tx="0" ty="0" sx="100000" sy="100000" flip="none" algn="tl"/>
        </a:blipFill>
      </dgm:spPr>
      <dgm:t>
        <a:bodyPr/>
        <a:lstStyle/>
        <a:p>
          <a:pPr marL="176213" indent="0" algn="just">
            <a:lnSpc>
              <a:spcPct val="90000"/>
            </a:lnSpc>
            <a:spcAft>
              <a:spcPct val="35000"/>
            </a:spcAft>
          </a:pPr>
          <a:r>
            <a:rPr lang="en-US" sz="1600" dirty="0" err="1" smtClean="0">
              <a:solidFill>
                <a:schemeClr val="bg1"/>
              </a:solidFill>
              <a:latin typeface="Times New Roman" pitchFamily="18" charset="0"/>
              <a:cs typeface="Times New Roman" pitchFamily="18" charset="0"/>
            </a:rPr>
            <a:t>Komponen</a:t>
          </a:r>
          <a:r>
            <a:rPr lang="en-US" sz="1600" dirty="0" smtClean="0">
              <a:solidFill>
                <a:schemeClr val="bg1"/>
              </a:solidFill>
              <a:latin typeface="Times New Roman" pitchFamily="18" charset="0"/>
              <a:cs typeface="Times New Roman" pitchFamily="18" charset="0"/>
            </a:rPr>
            <a:t> Yang </a:t>
          </a:r>
          <a:r>
            <a:rPr lang="en-US" sz="1600" dirty="0" err="1" smtClean="0">
              <a:solidFill>
                <a:schemeClr val="bg1"/>
              </a:solidFill>
              <a:latin typeface="Times New Roman" pitchFamily="18" charset="0"/>
              <a:cs typeface="Times New Roman" pitchFamily="18" charset="0"/>
            </a:rPr>
            <a:t>Dinilai</a:t>
          </a:r>
          <a:endParaRPr lang="en-US" sz="1600" dirty="0" smtClean="0">
            <a:solidFill>
              <a:schemeClr val="bg1"/>
            </a:solidFill>
            <a:latin typeface="Times New Roman" pitchFamily="18" charset="0"/>
            <a:cs typeface="Times New Roman" pitchFamily="18" charset="0"/>
          </a:endParaRP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
          </a:r>
          <a:br>
            <a:rPr lang="en-US" sz="1600" dirty="0" smtClean="0">
              <a:solidFill>
                <a:schemeClr val="bg1"/>
              </a:solidFill>
              <a:latin typeface="Times New Roman" pitchFamily="18" charset="0"/>
              <a:cs typeface="Times New Roman" pitchFamily="18" charset="0"/>
            </a:rPr>
          </a:br>
          <a:r>
            <a:rPr lang="en-US" sz="1600" dirty="0" smtClean="0">
              <a:solidFill>
                <a:schemeClr val="bg1"/>
              </a:solidFill>
              <a:latin typeface="Times New Roman" pitchFamily="18" charset="0"/>
              <a:cs typeface="Times New Roman" pitchFamily="18" charset="0"/>
            </a:rPr>
            <a:t>1. </a:t>
          </a:r>
          <a:r>
            <a:rPr lang="id-ID" sz="1600" dirty="0" smtClean="0">
              <a:solidFill>
                <a:schemeClr val="bg1"/>
              </a:solidFill>
              <a:latin typeface="Times New Roman" pitchFamily="18" charset="0"/>
              <a:cs typeface="Times New Roman" pitchFamily="18" charset="0"/>
            </a:rPr>
            <a:t>Kehadiran  (75-100 %)	Bobot	:  10 %</a:t>
          </a: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2. </a:t>
          </a:r>
          <a:r>
            <a:rPr lang="id-ID" sz="1600" dirty="0" smtClean="0">
              <a:solidFill>
                <a:schemeClr val="bg1"/>
              </a:solidFill>
              <a:latin typeface="Times New Roman" pitchFamily="18" charset="0"/>
              <a:cs typeface="Times New Roman" pitchFamily="18" charset="0"/>
            </a:rPr>
            <a:t>Tugas Terstruktur	</a:t>
          </a:r>
        </a:p>
        <a:p>
          <a:pPr marL="176213" indent="222250" algn="just">
            <a:lnSpc>
              <a:spcPct val="90000"/>
            </a:lnSpc>
            <a:spcAft>
              <a:spcPct val="35000"/>
            </a:spcAft>
          </a:pPr>
          <a:r>
            <a:rPr lang="id-ID" sz="1600" dirty="0" smtClean="0">
              <a:solidFill>
                <a:schemeClr val="bg1"/>
              </a:solidFill>
              <a:latin typeface="Times New Roman" pitchFamily="18" charset="0"/>
              <a:cs typeface="Times New Roman" pitchFamily="18" charset="0"/>
            </a:rPr>
            <a:t>a. Individu</a:t>
          </a:r>
          <a:r>
            <a:rPr lang="en-US" sz="1600" dirty="0" smtClean="0">
              <a:solidFill>
                <a:schemeClr val="bg1"/>
              </a:solidFill>
              <a:latin typeface="Times New Roman" pitchFamily="18" charset="0"/>
              <a:cs typeface="Times New Roman" pitchFamily="18" charset="0"/>
            </a:rPr>
            <a:t>/QUIZ (OL)	</a:t>
          </a:r>
          <a:r>
            <a:rPr lang="id-ID" sz="1600" dirty="0" smtClean="0">
              <a:solidFill>
                <a:schemeClr val="bg1"/>
              </a:solidFill>
              <a:latin typeface="Times New Roman" pitchFamily="18" charset="0"/>
              <a:cs typeface="Times New Roman" pitchFamily="18" charset="0"/>
            </a:rPr>
            <a:t>Bobot 	:  15 %</a:t>
          </a:r>
        </a:p>
        <a:p>
          <a:pPr marL="176213" indent="222250" algn="just">
            <a:lnSpc>
              <a:spcPct val="90000"/>
            </a:lnSpc>
            <a:spcAft>
              <a:spcPct val="35000"/>
            </a:spcAft>
          </a:pPr>
          <a:r>
            <a:rPr lang="id-ID" sz="1600" dirty="0" smtClean="0">
              <a:solidFill>
                <a:schemeClr val="bg1"/>
              </a:solidFill>
              <a:latin typeface="Times New Roman" pitchFamily="18" charset="0"/>
              <a:cs typeface="Times New Roman" pitchFamily="18" charset="0"/>
            </a:rPr>
            <a:t>b. Kelompok </a:t>
          </a:r>
          <a:r>
            <a:rPr lang="en-US" sz="1600" dirty="0" smtClean="0">
              <a:solidFill>
                <a:schemeClr val="bg1"/>
              </a:solidFill>
              <a:latin typeface="Times New Roman" pitchFamily="18" charset="0"/>
              <a:cs typeface="Times New Roman" pitchFamily="18" charset="0"/>
            </a:rPr>
            <a:t>/TUGAS (OL)   </a:t>
          </a:r>
          <a:r>
            <a:rPr lang="id-ID" sz="1600" dirty="0" smtClean="0">
              <a:solidFill>
                <a:schemeClr val="bg1"/>
              </a:solidFill>
              <a:latin typeface="Times New Roman" pitchFamily="18" charset="0"/>
              <a:cs typeface="Times New Roman" pitchFamily="18" charset="0"/>
            </a:rPr>
            <a:t>Bobot	:  20 %</a:t>
          </a:r>
        </a:p>
        <a:p>
          <a:pPr marL="176213" indent="0" algn="just">
            <a:lnSpc>
              <a:spcPct val="90000"/>
            </a:lnSpc>
            <a:spcAft>
              <a:spcPct val="35000"/>
            </a:spcAft>
          </a:pPr>
          <a:r>
            <a:rPr lang="id-ID" sz="1600" dirty="0" smtClean="0">
              <a:solidFill>
                <a:schemeClr val="bg1"/>
              </a:solidFill>
              <a:latin typeface="Times New Roman" pitchFamily="18" charset="0"/>
              <a:cs typeface="Times New Roman" pitchFamily="18" charset="0"/>
            </a:rPr>
            <a:t>3. Ujian Tenganh Semester	Bobot	:  25 % </a:t>
          </a:r>
          <a:endParaRPr lang="en-US" sz="1600" dirty="0" smtClean="0">
            <a:solidFill>
              <a:schemeClr val="bg1"/>
            </a:solidFill>
            <a:latin typeface="Times New Roman" pitchFamily="18" charset="0"/>
            <a:cs typeface="Times New Roman" pitchFamily="18" charset="0"/>
          </a:endParaRP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    </a:t>
          </a:r>
          <a:r>
            <a:rPr lang="id-ID" sz="1600" dirty="0" smtClean="0">
              <a:solidFill>
                <a:schemeClr val="bg1"/>
              </a:solidFill>
              <a:latin typeface="Times New Roman" pitchFamily="18" charset="0"/>
              <a:cs typeface="Times New Roman" pitchFamily="18" charset="0"/>
            </a:rPr>
            <a:t>(</a:t>
          </a:r>
          <a:r>
            <a:rPr lang="id-ID" sz="1600" i="1" dirty="0" smtClean="0">
              <a:solidFill>
                <a:schemeClr val="bg1"/>
              </a:solidFill>
              <a:latin typeface="Times New Roman" pitchFamily="18" charset="0"/>
              <a:cs typeface="Times New Roman" pitchFamily="18" charset="0"/>
            </a:rPr>
            <a:t>open books</a:t>
          </a:r>
          <a:r>
            <a:rPr lang="en-US" sz="1600" i="1" dirty="0" smtClean="0">
              <a:solidFill>
                <a:schemeClr val="bg1"/>
              </a:solidFill>
              <a:latin typeface="Times New Roman" pitchFamily="18" charset="0"/>
              <a:cs typeface="Times New Roman" pitchFamily="18" charset="0"/>
            </a:rPr>
            <a:t>/Take home</a:t>
          </a:r>
          <a:r>
            <a:rPr lang="id-ID" sz="1600" dirty="0" smtClean="0">
              <a:solidFill>
                <a:schemeClr val="bg1"/>
              </a:solidFill>
              <a:latin typeface="Times New Roman" pitchFamily="18" charset="0"/>
              <a:cs typeface="Times New Roman" pitchFamily="18" charset="0"/>
            </a:rPr>
            <a:t>)</a:t>
          </a: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4</a:t>
          </a:r>
          <a:r>
            <a:rPr lang="id-ID" sz="1600" dirty="0" smtClean="0">
              <a:solidFill>
                <a:schemeClr val="bg1"/>
              </a:solidFill>
              <a:latin typeface="Times New Roman" pitchFamily="18" charset="0"/>
              <a:cs typeface="Times New Roman" pitchFamily="18" charset="0"/>
            </a:rPr>
            <a:t>. Ujian Akhir Semester	Bobot	</a:t>
          </a:r>
          <a:r>
            <a:rPr lang="en-US" sz="1600" dirty="0" smtClean="0">
              <a:solidFill>
                <a:schemeClr val="bg1"/>
              </a:solidFill>
              <a:latin typeface="Times New Roman" pitchFamily="18" charset="0"/>
              <a:cs typeface="Times New Roman" pitchFamily="18" charset="0"/>
            </a:rPr>
            <a:t>:   30 %</a:t>
          </a: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   (P</a:t>
          </a:r>
          <a:r>
            <a:rPr lang="id-ID" sz="1600" dirty="0" smtClean="0">
              <a:solidFill>
                <a:schemeClr val="bg1"/>
              </a:solidFill>
              <a:latin typeface="Times New Roman" pitchFamily="18" charset="0"/>
              <a:cs typeface="Times New Roman" pitchFamily="18" charset="0"/>
            </a:rPr>
            <a:t>ersentasi</a:t>
          </a:r>
          <a:r>
            <a:rPr lang="en-US" sz="1600" dirty="0" smtClean="0">
              <a:solidFill>
                <a:schemeClr val="bg1"/>
              </a:solidFill>
              <a:latin typeface="Times New Roman" pitchFamily="18" charset="0"/>
              <a:cs typeface="Times New Roman" pitchFamily="18" charset="0"/>
            </a:rPr>
            <a:t>-</a:t>
          </a:r>
          <a:r>
            <a:rPr lang="en-US" sz="1600" dirty="0" err="1" smtClean="0">
              <a:solidFill>
                <a:schemeClr val="bg1"/>
              </a:solidFill>
              <a:latin typeface="Times New Roman" pitchFamily="18" charset="0"/>
              <a:cs typeface="Times New Roman" pitchFamily="18" charset="0"/>
            </a:rPr>
            <a:t>Reguler</a:t>
          </a:r>
          <a:r>
            <a:rPr lang="en-US"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Tulis</a:t>
          </a:r>
          <a:r>
            <a:rPr lang="en-US" sz="1600" dirty="0" smtClean="0">
              <a:solidFill>
                <a:schemeClr val="bg1"/>
              </a:solidFill>
              <a:latin typeface="Times New Roman" pitchFamily="18" charset="0"/>
              <a:cs typeface="Times New Roman" pitchFamily="18" charset="0"/>
            </a:rPr>
            <a:t>-OL</a:t>
          </a:r>
          <a:r>
            <a:rPr lang="id-ID" sz="1600" dirty="0" smtClean="0">
              <a:solidFill>
                <a:schemeClr val="bg1"/>
              </a:solidFill>
              <a:latin typeface="Times New Roman" pitchFamily="18" charset="0"/>
              <a:cs typeface="Times New Roman" pitchFamily="18" charset="0"/>
            </a:rPr>
            <a:t>)</a:t>
          </a:r>
          <a:endParaRPr lang="en-US" sz="1600" dirty="0" smtClean="0">
            <a:solidFill>
              <a:schemeClr val="bg1"/>
            </a:solidFill>
            <a:latin typeface="Times New Roman" pitchFamily="18" charset="0"/>
            <a:cs typeface="Times New Roman" pitchFamily="18" charset="0"/>
          </a:endParaRP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5.    </a:t>
          </a:r>
          <a:r>
            <a:rPr lang="id-ID" sz="1600" dirty="0" smtClean="0">
              <a:solidFill>
                <a:schemeClr val="bg1"/>
              </a:solidFill>
              <a:latin typeface="Times New Roman" pitchFamily="18" charset="0"/>
              <a:cs typeface="Times New Roman" pitchFamily="18" charset="0"/>
            </a:rPr>
            <a:t>Nilai Akhir</a:t>
          </a:r>
          <a:r>
            <a:rPr lang="en-US" sz="1600" dirty="0" smtClean="0">
              <a:solidFill>
                <a:schemeClr val="bg1"/>
              </a:solidFill>
              <a:latin typeface="Times New Roman" pitchFamily="18" charset="0"/>
              <a:cs typeface="Times New Roman" pitchFamily="18" charset="0"/>
            </a:rPr>
            <a:t> Total 		</a:t>
          </a:r>
          <a:r>
            <a:rPr lang="en-US" sz="1600" dirty="0" err="1" smtClean="0">
              <a:solidFill>
                <a:schemeClr val="bg1"/>
              </a:solidFill>
              <a:latin typeface="Times New Roman" pitchFamily="18" charset="0"/>
              <a:cs typeface="Times New Roman" pitchFamily="18" charset="0"/>
            </a:rPr>
            <a:t>Bobot</a:t>
          </a:r>
          <a:r>
            <a:rPr lang="id-ID" sz="1600" b="1" dirty="0" smtClean="0">
              <a:solidFill>
                <a:schemeClr val="bg1"/>
              </a:solidFill>
              <a:latin typeface="Times New Roman" pitchFamily="18" charset="0"/>
              <a:cs typeface="Times New Roman" pitchFamily="18" charset="0"/>
            </a:rPr>
            <a:t>    : 100 %</a:t>
          </a:r>
          <a:r>
            <a:rPr lang="en-US" sz="1600" dirty="0" smtClean="0">
              <a:latin typeface="Arial" pitchFamily="34" charset="0"/>
              <a:cs typeface="Arial" pitchFamily="34" charset="0"/>
            </a:rPr>
            <a:t>  </a:t>
          </a:r>
        </a:p>
        <a:p>
          <a:pPr marL="176213" indent="0" algn="just">
            <a:lnSpc>
              <a:spcPct val="90000"/>
            </a:lnSpc>
            <a:spcAft>
              <a:spcPct val="35000"/>
            </a:spcAft>
          </a:pPr>
          <a:endParaRPr lang="en-US" sz="1600" dirty="0" smtClean="0">
            <a:latin typeface="Arial" pitchFamily="34" charset="0"/>
            <a:cs typeface="Arial" pitchFamily="34" charset="0"/>
          </a:endParaRPr>
        </a:p>
        <a:p>
          <a:pPr marL="176213" indent="0" algn="just">
            <a:lnSpc>
              <a:spcPct val="90000"/>
            </a:lnSpc>
            <a:spcAft>
              <a:spcPct val="35000"/>
            </a:spcAft>
          </a:pPr>
          <a:endParaRPr lang="en-US" sz="1600" dirty="0" smtClean="0">
            <a:latin typeface="Arial" pitchFamily="34" charset="0"/>
            <a:cs typeface="Arial" pitchFamily="34" charset="0"/>
          </a:endParaRPr>
        </a:p>
        <a:p>
          <a:pPr marL="0" indent="0" algn="r">
            <a:lnSpc>
              <a:spcPct val="90000"/>
            </a:lnSpc>
            <a:spcAft>
              <a:spcPct val="35000"/>
            </a:spcAft>
          </a:pPr>
          <a:r>
            <a:rPr lang="en-US" sz="1600" dirty="0" smtClean="0">
              <a:latin typeface="Arial" pitchFamily="34" charset="0"/>
              <a:cs typeface="Arial" pitchFamily="34" charset="0"/>
            </a:rPr>
            <a:t> </a:t>
          </a:r>
          <a:endParaRPr lang="id-ID" sz="1600" dirty="0">
            <a:latin typeface="Arial" pitchFamily="34" charset="0"/>
            <a:cs typeface="Arial" pitchFamily="34" charset="0"/>
          </a:endParaRPr>
        </a:p>
      </dgm:t>
    </dgm:pt>
    <dgm:pt modelId="{294822C7-0E94-411C-8FE4-79861D74555A}" type="parTrans" cxnId="{E711D317-2E90-4E5A-BA35-D80B4CEB867B}">
      <dgm:prSet/>
      <dgm:spPr/>
      <dgm:t>
        <a:bodyPr/>
        <a:lstStyle/>
        <a:p>
          <a:endParaRPr lang="id-ID" sz="1600"/>
        </a:p>
      </dgm:t>
    </dgm:pt>
    <dgm:pt modelId="{D1284EDA-E3BC-4335-8243-266E81CC00F9}" type="sibTrans" cxnId="{E711D317-2E90-4E5A-BA35-D80B4CEB867B}">
      <dgm:prSet/>
      <dgm:spPr/>
      <dgm:t>
        <a:bodyPr/>
        <a:lstStyle/>
        <a:p>
          <a:endParaRPr lang="id-ID" sz="1600"/>
        </a:p>
      </dgm:t>
    </dgm:pt>
    <dgm:pt modelId="{A3C74826-0354-4125-B10B-68931ECC0A32}">
      <dgm:prSet custT="1"/>
      <dgm:spPr>
        <a:blipFill rotWithShape="0">
          <a:blip xmlns:r="http://schemas.openxmlformats.org/officeDocument/2006/relationships" r:embed="rId2"/>
          <a:tile tx="0" ty="0" sx="100000" sy="100000" flip="none" algn="tl"/>
        </a:blipFill>
      </dgm:spPr>
      <dgm:t>
        <a:bodyPr/>
        <a:lstStyle/>
        <a:p>
          <a:pPr marL="0" indent="0" algn="r"/>
          <a:endParaRPr lang="en-US" sz="1600" dirty="0" smtClean="0">
            <a:latin typeface="Arial" pitchFamily="34" charset="0"/>
            <a:cs typeface="Arial" pitchFamily="34" charset="0"/>
          </a:endParaRPr>
        </a:p>
      </dgm:t>
    </dgm:pt>
    <dgm:pt modelId="{008619F8-390A-4E16-B215-A1559821399F}" type="parTrans" cxnId="{9C8727FC-1C6C-40E1-86E1-3A6FDC2855B0}">
      <dgm:prSet/>
      <dgm:spPr/>
      <dgm:t>
        <a:bodyPr/>
        <a:lstStyle/>
        <a:p>
          <a:endParaRPr lang="id-ID" sz="1600"/>
        </a:p>
      </dgm:t>
    </dgm:pt>
    <dgm:pt modelId="{831954B4-E69F-49D8-A20B-651A2D7B0F1A}" type="sibTrans" cxnId="{9C8727FC-1C6C-40E1-86E1-3A6FDC2855B0}">
      <dgm:prSet/>
      <dgm:spPr/>
      <dgm:t>
        <a:bodyPr/>
        <a:lstStyle/>
        <a:p>
          <a:endParaRPr lang="id-ID" sz="1600"/>
        </a:p>
      </dgm:t>
    </dgm:pt>
    <dgm:pt modelId="{4C69816C-12AF-4A71-97D1-D44CCF35CDB5}" type="pres">
      <dgm:prSet presAssocID="{208825C2-1BB5-4E2B-84B2-DAB1805BAC7B}" presName="composite" presStyleCnt="0">
        <dgm:presLayoutVars>
          <dgm:chMax val="1"/>
          <dgm:dir/>
          <dgm:resizeHandles val="exact"/>
        </dgm:presLayoutVars>
      </dgm:prSet>
      <dgm:spPr/>
      <dgm:t>
        <a:bodyPr/>
        <a:lstStyle/>
        <a:p>
          <a:endParaRPr lang="id-ID"/>
        </a:p>
      </dgm:t>
    </dgm:pt>
    <dgm:pt modelId="{031A53A6-26B7-4538-A195-80AC3C42CD6F}" type="pres">
      <dgm:prSet presAssocID="{990D612D-70E4-4B2C-97F2-F5B73D974EED}" presName="roof" presStyleLbl="dkBgShp" presStyleIdx="0" presStyleCnt="2" custScaleY="52345" custLinFactNeighborY="-11764"/>
      <dgm:spPr/>
      <dgm:t>
        <a:bodyPr/>
        <a:lstStyle/>
        <a:p>
          <a:endParaRPr lang="id-ID"/>
        </a:p>
      </dgm:t>
    </dgm:pt>
    <dgm:pt modelId="{C5698A58-AA96-4E36-953C-8C3090A71F61}" type="pres">
      <dgm:prSet presAssocID="{990D612D-70E4-4B2C-97F2-F5B73D974EED}" presName="pillars" presStyleCnt="0"/>
      <dgm:spPr/>
    </dgm:pt>
    <dgm:pt modelId="{BCAAF611-39DE-4B05-ACD8-9CF96ABD01BE}" type="pres">
      <dgm:prSet presAssocID="{990D612D-70E4-4B2C-97F2-F5B73D974EED}" presName="pillar1" presStyleLbl="node1" presStyleIdx="0" presStyleCnt="2" custScaleX="152500" custScaleY="133668">
        <dgm:presLayoutVars>
          <dgm:bulletEnabled val="1"/>
        </dgm:presLayoutVars>
      </dgm:prSet>
      <dgm:spPr/>
      <dgm:t>
        <a:bodyPr/>
        <a:lstStyle/>
        <a:p>
          <a:endParaRPr lang="id-ID"/>
        </a:p>
      </dgm:t>
    </dgm:pt>
    <dgm:pt modelId="{C73BADA2-F0C2-4BFB-BE1E-CBD2C3653023}" type="pres">
      <dgm:prSet presAssocID="{AF761519-0AE8-4E51-8F1B-40A4B4818564}" presName="pillarX" presStyleLbl="node1" presStyleIdx="1" presStyleCnt="2" custScaleX="207276" custScaleY="136932" custLinFactNeighborX="-1033" custLinFactNeighborY="2873">
        <dgm:presLayoutVars>
          <dgm:bulletEnabled val="1"/>
        </dgm:presLayoutVars>
      </dgm:prSet>
      <dgm:spPr/>
      <dgm:t>
        <a:bodyPr/>
        <a:lstStyle/>
        <a:p>
          <a:endParaRPr lang="id-ID"/>
        </a:p>
      </dgm:t>
    </dgm:pt>
    <dgm:pt modelId="{152B3D63-F6EE-43E6-B7AD-F0F0E91154A3}" type="pres">
      <dgm:prSet presAssocID="{990D612D-70E4-4B2C-97F2-F5B73D974EED}" presName="base" presStyleLbl="dkBgShp" presStyleIdx="1" presStyleCnt="2" custLinFactY="4724" custLinFactNeighborY="100000"/>
      <dgm:spPr/>
    </dgm:pt>
  </dgm:ptLst>
  <dgm:cxnLst>
    <dgm:cxn modelId="{56971C9D-0915-4448-991F-F5DAB15325A2}" srcId="{208825C2-1BB5-4E2B-84B2-DAB1805BAC7B}" destId="{990D612D-70E4-4B2C-97F2-F5B73D974EED}" srcOrd="0" destOrd="0" parTransId="{25FCFDCD-AAAA-47FC-8079-105F7CE7AA45}" sibTransId="{57D97F67-98E3-4E74-B68A-5FF5F6322852}"/>
    <dgm:cxn modelId="{E711D317-2E90-4E5A-BA35-D80B4CEB867B}" srcId="{990D612D-70E4-4B2C-97F2-F5B73D974EED}" destId="{AF761519-0AE8-4E51-8F1B-40A4B4818564}" srcOrd="1" destOrd="0" parTransId="{294822C7-0E94-411C-8FE4-79861D74555A}" sibTransId="{D1284EDA-E3BC-4335-8243-266E81CC00F9}"/>
    <dgm:cxn modelId="{5CC87823-7409-4406-8D7A-2279513C8FAA}" type="presOf" srcId="{208825C2-1BB5-4E2B-84B2-DAB1805BAC7B}" destId="{4C69816C-12AF-4A71-97D1-D44CCF35CDB5}" srcOrd="0" destOrd="0" presId="urn:microsoft.com/office/officeart/2005/8/layout/hList3"/>
    <dgm:cxn modelId="{CE215B30-69C5-4FA6-A5AB-3F87F7C95D45}" type="presOf" srcId="{AF761519-0AE8-4E51-8F1B-40A4B4818564}" destId="{C73BADA2-F0C2-4BFB-BE1E-CBD2C3653023}" srcOrd="0" destOrd="0" presId="urn:microsoft.com/office/officeart/2005/8/layout/hList3"/>
    <dgm:cxn modelId="{93C6390B-9648-4225-B5A9-3529F2AADC15}" type="presOf" srcId="{A3C74826-0354-4125-B10B-68931ECC0A32}" destId="{BCAAF611-39DE-4B05-ACD8-9CF96ABD01BE}" srcOrd="0" destOrd="0" presId="urn:microsoft.com/office/officeart/2005/8/layout/hList3"/>
    <dgm:cxn modelId="{9C8727FC-1C6C-40E1-86E1-3A6FDC2855B0}" srcId="{990D612D-70E4-4B2C-97F2-F5B73D974EED}" destId="{A3C74826-0354-4125-B10B-68931ECC0A32}" srcOrd="0" destOrd="0" parTransId="{008619F8-390A-4E16-B215-A1559821399F}" sibTransId="{831954B4-E69F-49D8-A20B-651A2D7B0F1A}"/>
    <dgm:cxn modelId="{0CC637BB-8F1A-4EC8-A387-33B76AC94FA6}" type="presOf" srcId="{990D612D-70E4-4B2C-97F2-F5B73D974EED}" destId="{031A53A6-26B7-4538-A195-80AC3C42CD6F}" srcOrd="0" destOrd="0" presId="urn:microsoft.com/office/officeart/2005/8/layout/hList3"/>
    <dgm:cxn modelId="{2EF63EBB-2671-4380-91B3-3772386039F5}" type="presParOf" srcId="{4C69816C-12AF-4A71-97D1-D44CCF35CDB5}" destId="{031A53A6-26B7-4538-A195-80AC3C42CD6F}" srcOrd="0" destOrd="0" presId="urn:microsoft.com/office/officeart/2005/8/layout/hList3"/>
    <dgm:cxn modelId="{79219337-467E-433C-881E-9ABA22BEBB66}" type="presParOf" srcId="{4C69816C-12AF-4A71-97D1-D44CCF35CDB5}" destId="{C5698A58-AA96-4E36-953C-8C3090A71F61}" srcOrd="1" destOrd="0" presId="urn:microsoft.com/office/officeart/2005/8/layout/hList3"/>
    <dgm:cxn modelId="{D3D16325-3565-4774-9ACE-7482B67D047A}" type="presParOf" srcId="{C5698A58-AA96-4E36-953C-8C3090A71F61}" destId="{BCAAF611-39DE-4B05-ACD8-9CF96ABD01BE}" srcOrd="0" destOrd="0" presId="urn:microsoft.com/office/officeart/2005/8/layout/hList3"/>
    <dgm:cxn modelId="{1F4B185E-9E98-4FC0-8E68-A8747792E501}" type="presParOf" srcId="{C5698A58-AA96-4E36-953C-8C3090A71F61}" destId="{C73BADA2-F0C2-4BFB-BE1E-CBD2C3653023}" srcOrd="1" destOrd="0" presId="urn:microsoft.com/office/officeart/2005/8/layout/hList3"/>
    <dgm:cxn modelId="{33715C79-310B-4462-8840-2CCDD4FAF838}" type="presParOf" srcId="{4C69816C-12AF-4A71-97D1-D44CCF35CDB5}" destId="{152B3D63-F6EE-43E6-B7AD-F0F0E91154A3}" srcOrd="2" destOrd="0" presId="urn:microsoft.com/office/officeart/2005/8/layout/hList3"/>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8825C2-1BB5-4E2B-84B2-DAB1805BAC7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d-ID"/>
        </a:p>
      </dgm:t>
    </dgm:pt>
    <dgm:pt modelId="{990D612D-70E4-4B2C-97F2-F5B73D974EED}">
      <dgm:prSet phldrT="[Text]" custT="1"/>
      <dgm:spPr>
        <a:solidFill>
          <a:srgbClr val="C00000"/>
        </a:solidFill>
      </dgm:spPr>
      <dgm:t>
        <a:bodyPr/>
        <a:lstStyle/>
        <a:p>
          <a:r>
            <a:rPr lang="en-US" sz="1800" b="1" dirty="0" smtClean="0">
              <a:solidFill>
                <a:schemeClr val="bg1"/>
              </a:solidFill>
              <a:latin typeface="Arial" pitchFamily="34" charset="0"/>
              <a:cs typeface="Arial" pitchFamily="34" charset="0"/>
            </a:rPr>
            <a:t>TUGAS TERSTRUKTUR</a:t>
          </a:r>
          <a:endParaRPr lang="id-ID" sz="1800" dirty="0">
            <a:latin typeface="Arial" pitchFamily="34" charset="0"/>
            <a:cs typeface="Arial" pitchFamily="34" charset="0"/>
          </a:endParaRPr>
        </a:p>
      </dgm:t>
    </dgm:pt>
    <dgm:pt modelId="{25FCFDCD-AAAA-47FC-8079-105F7CE7AA45}" type="parTrans" cxnId="{56971C9D-0915-4448-991F-F5DAB15325A2}">
      <dgm:prSet/>
      <dgm:spPr/>
      <dgm:t>
        <a:bodyPr/>
        <a:lstStyle/>
        <a:p>
          <a:endParaRPr lang="id-ID" sz="1600"/>
        </a:p>
      </dgm:t>
    </dgm:pt>
    <dgm:pt modelId="{57D97F67-98E3-4E74-B68A-5FF5F6322852}" type="sibTrans" cxnId="{56971C9D-0915-4448-991F-F5DAB15325A2}">
      <dgm:prSet/>
      <dgm:spPr/>
      <dgm:t>
        <a:bodyPr/>
        <a:lstStyle/>
        <a:p>
          <a:endParaRPr lang="id-ID" sz="1600"/>
        </a:p>
      </dgm:t>
    </dgm:pt>
    <dgm:pt modelId="{AF761519-0AE8-4E51-8F1B-40A4B4818564}">
      <dgm:prSet phldrT="[Text]" custT="1"/>
      <dgm:spPr>
        <a:blipFill rotWithShape="0">
          <a:blip xmlns:r="http://schemas.openxmlformats.org/officeDocument/2006/relationships" r:embed="rId1"/>
          <a:tile tx="0" ty="0" sx="100000" sy="100000" flip="none" algn="tl"/>
        </a:blipFill>
      </dgm:spPr>
      <dgm:t>
        <a:bodyPr/>
        <a:lstStyle/>
        <a:p>
          <a:pPr marL="176213" indent="0" algn="r">
            <a:lnSpc>
              <a:spcPct val="90000"/>
            </a:lnSpc>
            <a:spcAft>
              <a:spcPct val="35000"/>
            </a:spcAft>
          </a:pPr>
          <a:r>
            <a:rPr lang="en-US" sz="1800" b="1" dirty="0" smtClean="0"/>
            <a:t>1. </a:t>
          </a:r>
          <a:r>
            <a:rPr lang="en-US" sz="1800" b="1" dirty="0" err="1" smtClean="0"/>
            <a:t>Anda</a:t>
          </a:r>
          <a:r>
            <a:rPr lang="en-US" sz="1800" b="1" dirty="0" smtClean="0"/>
            <a:t> </a:t>
          </a:r>
          <a:r>
            <a:rPr lang="en-US" sz="1800" b="1" dirty="0" err="1" smtClean="0"/>
            <a:t>diminta</a:t>
          </a:r>
          <a:r>
            <a:rPr lang="en-US" sz="1800" b="1" dirty="0" smtClean="0"/>
            <a:t> </a:t>
          </a:r>
          <a:r>
            <a:rPr lang="en-US" sz="1800" b="1" dirty="0" err="1" smtClean="0"/>
            <a:t>untuk</a:t>
          </a:r>
          <a:r>
            <a:rPr lang="en-US" sz="1800" b="1" dirty="0" smtClean="0"/>
            <a:t> </a:t>
          </a:r>
          <a:r>
            <a:rPr lang="en-US" sz="1800" b="1" dirty="0" err="1" smtClean="0"/>
            <a:t>membuat</a:t>
          </a:r>
          <a:r>
            <a:rPr lang="en-US" sz="1800" b="1" dirty="0" smtClean="0"/>
            <a:t> </a:t>
          </a:r>
          <a:r>
            <a:rPr lang="en-US" sz="1800" b="1" dirty="0" err="1" smtClean="0"/>
            <a:t>tulisan</a:t>
          </a:r>
          <a:r>
            <a:rPr lang="en-US" sz="1800" b="1" dirty="0" smtClean="0"/>
            <a:t> </a:t>
          </a:r>
          <a:r>
            <a:rPr lang="en-US" sz="1800" b="1" dirty="0" err="1" smtClean="0"/>
            <a:t>ringkas</a:t>
          </a:r>
          <a:r>
            <a:rPr lang="en-US" sz="1800" b="1" dirty="0" smtClean="0"/>
            <a:t> </a:t>
          </a:r>
          <a:r>
            <a:rPr lang="en-US" sz="1800" b="1" dirty="0" err="1" smtClean="0"/>
            <a:t>dan</a:t>
          </a:r>
          <a:r>
            <a:rPr lang="en-US" sz="1800" b="1" dirty="0" smtClean="0"/>
            <a:t> </a:t>
          </a:r>
          <a:r>
            <a:rPr lang="en-US" sz="1800" b="1" dirty="0" err="1" smtClean="0"/>
            <a:t>argumentatif</a:t>
          </a:r>
          <a:r>
            <a:rPr lang="en-US" sz="1800" b="1" dirty="0" smtClean="0"/>
            <a:t>  </a:t>
          </a:r>
          <a:r>
            <a:rPr lang="en-US" sz="1800" b="1" dirty="0" err="1" smtClean="0"/>
            <a:t>alasan</a:t>
          </a:r>
          <a:r>
            <a:rPr lang="en-US" sz="1800" b="1" dirty="0" smtClean="0"/>
            <a:t> </a:t>
          </a:r>
          <a:r>
            <a:rPr lang="en-US" sz="1800" b="1" dirty="0" err="1" smtClean="0"/>
            <a:t>penting</a:t>
          </a:r>
          <a:r>
            <a:rPr lang="en-US" sz="1800" b="1" dirty="0" smtClean="0"/>
            <a:t> </a:t>
          </a:r>
          <a:r>
            <a:rPr lang="en-US" sz="1800" b="1" dirty="0" err="1" smtClean="0"/>
            <a:t>mengapa</a:t>
          </a:r>
          <a:r>
            <a:rPr lang="en-US" sz="1800" b="1" dirty="0" smtClean="0"/>
            <a:t> </a:t>
          </a:r>
          <a:r>
            <a:rPr lang="en-US" sz="1800" b="1" dirty="0" err="1" smtClean="0"/>
            <a:t>Pancasila</a:t>
          </a:r>
          <a:r>
            <a:rPr lang="en-US" sz="1800" b="1" dirty="0" smtClean="0"/>
            <a:t> </a:t>
          </a:r>
          <a:r>
            <a:rPr lang="en-US" sz="1800" b="1" dirty="0" err="1" smtClean="0"/>
            <a:t>perlu</a:t>
          </a:r>
          <a:r>
            <a:rPr lang="en-US" sz="1800" b="1" dirty="0" smtClean="0"/>
            <a:t>?</a:t>
          </a:r>
          <a:br>
            <a:rPr lang="en-US" sz="1800" b="1" dirty="0" smtClean="0"/>
          </a:br>
          <a:r>
            <a:rPr lang="en-US" sz="1800" dirty="0" smtClean="0"/>
            <a:t/>
          </a:r>
          <a:br>
            <a:rPr lang="en-US" sz="1800" dirty="0" smtClean="0"/>
          </a:br>
          <a:r>
            <a:rPr lang="en-US" sz="1800" b="1" dirty="0" smtClean="0"/>
            <a:t>2. </a:t>
          </a:r>
          <a:r>
            <a:rPr lang="en-US" sz="1800" b="1" dirty="0" err="1" smtClean="0"/>
            <a:t>Lakukan</a:t>
          </a:r>
          <a:r>
            <a:rPr lang="en-US" sz="1800" b="1" dirty="0" smtClean="0"/>
            <a:t> </a:t>
          </a:r>
          <a:r>
            <a:rPr lang="en-US" sz="1800" b="1" dirty="0" err="1" smtClean="0"/>
            <a:t>pengkajian</a:t>
          </a:r>
          <a:r>
            <a:rPr lang="en-US" sz="1800" b="1" dirty="0" smtClean="0"/>
            <a:t> </a:t>
          </a:r>
          <a:r>
            <a:rPr lang="en-US" sz="1800" b="1" dirty="0" err="1" smtClean="0"/>
            <a:t>tentang</a:t>
          </a:r>
          <a:r>
            <a:rPr lang="en-US" sz="1800" b="1" dirty="0" smtClean="0"/>
            <a:t> </a:t>
          </a:r>
          <a:r>
            <a:rPr lang="en-US" sz="1800" b="1" dirty="0" err="1" smtClean="0"/>
            <a:t>keunggulan</a:t>
          </a:r>
          <a:r>
            <a:rPr lang="en-US" sz="1800" b="1" dirty="0" smtClean="0"/>
            <a:t> moral </a:t>
          </a:r>
          <a:r>
            <a:rPr lang="en-US" sz="1800" b="1" dirty="0" err="1" smtClean="0"/>
            <a:t>Pancasila</a:t>
          </a:r>
          <a:r>
            <a:rPr lang="en-US" sz="1800" b="1" dirty="0" smtClean="0"/>
            <a:t>, </a:t>
          </a:r>
          <a:r>
            <a:rPr lang="en-US" sz="1800" b="1" dirty="0" err="1" smtClean="0"/>
            <a:t>bila</a:t>
          </a:r>
          <a:r>
            <a:rPr lang="en-US" sz="1800" b="1" dirty="0" smtClean="0"/>
            <a:t> </a:t>
          </a:r>
          <a:r>
            <a:rPr lang="en-US" sz="1800" b="1" dirty="0" err="1" smtClean="0"/>
            <a:t>diterapkan</a:t>
          </a:r>
          <a:r>
            <a:rPr lang="en-US" sz="1800" b="1" dirty="0" smtClean="0"/>
            <a:t> </a:t>
          </a:r>
          <a:r>
            <a:rPr lang="en-US" sz="1800" b="1" dirty="0" err="1" smtClean="0"/>
            <a:t>dalam</a:t>
          </a:r>
          <a:r>
            <a:rPr lang="en-US" sz="1800" b="1" dirty="0" smtClean="0"/>
            <a:t> </a:t>
          </a:r>
          <a:r>
            <a:rPr lang="en-US" sz="1800" b="1" dirty="0" err="1" smtClean="0"/>
            <a:t>kehidupan</a:t>
          </a:r>
          <a:r>
            <a:rPr lang="en-US" sz="1800" b="1" dirty="0" smtClean="0"/>
            <a:t> </a:t>
          </a:r>
          <a:r>
            <a:rPr lang="en-US" sz="1800" b="1" dirty="0" err="1" smtClean="0"/>
            <a:t>berbangsa</a:t>
          </a:r>
          <a:r>
            <a:rPr lang="en-US" sz="1800" b="1" dirty="0" smtClean="0"/>
            <a:t> </a:t>
          </a:r>
          <a:r>
            <a:rPr lang="en-US" sz="1800" b="1" dirty="0" err="1" smtClean="0"/>
            <a:t>dan</a:t>
          </a:r>
          <a:r>
            <a:rPr lang="en-US" sz="1800" b="1" dirty="0" smtClean="0"/>
            <a:t> </a:t>
          </a:r>
          <a:r>
            <a:rPr lang="en-US" sz="1800" b="1" dirty="0" err="1" smtClean="0"/>
            <a:t>bernegara</a:t>
          </a:r>
          <a:r>
            <a:rPr lang="en-US" sz="1800" b="1" dirty="0" smtClean="0"/>
            <a:t>. </a:t>
          </a:r>
          <a:r>
            <a:rPr lang="en-US" sz="1800" b="1" dirty="0" err="1" smtClean="0"/>
            <a:t>Berikan</a:t>
          </a:r>
          <a:r>
            <a:rPr lang="en-US" sz="1800" b="1" dirty="0" smtClean="0"/>
            <a:t> </a:t>
          </a:r>
          <a:r>
            <a:rPr lang="en-US" sz="1800" b="1" dirty="0" err="1" smtClean="0"/>
            <a:t>contoh</a:t>
          </a:r>
          <a:r>
            <a:rPr lang="en-US" sz="1800" b="1" dirty="0" smtClean="0"/>
            <a:t> </a:t>
          </a:r>
          <a:r>
            <a:rPr lang="en-US" sz="1800" b="1" dirty="0" err="1" smtClean="0"/>
            <a:t>konkrit,dan</a:t>
          </a:r>
          <a:r>
            <a:rPr lang="en-US" sz="1800" b="1" dirty="0" smtClean="0"/>
            <a:t> </a:t>
          </a:r>
          <a:r>
            <a:rPr lang="en-US" sz="1800" b="1" dirty="0" err="1" smtClean="0"/>
            <a:t>bagaimana</a:t>
          </a:r>
          <a:r>
            <a:rPr lang="en-US" sz="1800" b="1" dirty="0" smtClean="0"/>
            <a:t> </a:t>
          </a:r>
          <a:r>
            <a:rPr lang="en-US" sz="1800" b="1" dirty="0" err="1" smtClean="0"/>
            <a:t>solusi</a:t>
          </a:r>
          <a:r>
            <a:rPr lang="en-US" sz="1800" b="1" dirty="0" smtClean="0"/>
            <a:t> yang </a:t>
          </a:r>
          <a:r>
            <a:rPr lang="en-US" sz="1800" b="1" dirty="0" err="1" smtClean="0"/>
            <a:t>terbaik</a:t>
          </a:r>
          <a:r>
            <a:rPr lang="en-US" sz="1800" b="1" dirty="0" smtClean="0"/>
            <a:t> </a:t>
          </a:r>
          <a:r>
            <a:rPr lang="en-US" sz="1800" b="1" dirty="0" err="1" smtClean="0"/>
            <a:t>menurut</a:t>
          </a:r>
          <a:r>
            <a:rPr lang="en-US" sz="1800" b="1" dirty="0" smtClean="0"/>
            <a:t> </a:t>
          </a:r>
          <a:r>
            <a:rPr lang="en-US" sz="1800" b="1" dirty="0" err="1" smtClean="0"/>
            <a:t>anda</a:t>
          </a:r>
          <a:r>
            <a:rPr lang="en-US" sz="1800" b="1" dirty="0" smtClean="0"/>
            <a:t> </a:t>
          </a:r>
          <a:r>
            <a:rPr lang="en-US" sz="1800" b="1" dirty="0" err="1" smtClean="0"/>
            <a:t>untuk</a:t>
          </a:r>
          <a:r>
            <a:rPr lang="en-US" sz="1800" b="1" dirty="0" smtClean="0"/>
            <a:t> </a:t>
          </a:r>
          <a:r>
            <a:rPr lang="en-US" sz="1800" b="1" dirty="0" err="1" smtClean="0"/>
            <a:t>menyelesaikannya</a:t>
          </a:r>
          <a:r>
            <a:rPr lang="en-US" sz="1800" b="1" dirty="0" smtClean="0"/>
            <a:t>!</a:t>
          </a:r>
          <a:r>
            <a:rPr lang="en-US" sz="1800" b="1" dirty="0" smtClean="0">
              <a:latin typeface="Tw Cen MT" pitchFamily="34" charset="0"/>
            </a:rPr>
            <a:t> </a:t>
          </a:r>
          <a:r>
            <a:rPr lang="en-US" sz="1800" dirty="0" smtClean="0">
              <a:latin typeface="Arial" pitchFamily="34" charset="0"/>
              <a:cs typeface="Arial" pitchFamily="34" charset="0"/>
            </a:rPr>
            <a:t> </a:t>
          </a:r>
          <a:endParaRPr lang="en-US" sz="1800" dirty="0" smtClean="0">
            <a:latin typeface="Arial" pitchFamily="34" charset="0"/>
            <a:cs typeface="Arial" pitchFamily="34" charset="0"/>
          </a:endParaRPr>
        </a:p>
        <a:p>
          <a:pPr marL="176213" indent="0" algn="r">
            <a:lnSpc>
              <a:spcPct val="90000"/>
            </a:lnSpc>
            <a:spcAft>
              <a:spcPct val="35000"/>
            </a:spcAft>
          </a:pPr>
          <a:endParaRPr lang="en-US" sz="1800" dirty="0" smtClean="0">
            <a:latin typeface="Arial" pitchFamily="34" charset="0"/>
            <a:cs typeface="Arial" pitchFamily="34" charset="0"/>
          </a:endParaRPr>
        </a:p>
        <a:p>
          <a:pPr marL="176213" indent="0" algn="r">
            <a:lnSpc>
              <a:spcPct val="90000"/>
            </a:lnSpc>
            <a:spcAft>
              <a:spcPct val="35000"/>
            </a:spcAft>
          </a:pPr>
          <a:endParaRPr lang="en-US" sz="1800" dirty="0" smtClean="0">
            <a:latin typeface="Arial" pitchFamily="34" charset="0"/>
            <a:cs typeface="Arial" pitchFamily="34" charset="0"/>
          </a:endParaRPr>
        </a:p>
        <a:p>
          <a:pPr marL="0" indent="0" algn="r">
            <a:lnSpc>
              <a:spcPct val="90000"/>
            </a:lnSpc>
            <a:spcAft>
              <a:spcPct val="35000"/>
            </a:spcAft>
          </a:pPr>
          <a:r>
            <a:rPr lang="en-US" sz="1800" dirty="0" smtClean="0">
              <a:latin typeface="Arial" pitchFamily="34" charset="0"/>
              <a:cs typeface="Arial" pitchFamily="34" charset="0"/>
            </a:rPr>
            <a:t> </a:t>
          </a:r>
          <a:endParaRPr lang="id-ID" sz="1800" dirty="0">
            <a:latin typeface="Arial" pitchFamily="34" charset="0"/>
            <a:cs typeface="Arial" pitchFamily="34" charset="0"/>
          </a:endParaRPr>
        </a:p>
      </dgm:t>
    </dgm:pt>
    <dgm:pt modelId="{294822C7-0E94-411C-8FE4-79861D74555A}" type="parTrans" cxnId="{E711D317-2E90-4E5A-BA35-D80B4CEB867B}">
      <dgm:prSet/>
      <dgm:spPr/>
      <dgm:t>
        <a:bodyPr/>
        <a:lstStyle/>
        <a:p>
          <a:endParaRPr lang="id-ID" sz="1600"/>
        </a:p>
      </dgm:t>
    </dgm:pt>
    <dgm:pt modelId="{D1284EDA-E3BC-4335-8243-266E81CC00F9}" type="sibTrans" cxnId="{E711D317-2E90-4E5A-BA35-D80B4CEB867B}">
      <dgm:prSet/>
      <dgm:spPr/>
      <dgm:t>
        <a:bodyPr/>
        <a:lstStyle/>
        <a:p>
          <a:endParaRPr lang="id-ID" sz="1600"/>
        </a:p>
      </dgm:t>
    </dgm:pt>
    <dgm:pt modelId="{A3C74826-0354-4125-B10B-68931ECC0A32}">
      <dgm:prSet custT="1"/>
      <dgm:spPr>
        <a:blipFill rotWithShape="0">
          <a:blip xmlns:r="http://schemas.openxmlformats.org/officeDocument/2006/relationships" r:embed="rId2"/>
          <a:tile tx="0" ty="0" sx="100000" sy="100000" flip="none" algn="tl"/>
        </a:blipFill>
      </dgm:spPr>
      <dgm:t>
        <a:bodyPr/>
        <a:lstStyle/>
        <a:p>
          <a:pPr marL="0" indent="0" algn="r"/>
          <a:endParaRPr lang="en-US" sz="1600" dirty="0" smtClean="0">
            <a:latin typeface="Arial" pitchFamily="34" charset="0"/>
            <a:cs typeface="Arial" pitchFamily="34" charset="0"/>
          </a:endParaRPr>
        </a:p>
      </dgm:t>
    </dgm:pt>
    <dgm:pt modelId="{008619F8-390A-4E16-B215-A1559821399F}" type="parTrans" cxnId="{9C8727FC-1C6C-40E1-86E1-3A6FDC2855B0}">
      <dgm:prSet/>
      <dgm:spPr/>
      <dgm:t>
        <a:bodyPr/>
        <a:lstStyle/>
        <a:p>
          <a:endParaRPr lang="id-ID" sz="1600"/>
        </a:p>
      </dgm:t>
    </dgm:pt>
    <dgm:pt modelId="{831954B4-E69F-49D8-A20B-651A2D7B0F1A}" type="sibTrans" cxnId="{9C8727FC-1C6C-40E1-86E1-3A6FDC2855B0}">
      <dgm:prSet/>
      <dgm:spPr/>
      <dgm:t>
        <a:bodyPr/>
        <a:lstStyle/>
        <a:p>
          <a:endParaRPr lang="id-ID" sz="1600"/>
        </a:p>
      </dgm:t>
    </dgm:pt>
    <dgm:pt modelId="{4C69816C-12AF-4A71-97D1-D44CCF35CDB5}" type="pres">
      <dgm:prSet presAssocID="{208825C2-1BB5-4E2B-84B2-DAB1805BAC7B}" presName="composite" presStyleCnt="0">
        <dgm:presLayoutVars>
          <dgm:chMax val="1"/>
          <dgm:dir/>
          <dgm:resizeHandles val="exact"/>
        </dgm:presLayoutVars>
      </dgm:prSet>
      <dgm:spPr/>
      <dgm:t>
        <a:bodyPr/>
        <a:lstStyle/>
        <a:p>
          <a:endParaRPr lang="id-ID"/>
        </a:p>
      </dgm:t>
    </dgm:pt>
    <dgm:pt modelId="{031A53A6-26B7-4538-A195-80AC3C42CD6F}" type="pres">
      <dgm:prSet presAssocID="{990D612D-70E4-4B2C-97F2-F5B73D974EED}" presName="roof" presStyleLbl="dkBgShp" presStyleIdx="0" presStyleCnt="2" custScaleY="52345" custLinFactNeighborY="-11764"/>
      <dgm:spPr/>
      <dgm:t>
        <a:bodyPr/>
        <a:lstStyle/>
        <a:p>
          <a:endParaRPr lang="id-ID"/>
        </a:p>
      </dgm:t>
    </dgm:pt>
    <dgm:pt modelId="{C5698A58-AA96-4E36-953C-8C3090A71F61}" type="pres">
      <dgm:prSet presAssocID="{990D612D-70E4-4B2C-97F2-F5B73D974EED}" presName="pillars" presStyleCnt="0"/>
      <dgm:spPr/>
    </dgm:pt>
    <dgm:pt modelId="{BCAAF611-39DE-4B05-ACD8-9CF96ABD01BE}" type="pres">
      <dgm:prSet presAssocID="{990D612D-70E4-4B2C-97F2-F5B73D974EED}" presName="pillar1" presStyleLbl="node1" presStyleIdx="0" presStyleCnt="2" custScaleX="152500" custScaleY="133668">
        <dgm:presLayoutVars>
          <dgm:bulletEnabled val="1"/>
        </dgm:presLayoutVars>
      </dgm:prSet>
      <dgm:spPr/>
      <dgm:t>
        <a:bodyPr/>
        <a:lstStyle/>
        <a:p>
          <a:endParaRPr lang="id-ID"/>
        </a:p>
      </dgm:t>
    </dgm:pt>
    <dgm:pt modelId="{C73BADA2-F0C2-4BFB-BE1E-CBD2C3653023}" type="pres">
      <dgm:prSet presAssocID="{AF761519-0AE8-4E51-8F1B-40A4B4818564}" presName="pillarX" presStyleLbl="node1" presStyleIdx="1" presStyleCnt="2" custScaleX="207276" custScaleY="136932" custLinFactNeighborX="-1033" custLinFactNeighborY="2873">
        <dgm:presLayoutVars>
          <dgm:bulletEnabled val="1"/>
        </dgm:presLayoutVars>
      </dgm:prSet>
      <dgm:spPr/>
      <dgm:t>
        <a:bodyPr/>
        <a:lstStyle/>
        <a:p>
          <a:endParaRPr lang="id-ID"/>
        </a:p>
      </dgm:t>
    </dgm:pt>
    <dgm:pt modelId="{152B3D63-F6EE-43E6-B7AD-F0F0E91154A3}" type="pres">
      <dgm:prSet presAssocID="{990D612D-70E4-4B2C-97F2-F5B73D974EED}" presName="base" presStyleLbl="dkBgShp" presStyleIdx="1" presStyleCnt="2" custLinFactY="4724" custLinFactNeighborY="100000"/>
      <dgm:spPr/>
    </dgm:pt>
  </dgm:ptLst>
  <dgm:cxnLst>
    <dgm:cxn modelId="{9C8727FC-1C6C-40E1-86E1-3A6FDC2855B0}" srcId="{990D612D-70E4-4B2C-97F2-F5B73D974EED}" destId="{A3C74826-0354-4125-B10B-68931ECC0A32}" srcOrd="0" destOrd="0" parTransId="{008619F8-390A-4E16-B215-A1559821399F}" sibTransId="{831954B4-E69F-49D8-A20B-651A2D7B0F1A}"/>
    <dgm:cxn modelId="{2868D96E-89B3-489D-A041-827406DC6EEB}" type="presOf" srcId="{A3C74826-0354-4125-B10B-68931ECC0A32}" destId="{BCAAF611-39DE-4B05-ACD8-9CF96ABD01BE}" srcOrd="0" destOrd="0" presId="urn:microsoft.com/office/officeart/2005/8/layout/hList3"/>
    <dgm:cxn modelId="{CF8EE595-9562-4BAF-901A-15C0786DB64E}" type="presOf" srcId="{990D612D-70E4-4B2C-97F2-F5B73D974EED}" destId="{031A53A6-26B7-4538-A195-80AC3C42CD6F}" srcOrd="0" destOrd="0" presId="urn:microsoft.com/office/officeart/2005/8/layout/hList3"/>
    <dgm:cxn modelId="{E77366B1-AAC2-4B66-85E3-BDF9F48F1B1A}" type="presOf" srcId="{208825C2-1BB5-4E2B-84B2-DAB1805BAC7B}" destId="{4C69816C-12AF-4A71-97D1-D44CCF35CDB5}" srcOrd="0" destOrd="0" presId="urn:microsoft.com/office/officeart/2005/8/layout/hList3"/>
    <dgm:cxn modelId="{1963D1F7-6A2D-4476-B427-853127D03509}" type="presOf" srcId="{AF761519-0AE8-4E51-8F1B-40A4B4818564}" destId="{C73BADA2-F0C2-4BFB-BE1E-CBD2C3653023}" srcOrd="0" destOrd="0" presId="urn:microsoft.com/office/officeart/2005/8/layout/hList3"/>
    <dgm:cxn modelId="{E711D317-2E90-4E5A-BA35-D80B4CEB867B}" srcId="{990D612D-70E4-4B2C-97F2-F5B73D974EED}" destId="{AF761519-0AE8-4E51-8F1B-40A4B4818564}" srcOrd="1" destOrd="0" parTransId="{294822C7-0E94-411C-8FE4-79861D74555A}" sibTransId="{D1284EDA-E3BC-4335-8243-266E81CC00F9}"/>
    <dgm:cxn modelId="{56971C9D-0915-4448-991F-F5DAB15325A2}" srcId="{208825C2-1BB5-4E2B-84B2-DAB1805BAC7B}" destId="{990D612D-70E4-4B2C-97F2-F5B73D974EED}" srcOrd="0" destOrd="0" parTransId="{25FCFDCD-AAAA-47FC-8079-105F7CE7AA45}" sibTransId="{57D97F67-98E3-4E74-B68A-5FF5F6322852}"/>
    <dgm:cxn modelId="{5430D665-250F-4FC5-925B-D053A38AFACC}" type="presParOf" srcId="{4C69816C-12AF-4A71-97D1-D44CCF35CDB5}" destId="{031A53A6-26B7-4538-A195-80AC3C42CD6F}" srcOrd="0" destOrd="0" presId="urn:microsoft.com/office/officeart/2005/8/layout/hList3"/>
    <dgm:cxn modelId="{16959D41-27EF-4371-8DE1-3C37EB55E851}" type="presParOf" srcId="{4C69816C-12AF-4A71-97D1-D44CCF35CDB5}" destId="{C5698A58-AA96-4E36-953C-8C3090A71F61}" srcOrd="1" destOrd="0" presId="urn:microsoft.com/office/officeart/2005/8/layout/hList3"/>
    <dgm:cxn modelId="{4B8E7AE7-D6AE-4AA1-8EC8-478B2597B2F4}" type="presParOf" srcId="{C5698A58-AA96-4E36-953C-8C3090A71F61}" destId="{BCAAF611-39DE-4B05-ACD8-9CF96ABD01BE}" srcOrd="0" destOrd="0" presId="urn:microsoft.com/office/officeart/2005/8/layout/hList3"/>
    <dgm:cxn modelId="{9C210D43-22A5-40D7-ABEE-4E6284B42A09}" type="presParOf" srcId="{C5698A58-AA96-4E36-953C-8C3090A71F61}" destId="{C73BADA2-F0C2-4BFB-BE1E-CBD2C3653023}" srcOrd="1" destOrd="0" presId="urn:microsoft.com/office/officeart/2005/8/layout/hList3"/>
    <dgm:cxn modelId="{6DC3E88B-1BB9-44F8-9AE7-F39264986BEF}" type="presParOf" srcId="{4C69816C-12AF-4A71-97D1-D44CCF35CDB5}" destId="{152B3D63-F6EE-43E6-B7AD-F0F0E91154A3}" srcOrd="2" destOrd="0" presId="urn:microsoft.com/office/officeart/2005/8/layout/hList3"/>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A53A6-26B7-4538-A195-80AC3C42CD6F}">
      <dsp:nvSpPr>
        <dsp:cNvPr id="0" name=""/>
        <dsp:cNvSpPr/>
      </dsp:nvSpPr>
      <dsp:spPr>
        <a:xfrm>
          <a:off x="0" y="0"/>
          <a:ext cx="8763000" cy="837624"/>
        </a:xfrm>
        <a:prstGeom prst="rect">
          <a:avLst/>
        </a:prstGeom>
        <a:solidFill>
          <a:srgbClr val="C00000"/>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cs typeface="Arial" pitchFamily="34" charset="0"/>
            </a:rPr>
            <a:t>BUKU BACAAN</a:t>
          </a:r>
          <a:endParaRPr lang="id-ID" sz="1600" kern="1200" dirty="0">
            <a:latin typeface="Arial" pitchFamily="34" charset="0"/>
            <a:cs typeface="Arial" pitchFamily="34" charset="0"/>
          </a:endParaRPr>
        </a:p>
      </dsp:txBody>
      <dsp:txXfrm>
        <a:off x="0" y="0"/>
        <a:ext cx="8763000" cy="837624"/>
      </dsp:txXfrm>
    </dsp:sp>
    <dsp:sp modelId="{BCAAF611-39DE-4B05-ACD8-9CF96ABD01BE}">
      <dsp:nvSpPr>
        <dsp:cNvPr id="0" name=""/>
        <dsp:cNvSpPr/>
      </dsp:nvSpPr>
      <dsp:spPr>
        <a:xfrm>
          <a:off x="1871" y="720285"/>
          <a:ext cx="3712829" cy="4491806"/>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pPr>
          <a:endParaRPr lang="en-US" sz="1600" kern="1200" dirty="0" smtClean="0">
            <a:latin typeface="Arial" pitchFamily="34" charset="0"/>
            <a:cs typeface="Arial" pitchFamily="34" charset="0"/>
          </a:endParaRPr>
        </a:p>
      </dsp:txBody>
      <dsp:txXfrm>
        <a:off x="1871" y="720285"/>
        <a:ext cx="3712829" cy="4491806"/>
      </dsp:txXfrm>
    </dsp:sp>
    <dsp:sp modelId="{C73BADA2-F0C2-4BFB-BE1E-CBD2C3653023}">
      <dsp:nvSpPr>
        <dsp:cNvPr id="0" name=""/>
        <dsp:cNvSpPr/>
      </dsp:nvSpPr>
      <dsp:spPr>
        <a:xfrm>
          <a:off x="3689550" y="732509"/>
          <a:ext cx="5046428" cy="4601490"/>
        </a:xfrm>
        <a:prstGeom prst="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pPr>
          <a:r>
            <a:rPr lang="id-ID" sz="1600" b="1" kern="1200" dirty="0" smtClean="0">
              <a:solidFill>
                <a:schemeClr val="bg1"/>
              </a:solidFill>
              <a:latin typeface="Arial" pitchFamily="34" charset="0"/>
              <a:cs typeface="Arial" pitchFamily="34" charset="0"/>
            </a:rPr>
            <a:t>PENDIDIKAN </a:t>
          </a:r>
          <a:r>
            <a:rPr lang="en-US" sz="1600" b="1" kern="1200" dirty="0" smtClean="0">
              <a:solidFill>
                <a:schemeClr val="bg1"/>
              </a:solidFill>
              <a:latin typeface="Arial" pitchFamily="34" charset="0"/>
              <a:cs typeface="Arial" pitchFamily="34" charset="0"/>
            </a:rPr>
            <a:t>PANCASILA DI PERGURUAN TINGGI</a:t>
          </a:r>
          <a:r>
            <a:rPr lang="id-ID" sz="1600" kern="1200" dirty="0" smtClean="0">
              <a:solidFill>
                <a:schemeClr val="bg1"/>
              </a:solidFill>
              <a:latin typeface="Arial" pitchFamily="34" charset="0"/>
              <a:cs typeface="Arial" pitchFamily="34" charset="0"/>
            </a:rPr>
            <a:t> </a:t>
          </a:r>
        </a:p>
        <a:p>
          <a:pPr marL="0" lvl="0" indent="0" algn="r" defTabSz="711200">
            <a:lnSpc>
              <a:spcPct val="100000"/>
            </a:lnSpc>
            <a:spcBef>
              <a:spcPct val="0"/>
            </a:spcBef>
            <a:spcAft>
              <a:spcPts val="0"/>
            </a:spcAft>
          </a:pPr>
          <a:r>
            <a:rPr lang="id-ID" sz="1600" kern="1200" dirty="0" smtClean="0">
              <a:solidFill>
                <a:schemeClr val="bg1"/>
              </a:solidFill>
              <a:latin typeface="Arial" pitchFamily="34" charset="0"/>
              <a:cs typeface="Arial" pitchFamily="34" charset="0"/>
            </a:rPr>
            <a:t> Tim Penyusun Kemristek Dikti</a:t>
          </a:r>
        </a:p>
        <a:p>
          <a:pPr marL="0" lvl="0" indent="0" algn="r" defTabSz="711200">
            <a:lnSpc>
              <a:spcPct val="100000"/>
            </a:lnSpc>
            <a:spcBef>
              <a:spcPct val="0"/>
            </a:spcBef>
            <a:spcAft>
              <a:spcPts val="0"/>
            </a:spcAft>
          </a:pPr>
          <a:r>
            <a:rPr lang="id-ID" sz="1600" kern="1200" dirty="0" smtClean="0">
              <a:solidFill>
                <a:schemeClr val="bg1"/>
              </a:solidFill>
              <a:latin typeface="Arial" pitchFamily="34" charset="0"/>
              <a:cs typeface="Arial" pitchFamily="34" charset="0"/>
            </a:rPr>
            <a:t> Dire</a:t>
          </a:r>
          <a:r>
            <a:rPr lang="en-US" sz="1600" kern="1200" dirty="0" err="1" smtClean="0">
              <a:solidFill>
                <a:schemeClr val="bg1"/>
              </a:solidFill>
              <a:latin typeface="Arial" pitchFamily="34" charset="0"/>
              <a:cs typeface="Arial" pitchFamily="34" charset="0"/>
            </a:rPr>
            <a:t>jen</a:t>
          </a:r>
          <a:r>
            <a:rPr lang="id-ID" sz="1600" kern="1200" dirty="0" smtClean="0">
              <a:solidFill>
                <a:schemeClr val="bg1"/>
              </a:solidFill>
              <a:latin typeface="Arial" pitchFamily="34" charset="0"/>
              <a:cs typeface="Arial" pitchFamily="34" charset="0"/>
            </a:rPr>
            <a:t> Pembelajaran dan Kemahasiswaan</a:t>
          </a:r>
          <a:endParaRPr lang="en-US" sz="1600" kern="1200" dirty="0" smtClean="0">
            <a:solidFill>
              <a:schemeClr val="bg1"/>
            </a:solidFill>
            <a:latin typeface="Arial" pitchFamily="34" charset="0"/>
            <a:cs typeface="Arial" pitchFamily="34" charset="0"/>
          </a:endParaRPr>
        </a:p>
        <a:p>
          <a:pPr marL="0" lvl="0" indent="0" algn="r" defTabSz="711200">
            <a:lnSpc>
              <a:spcPct val="100000"/>
            </a:lnSpc>
            <a:spcBef>
              <a:spcPct val="0"/>
            </a:spcBef>
            <a:spcAft>
              <a:spcPts val="0"/>
            </a:spcAft>
          </a:pPr>
          <a:r>
            <a:rPr lang="id-ID" sz="1600" kern="1200" dirty="0" smtClean="0">
              <a:solidFill>
                <a:schemeClr val="bg1"/>
              </a:solidFill>
              <a:latin typeface="Arial" pitchFamily="34" charset="0"/>
              <a:cs typeface="Arial" pitchFamily="34" charset="0"/>
            </a:rPr>
            <a:t> 2016</a:t>
          </a:r>
          <a:endParaRPr lang="en-US" sz="1600" kern="1200" dirty="0" smtClean="0">
            <a:solidFill>
              <a:schemeClr val="bg1"/>
            </a:solidFill>
            <a:latin typeface="Arial" pitchFamily="34" charset="0"/>
            <a:cs typeface="Arial" pitchFamily="34" charset="0"/>
          </a:endParaRPr>
        </a:p>
        <a:p>
          <a:pPr marL="0" lvl="0" indent="0" algn="r" defTabSz="711200">
            <a:lnSpc>
              <a:spcPct val="100000"/>
            </a:lnSpc>
            <a:spcBef>
              <a:spcPct val="0"/>
            </a:spcBef>
            <a:spcAft>
              <a:spcPts val="0"/>
            </a:spcAft>
          </a:pPr>
          <a:endParaRPr lang="id-ID" sz="1600" kern="1200" dirty="0" smtClean="0">
            <a:solidFill>
              <a:schemeClr val="bg1"/>
            </a:solidFill>
            <a:latin typeface="Arial" pitchFamily="34" charset="0"/>
            <a:cs typeface="Arial" pitchFamily="34" charset="0"/>
          </a:endParaRPr>
        </a:p>
        <a:p>
          <a:pPr marL="0" lvl="0" indent="0" algn="r" defTabSz="711200">
            <a:lnSpc>
              <a:spcPct val="100000"/>
            </a:lnSpc>
            <a:spcBef>
              <a:spcPct val="0"/>
            </a:spcBef>
            <a:spcAft>
              <a:spcPts val="0"/>
            </a:spcAft>
          </a:pPr>
          <a:r>
            <a:rPr lang="id-ID" sz="1600" b="1" kern="1200" dirty="0" smtClean="0">
              <a:solidFill>
                <a:schemeClr val="bg1"/>
              </a:solidFill>
              <a:latin typeface="Arial" pitchFamily="34" charset="0"/>
              <a:cs typeface="Arial" pitchFamily="34" charset="0"/>
            </a:rPr>
            <a:t>PENDIDIKAN </a:t>
          </a:r>
          <a:r>
            <a:rPr lang="en-US" sz="1600" b="1" kern="1200" dirty="0" smtClean="0">
              <a:solidFill>
                <a:schemeClr val="bg1"/>
              </a:solidFill>
              <a:latin typeface="Arial" pitchFamily="34" charset="0"/>
              <a:cs typeface="Arial" pitchFamily="34" charset="0"/>
            </a:rPr>
            <a:t>PANCASILA</a:t>
          </a:r>
          <a:r>
            <a:rPr lang="id-ID" sz="1600" b="1" kern="1200" dirty="0" smtClean="0">
              <a:solidFill>
                <a:schemeClr val="bg1"/>
              </a:solidFill>
              <a:latin typeface="Arial" pitchFamily="34" charset="0"/>
              <a:cs typeface="Arial" pitchFamily="34" charset="0"/>
            </a:rPr>
            <a:t> </a:t>
          </a:r>
          <a:r>
            <a:rPr lang="en-US" sz="1600" b="1" kern="1200" dirty="0" smtClean="0">
              <a:solidFill>
                <a:schemeClr val="bg1"/>
              </a:solidFill>
              <a:latin typeface="Arial" pitchFamily="34" charset="0"/>
              <a:cs typeface="Arial" pitchFamily="34" charset="0"/>
            </a:rPr>
            <a:t>DI PERGURUAN TINGGI</a:t>
          </a:r>
          <a:endParaRPr lang="id-ID" sz="1600" b="1" kern="1200" dirty="0" smtClean="0">
            <a:solidFill>
              <a:schemeClr val="bg1"/>
            </a:solidFill>
            <a:latin typeface="Arial" pitchFamily="34" charset="0"/>
            <a:cs typeface="Arial" pitchFamily="34" charset="0"/>
          </a:endParaRPr>
        </a:p>
        <a:p>
          <a:pPr marL="0" lvl="0" indent="0" algn="r" defTabSz="711200">
            <a:lnSpc>
              <a:spcPct val="100000"/>
            </a:lnSpc>
            <a:spcBef>
              <a:spcPct val="0"/>
            </a:spcBef>
            <a:spcAft>
              <a:spcPts val="0"/>
            </a:spcAft>
          </a:pPr>
          <a:r>
            <a:rPr lang="id-ID" sz="1600" kern="1200" dirty="0" smtClean="0">
              <a:solidFill>
                <a:schemeClr val="bg1"/>
              </a:solidFill>
              <a:latin typeface="Arial" pitchFamily="34" charset="0"/>
              <a:cs typeface="Arial" pitchFamily="34" charset="0"/>
            </a:rPr>
            <a:t> </a:t>
          </a:r>
          <a:r>
            <a:rPr lang="en-US" sz="1600" kern="1200" dirty="0" smtClean="0">
              <a:solidFill>
                <a:schemeClr val="bg1"/>
              </a:solidFill>
              <a:latin typeface="Arial" pitchFamily="34" charset="0"/>
              <a:cs typeface="Arial" pitchFamily="34" charset="0"/>
            </a:rPr>
            <a:t>Tim </a:t>
          </a:r>
          <a:r>
            <a:rPr lang="en-US" sz="1600" kern="1200" dirty="0" err="1" smtClean="0">
              <a:solidFill>
                <a:schemeClr val="bg1"/>
              </a:solidFill>
              <a:latin typeface="Arial" pitchFamily="34" charset="0"/>
              <a:cs typeface="Arial" pitchFamily="34" charset="0"/>
            </a:rPr>
            <a:t>Dosen</a:t>
          </a:r>
          <a:r>
            <a:rPr lang="en-US" sz="1600" kern="1200" dirty="0" smtClean="0">
              <a:solidFill>
                <a:schemeClr val="bg1"/>
              </a:solidFill>
              <a:latin typeface="Arial" pitchFamily="34" charset="0"/>
              <a:cs typeface="Arial" pitchFamily="34" charset="0"/>
            </a:rPr>
            <a:t> </a:t>
          </a:r>
          <a:r>
            <a:rPr lang="en-US" sz="1600" kern="1200" dirty="0" err="1" smtClean="0">
              <a:solidFill>
                <a:schemeClr val="bg1"/>
              </a:solidFill>
              <a:latin typeface="Arial" pitchFamily="34" charset="0"/>
              <a:cs typeface="Arial" pitchFamily="34" charset="0"/>
            </a:rPr>
            <a:t>Pancasila</a:t>
          </a:r>
          <a:r>
            <a:rPr lang="en-US" sz="1600" kern="1200" dirty="0" smtClean="0">
              <a:solidFill>
                <a:schemeClr val="bg1"/>
              </a:solidFill>
              <a:latin typeface="Arial" pitchFamily="34" charset="0"/>
              <a:cs typeface="Arial" pitchFamily="34" charset="0"/>
            </a:rPr>
            <a:t> PAMU </a:t>
          </a:r>
        </a:p>
        <a:p>
          <a:pPr marL="0" lvl="0" indent="0" algn="r" defTabSz="711200">
            <a:lnSpc>
              <a:spcPct val="100000"/>
            </a:lnSpc>
            <a:spcBef>
              <a:spcPct val="0"/>
            </a:spcBef>
            <a:spcAft>
              <a:spcPts val="0"/>
            </a:spcAft>
          </a:pPr>
          <a:r>
            <a:rPr lang="en-US" sz="1600" kern="1200" dirty="0" smtClean="0">
              <a:solidFill>
                <a:schemeClr val="bg1"/>
              </a:solidFill>
              <a:latin typeface="Arial" pitchFamily="34" charset="0"/>
              <a:cs typeface="Arial" pitchFamily="34" charset="0"/>
            </a:rPr>
            <a:t>UEU 2019</a:t>
          </a:r>
        </a:p>
        <a:p>
          <a:pPr marL="0" lvl="0" indent="0" algn="r" defTabSz="711200">
            <a:lnSpc>
              <a:spcPct val="100000"/>
            </a:lnSpc>
            <a:spcBef>
              <a:spcPct val="0"/>
            </a:spcBef>
            <a:spcAft>
              <a:spcPts val="0"/>
            </a:spcAft>
          </a:pPr>
          <a:endParaRPr lang="id-ID" sz="1600" kern="1200" dirty="0" smtClean="0">
            <a:solidFill>
              <a:schemeClr val="bg1"/>
            </a:solidFill>
            <a:latin typeface="Arial" pitchFamily="34" charset="0"/>
            <a:cs typeface="Arial" pitchFamily="34" charset="0"/>
          </a:endParaRPr>
        </a:p>
        <a:p>
          <a:pPr marL="0" lvl="0" indent="0" algn="r" defTabSz="711200">
            <a:lnSpc>
              <a:spcPct val="100000"/>
            </a:lnSpc>
            <a:spcBef>
              <a:spcPct val="0"/>
            </a:spcBef>
            <a:spcAft>
              <a:spcPts val="0"/>
            </a:spcAft>
          </a:pPr>
          <a:r>
            <a:rPr lang="id-ID" sz="1600" b="1" kern="1200" dirty="0" smtClean="0">
              <a:solidFill>
                <a:schemeClr val="bg1"/>
              </a:solidFill>
              <a:latin typeface="Arial" pitchFamily="34" charset="0"/>
              <a:cs typeface="Arial" pitchFamily="34" charset="0"/>
            </a:rPr>
            <a:t>MODUL PENDIDIKAN </a:t>
          </a:r>
          <a:r>
            <a:rPr lang="en-US" sz="1600" b="1" kern="1200" dirty="0" smtClean="0">
              <a:solidFill>
                <a:schemeClr val="bg1"/>
              </a:solidFill>
              <a:latin typeface="Arial" pitchFamily="34" charset="0"/>
              <a:cs typeface="Arial" pitchFamily="34" charset="0"/>
            </a:rPr>
            <a:t>PANCASILA</a:t>
          </a:r>
          <a:endParaRPr lang="id-ID" sz="1600" b="1" kern="1200" dirty="0" smtClean="0">
            <a:solidFill>
              <a:schemeClr val="bg1"/>
            </a:solidFill>
            <a:latin typeface="Arial" pitchFamily="34" charset="0"/>
            <a:cs typeface="Arial" pitchFamily="34" charset="0"/>
          </a:endParaRPr>
        </a:p>
        <a:p>
          <a:pPr marL="0" lvl="0" indent="0" algn="r" defTabSz="711200">
            <a:lnSpc>
              <a:spcPct val="100000"/>
            </a:lnSpc>
            <a:spcBef>
              <a:spcPct val="0"/>
            </a:spcBef>
            <a:spcAft>
              <a:spcPts val="0"/>
            </a:spcAft>
          </a:pPr>
          <a:r>
            <a:rPr lang="id-ID" sz="1600" kern="1200" dirty="0" smtClean="0">
              <a:solidFill>
                <a:schemeClr val="bg1"/>
              </a:solidFill>
              <a:latin typeface="Arial" pitchFamily="34" charset="0"/>
              <a:cs typeface="Arial" pitchFamily="34" charset="0"/>
            </a:rPr>
            <a:t> </a:t>
          </a:r>
          <a:r>
            <a:rPr lang="en-US" sz="1600" kern="1200" dirty="0" smtClean="0">
              <a:solidFill>
                <a:schemeClr val="bg1"/>
              </a:solidFill>
              <a:latin typeface="Arial" pitchFamily="34" charset="0"/>
              <a:cs typeface="Arial" pitchFamily="34" charset="0"/>
            </a:rPr>
            <a:t>Tim </a:t>
          </a:r>
          <a:r>
            <a:rPr lang="en-US" sz="1600" kern="1200" dirty="0" err="1" smtClean="0">
              <a:solidFill>
                <a:schemeClr val="bg1"/>
              </a:solidFill>
              <a:latin typeface="Arial" pitchFamily="34" charset="0"/>
              <a:cs typeface="Arial" pitchFamily="34" charset="0"/>
            </a:rPr>
            <a:t>Dosen</a:t>
          </a:r>
          <a:r>
            <a:rPr lang="en-US" sz="1600" kern="1200" dirty="0" smtClean="0">
              <a:solidFill>
                <a:schemeClr val="bg1"/>
              </a:solidFill>
              <a:latin typeface="Arial" pitchFamily="34" charset="0"/>
              <a:cs typeface="Arial" pitchFamily="34" charset="0"/>
            </a:rPr>
            <a:t> </a:t>
          </a:r>
          <a:r>
            <a:rPr lang="en-US" sz="1600" kern="1200" dirty="0" err="1" smtClean="0">
              <a:solidFill>
                <a:schemeClr val="bg1"/>
              </a:solidFill>
              <a:latin typeface="Arial" pitchFamily="34" charset="0"/>
              <a:cs typeface="Arial" pitchFamily="34" charset="0"/>
            </a:rPr>
            <a:t>Pancasila</a:t>
          </a:r>
          <a:r>
            <a:rPr lang="en-US" sz="1600" kern="1200" dirty="0" smtClean="0">
              <a:solidFill>
                <a:schemeClr val="bg1"/>
              </a:solidFill>
              <a:latin typeface="Arial" pitchFamily="34" charset="0"/>
              <a:cs typeface="Arial" pitchFamily="34" charset="0"/>
            </a:rPr>
            <a:t> PAMU </a:t>
          </a:r>
        </a:p>
        <a:p>
          <a:pPr marL="0" lvl="0" indent="0" algn="r" defTabSz="711200">
            <a:lnSpc>
              <a:spcPct val="100000"/>
            </a:lnSpc>
            <a:spcBef>
              <a:spcPct val="0"/>
            </a:spcBef>
            <a:spcAft>
              <a:spcPts val="0"/>
            </a:spcAft>
          </a:pPr>
          <a:r>
            <a:rPr lang="en-US" sz="1600" kern="1200" dirty="0" smtClean="0">
              <a:solidFill>
                <a:schemeClr val="bg1"/>
              </a:solidFill>
              <a:latin typeface="Arial" pitchFamily="34" charset="0"/>
              <a:cs typeface="Arial" pitchFamily="34" charset="0"/>
            </a:rPr>
            <a:t>UEU 2019</a:t>
          </a:r>
          <a:r>
            <a:rPr lang="en-US" sz="1600" kern="1200" dirty="0" smtClean="0">
              <a:latin typeface="Arial" pitchFamily="34" charset="0"/>
              <a:cs typeface="Arial" pitchFamily="34" charset="0"/>
            </a:rPr>
            <a:t>  </a:t>
          </a:r>
        </a:p>
        <a:p>
          <a:pPr marL="0" lvl="0" indent="0" algn="r" defTabSz="711200">
            <a:lnSpc>
              <a:spcPct val="90000"/>
            </a:lnSpc>
            <a:spcBef>
              <a:spcPct val="0"/>
            </a:spcBef>
            <a:spcAft>
              <a:spcPct val="35000"/>
            </a:spcAft>
          </a:pPr>
          <a:r>
            <a:rPr lang="en-US" sz="1600" kern="1200" dirty="0" smtClean="0">
              <a:latin typeface="Arial" pitchFamily="34" charset="0"/>
              <a:cs typeface="Arial" pitchFamily="34" charset="0"/>
            </a:rPr>
            <a:t> </a:t>
          </a:r>
          <a:endParaRPr lang="id-ID" sz="1600" kern="1200" dirty="0">
            <a:latin typeface="Arial" pitchFamily="34" charset="0"/>
            <a:cs typeface="Arial" pitchFamily="34" charset="0"/>
          </a:endParaRPr>
        </a:p>
      </dsp:txBody>
      <dsp:txXfrm>
        <a:off x="3689550" y="732509"/>
        <a:ext cx="5046428" cy="4601490"/>
      </dsp:txXfrm>
    </dsp:sp>
    <dsp:sp modelId="{152B3D63-F6EE-43E6-B7AD-F0F0E91154A3}">
      <dsp:nvSpPr>
        <dsp:cNvPr id="0" name=""/>
        <dsp:cNvSpPr/>
      </dsp:nvSpPr>
      <dsp:spPr>
        <a:xfrm>
          <a:off x="0" y="4960619"/>
          <a:ext cx="8763000" cy="3733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A53A6-26B7-4538-A195-80AC3C42CD6F}">
      <dsp:nvSpPr>
        <dsp:cNvPr id="0" name=""/>
        <dsp:cNvSpPr/>
      </dsp:nvSpPr>
      <dsp:spPr>
        <a:xfrm>
          <a:off x="0" y="0"/>
          <a:ext cx="8763000" cy="837624"/>
        </a:xfrm>
        <a:prstGeom prst="rect">
          <a:avLst/>
        </a:prstGeom>
        <a:solidFill>
          <a:srgbClr val="C00000"/>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Arial" pitchFamily="34" charset="0"/>
              <a:cs typeface="Arial" pitchFamily="34" charset="0"/>
            </a:rPr>
            <a:t>SISTEM PENILAIAN</a:t>
          </a:r>
          <a:endParaRPr lang="id-ID" sz="1800" kern="1200" dirty="0">
            <a:latin typeface="Arial" pitchFamily="34" charset="0"/>
            <a:cs typeface="Arial" pitchFamily="34" charset="0"/>
          </a:endParaRPr>
        </a:p>
      </dsp:txBody>
      <dsp:txXfrm>
        <a:off x="0" y="0"/>
        <a:ext cx="8763000" cy="837624"/>
      </dsp:txXfrm>
    </dsp:sp>
    <dsp:sp modelId="{BCAAF611-39DE-4B05-ACD8-9CF96ABD01BE}">
      <dsp:nvSpPr>
        <dsp:cNvPr id="0" name=""/>
        <dsp:cNvSpPr/>
      </dsp:nvSpPr>
      <dsp:spPr>
        <a:xfrm>
          <a:off x="1871" y="720285"/>
          <a:ext cx="3712829" cy="4491806"/>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pPr>
          <a:endParaRPr lang="en-US" sz="1600" kern="1200" dirty="0" smtClean="0">
            <a:latin typeface="Arial" pitchFamily="34" charset="0"/>
            <a:cs typeface="Arial" pitchFamily="34" charset="0"/>
          </a:endParaRPr>
        </a:p>
      </dsp:txBody>
      <dsp:txXfrm>
        <a:off x="1871" y="720285"/>
        <a:ext cx="3712829" cy="4491806"/>
      </dsp:txXfrm>
    </dsp:sp>
    <dsp:sp modelId="{C73BADA2-F0C2-4BFB-BE1E-CBD2C3653023}">
      <dsp:nvSpPr>
        <dsp:cNvPr id="0" name=""/>
        <dsp:cNvSpPr/>
      </dsp:nvSpPr>
      <dsp:spPr>
        <a:xfrm>
          <a:off x="3689550" y="732509"/>
          <a:ext cx="5046428" cy="4601490"/>
        </a:xfrm>
        <a:prstGeom prst="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6213" lvl="0" indent="0" algn="just" defTabSz="711200">
            <a:lnSpc>
              <a:spcPct val="90000"/>
            </a:lnSpc>
            <a:spcBef>
              <a:spcPct val="0"/>
            </a:spcBef>
            <a:spcAft>
              <a:spcPct val="35000"/>
            </a:spcAft>
          </a:pPr>
          <a:r>
            <a:rPr lang="en-US" sz="1600" kern="1200" dirty="0" err="1" smtClean="0">
              <a:solidFill>
                <a:schemeClr val="bg1"/>
              </a:solidFill>
              <a:latin typeface="Times New Roman" pitchFamily="18" charset="0"/>
              <a:cs typeface="Times New Roman" pitchFamily="18" charset="0"/>
            </a:rPr>
            <a:t>Komponen</a:t>
          </a:r>
          <a:r>
            <a:rPr lang="en-US" sz="1600" kern="1200" dirty="0" smtClean="0">
              <a:solidFill>
                <a:schemeClr val="bg1"/>
              </a:solidFill>
              <a:latin typeface="Times New Roman" pitchFamily="18" charset="0"/>
              <a:cs typeface="Times New Roman" pitchFamily="18" charset="0"/>
            </a:rPr>
            <a:t> Yang </a:t>
          </a:r>
          <a:r>
            <a:rPr lang="en-US" sz="1600" kern="1200" dirty="0" err="1" smtClean="0">
              <a:solidFill>
                <a:schemeClr val="bg1"/>
              </a:solidFill>
              <a:latin typeface="Times New Roman" pitchFamily="18" charset="0"/>
              <a:cs typeface="Times New Roman" pitchFamily="18" charset="0"/>
            </a:rPr>
            <a:t>Dinilai</a:t>
          </a:r>
          <a:endParaRPr lang="en-US" sz="1600" kern="1200" dirty="0" smtClean="0">
            <a:solidFill>
              <a:schemeClr val="bg1"/>
            </a:solidFill>
            <a:latin typeface="Times New Roman" pitchFamily="18" charset="0"/>
            <a:cs typeface="Times New Roman" pitchFamily="18" charset="0"/>
          </a:endParaRPr>
        </a:p>
        <a:p>
          <a:pPr marL="176213" lvl="0" indent="0" algn="just" defTabSz="711200">
            <a:lnSpc>
              <a:spcPct val="90000"/>
            </a:lnSpc>
            <a:spcBef>
              <a:spcPct val="0"/>
            </a:spcBef>
            <a:spcAft>
              <a:spcPct val="35000"/>
            </a:spcAft>
          </a:pPr>
          <a:r>
            <a:rPr lang="en-US" sz="1600" kern="1200" dirty="0" smtClean="0">
              <a:solidFill>
                <a:schemeClr val="bg1"/>
              </a:solidFill>
              <a:latin typeface="Times New Roman" pitchFamily="18" charset="0"/>
              <a:cs typeface="Times New Roman" pitchFamily="18" charset="0"/>
            </a:rPr>
            <a:t/>
          </a:r>
          <a:br>
            <a:rPr lang="en-US" sz="1600" kern="1200" dirty="0" smtClean="0">
              <a:solidFill>
                <a:schemeClr val="bg1"/>
              </a:solidFill>
              <a:latin typeface="Times New Roman" pitchFamily="18" charset="0"/>
              <a:cs typeface="Times New Roman" pitchFamily="18" charset="0"/>
            </a:rPr>
          </a:br>
          <a:r>
            <a:rPr lang="en-US" sz="1600" kern="1200" dirty="0" smtClean="0">
              <a:solidFill>
                <a:schemeClr val="bg1"/>
              </a:solidFill>
              <a:latin typeface="Times New Roman" pitchFamily="18" charset="0"/>
              <a:cs typeface="Times New Roman" pitchFamily="18" charset="0"/>
            </a:rPr>
            <a:t>1. </a:t>
          </a:r>
          <a:r>
            <a:rPr lang="id-ID" sz="1600" kern="1200" dirty="0" smtClean="0">
              <a:solidFill>
                <a:schemeClr val="bg1"/>
              </a:solidFill>
              <a:latin typeface="Times New Roman" pitchFamily="18" charset="0"/>
              <a:cs typeface="Times New Roman" pitchFamily="18" charset="0"/>
            </a:rPr>
            <a:t>Kehadiran  (75-100 %)	Bobot	:  10 %</a:t>
          </a:r>
        </a:p>
        <a:p>
          <a:pPr marL="176213" lvl="0" indent="0" algn="just" defTabSz="711200">
            <a:lnSpc>
              <a:spcPct val="90000"/>
            </a:lnSpc>
            <a:spcBef>
              <a:spcPct val="0"/>
            </a:spcBef>
            <a:spcAft>
              <a:spcPct val="35000"/>
            </a:spcAft>
          </a:pPr>
          <a:r>
            <a:rPr lang="en-US" sz="1600" kern="1200" dirty="0" smtClean="0">
              <a:solidFill>
                <a:schemeClr val="bg1"/>
              </a:solidFill>
              <a:latin typeface="Times New Roman" pitchFamily="18" charset="0"/>
              <a:cs typeface="Times New Roman" pitchFamily="18" charset="0"/>
            </a:rPr>
            <a:t>2. </a:t>
          </a:r>
          <a:r>
            <a:rPr lang="id-ID" sz="1600" kern="1200" dirty="0" smtClean="0">
              <a:solidFill>
                <a:schemeClr val="bg1"/>
              </a:solidFill>
              <a:latin typeface="Times New Roman" pitchFamily="18" charset="0"/>
              <a:cs typeface="Times New Roman" pitchFamily="18" charset="0"/>
            </a:rPr>
            <a:t>Tugas Terstruktur	</a:t>
          </a:r>
        </a:p>
        <a:p>
          <a:pPr marL="176213" lvl="0" indent="222250" algn="just" defTabSz="711200">
            <a:lnSpc>
              <a:spcPct val="90000"/>
            </a:lnSpc>
            <a:spcBef>
              <a:spcPct val="0"/>
            </a:spcBef>
            <a:spcAft>
              <a:spcPct val="35000"/>
            </a:spcAft>
          </a:pPr>
          <a:r>
            <a:rPr lang="id-ID" sz="1600" kern="1200" dirty="0" smtClean="0">
              <a:solidFill>
                <a:schemeClr val="bg1"/>
              </a:solidFill>
              <a:latin typeface="Times New Roman" pitchFamily="18" charset="0"/>
              <a:cs typeface="Times New Roman" pitchFamily="18" charset="0"/>
            </a:rPr>
            <a:t>a. Individu</a:t>
          </a:r>
          <a:r>
            <a:rPr lang="en-US" sz="1600" kern="1200" dirty="0" smtClean="0">
              <a:solidFill>
                <a:schemeClr val="bg1"/>
              </a:solidFill>
              <a:latin typeface="Times New Roman" pitchFamily="18" charset="0"/>
              <a:cs typeface="Times New Roman" pitchFamily="18" charset="0"/>
            </a:rPr>
            <a:t>/QUIZ (OL)	</a:t>
          </a:r>
          <a:r>
            <a:rPr lang="id-ID" sz="1600" kern="1200" dirty="0" smtClean="0">
              <a:solidFill>
                <a:schemeClr val="bg1"/>
              </a:solidFill>
              <a:latin typeface="Times New Roman" pitchFamily="18" charset="0"/>
              <a:cs typeface="Times New Roman" pitchFamily="18" charset="0"/>
            </a:rPr>
            <a:t>Bobot 	:  15 %</a:t>
          </a:r>
        </a:p>
        <a:p>
          <a:pPr marL="176213" lvl="0" indent="222250" algn="just" defTabSz="711200">
            <a:lnSpc>
              <a:spcPct val="90000"/>
            </a:lnSpc>
            <a:spcBef>
              <a:spcPct val="0"/>
            </a:spcBef>
            <a:spcAft>
              <a:spcPct val="35000"/>
            </a:spcAft>
          </a:pPr>
          <a:r>
            <a:rPr lang="id-ID" sz="1600" kern="1200" dirty="0" smtClean="0">
              <a:solidFill>
                <a:schemeClr val="bg1"/>
              </a:solidFill>
              <a:latin typeface="Times New Roman" pitchFamily="18" charset="0"/>
              <a:cs typeface="Times New Roman" pitchFamily="18" charset="0"/>
            </a:rPr>
            <a:t>b. Kelompok </a:t>
          </a:r>
          <a:r>
            <a:rPr lang="en-US" sz="1600" kern="1200" dirty="0" smtClean="0">
              <a:solidFill>
                <a:schemeClr val="bg1"/>
              </a:solidFill>
              <a:latin typeface="Times New Roman" pitchFamily="18" charset="0"/>
              <a:cs typeface="Times New Roman" pitchFamily="18" charset="0"/>
            </a:rPr>
            <a:t>/TUGAS (OL)   </a:t>
          </a:r>
          <a:r>
            <a:rPr lang="id-ID" sz="1600" kern="1200" dirty="0" smtClean="0">
              <a:solidFill>
                <a:schemeClr val="bg1"/>
              </a:solidFill>
              <a:latin typeface="Times New Roman" pitchFamily="18" charset="0"/>
              <a:cs typeface="Times New Roman" pitchFamily="18" charset="0"/>
            </a:rPr>
            <a:t>Bobot	:  20 %</a:t>
          </a:r>
        </a:p>
        <a:p>
          <a:pPr marL="176213" lvl="0" indent="0" algn="just" defTabSz="711200">
            <a:lnSpc>
              <a:spcPct val="90000"/>
            </a:lnSpc>
            <a:spcBef>
              <a:spcPct val="0"/>
            </a:spcBef>
            <a:spcAft>
              <a:spcPct val="35000"/>
            </a:spcAft>
          </a:pPr>
          <a:r>
            <a:rPr lang="id-ID" sz="1600" kern="1200" dirty="0" smtClean="0">
              <a:solidFill>
                <a:schemeClr val="bg1"/>
              </a:solidFill>
              <a:latin typeface="Times New Roman" pitchFamily="18" charset="0"/>
              <a:cs typeface="Times New Roman" pitchFamily="18" charset="0"/>
            </a:rPr>
            <a:t>3. Ujian Tenganh Semester	Bobot	:  25 % </a:t>
          </a:r>
          <a:endParaRPr lang="en-US" sz="1600" kern="1200" dirty="0" smtClean="0">
            <a:solidFill>
              <a:schemeClr val="bg1"/>
            </a:solidFill>
            <a:latin typeface="Times New Roman" pitchFamily="18" charset="0"/>
            <a:cs typeface="Times New Roman" pitchFamily="18" charset="0"/>
          </a:endParaRPr>
        </a:p>
        <a:p>
          <a:pPr marL="176213" lvl="0" indent="0" algn="just" defTabSz="711200">
            <a:lnSpc>
              <a:spcPct val="90000"/>
            </a:lnSpc>
            <a:spcBef>
              <a:spcPct val="0"/>
            </a:spcBef>
            <a:spcAft>
              <a:spcPct val="35000"/>
            </a:spcAft>
          </a:pPr>
          <a:r>
            <a:rPr lang="en-US" sz="1600" kern="1200" dirty="0" smtClean="0">
              <a:solidFill>
                <a:schemeClr val="bg1"/>
              </a:solidFill>
              <a:latin typeface="Times New Roman" pitchFamily="18" charset="0"/>
              <a:cs typeface="Times New Roman" pitchFamily="18" charset="0"/>
            </a:rPr>
            <a:t>    </a:t>
          </a:r>
          <a:r>
            <a:rPr lang="id-ID" sz="1600" kern="1200" dirty="0" smtClean="0">
              <a:solidFill>
                <a:schemeClr val="bg1"/>
              </a:solidFill>
              <a:latin typeface="Times New Roman" pitchFamily="18" charset="0"/>
              <a:cs typeface="Times New Roman" pitchFamily="18" charset="0"/>
            </a:rPr>
            <a:t>(</a:t>
          </a:r>
          <a:r>
            <a:rPr lang="id-ID" sz="1600" i="1" kern="1200" dirty="0" smtClean="0">
              <a:solidFill>
                <a:schemeClr val="bg1"/>
              </a:solidFill>
              <a:latin typeface="Times New Roman" pitchFamily="18" charset="0"/>
              <a:cs typeface="Times New Roman" pitchFamily="18" charset="0"/>
            </a:rPr>
            <a:t>open books</a:t>
          </a:r>
          <a:r>
            <a:rPr lang="en-US" sz="1600" i="1" kern="1200" dirty="0" smtClean="0">
              <a:solidFill>
                <a:schemeClr val="bg1"/>
              </a:solidFill>
              <a:latin typeface="Times New Roman" pitchFamily="18" charset="0"/>
              <a:cs typeface="Times New Roman" pitchFamily="18" charset="0"/>
            </a:rPr>
            <a:t>/Take home</a:t>
          </a:r>
          <a:r>
            <a:rPr lang="id-ID" sz="1600" kern="1200" dirty="0" smtClean="0">
              <a:solidFill>
                <a:schemeClr val="bg1"/>
              </a:solidFill>
              <a:latin typeface="Times New Roman" pitchFamily="18" charset="0"/>
              <a:cs typeface="Times New Roman" pitchFamily="18" charset="0"/>
            </a:rPr>
            <a:t>)</a:t>
          </a:r>
        </a:p>
        <a:p>
          <a:pPr marL="176213" lvl="0" indent="0" algn="just" defTabSz="711200">
            <a:lnSpc>
              <a:spcPct val="90000"/>
            </a:lnSpc>
            <a:spcBef>
              <a:spcPct val="0"/>
            </a:spcBef>
            <a:spcAft>
              <a:spcPct val="35000"/>
            </a:spcAft>
          </a:pPr>
          <a:r>
            <a:rPr lang="en-US" sz="1600" kern="1200" dirty="0" smtClean="0">
              <a:solidFill>
                <a:schemeClr val="bg1"/>
              </a:solidFill>
              <a:latin typeface="Times New Roman" pitchFamily="18" charset="0"/>
              <a:cs typeface="Times New Roman" pitchFamily="18" charset="0"/>
            </a:rPr>
            <a:t>4</a:t>
          </a:r>
          <a:r>
            <a:rPr lang="id-ID" sz="1600" kern="1200" dirty="0" smtClean="0">
              <a:solidFill>
                <a:schemeClr val="bg1"/>
              </a:solidFill>
              <a:latin typeface="Times New Roman" pitchFamily="18" charset="0"/>
              <a:cs typeface="Times New Roman" pitchFamily="18" charset="0"/>
            </a:rPr>
            <a:t>. Ujian Akhir Semester	Bobot	</a:t>
          </a:r>
          <a:r>
            <a:rPr lang="en-US" sz="1600" kern="1200" dirty="0" smtClean="0">
              <a:solidFill>
                <a:schemeClr val="bg1"/>
              </a:solidFill>
              <a:latin typeface="Times New Roman" pitchFamily="18" charset="0"/>
              <a:cs typeface="Times New Roman" pitchFamily="18" charset="0"/>
            </a:rPr>
            <a:t>:   30 %</a:t>
          </a:r>
        </a:p>
        <a:p>
          <a:pPr marL="176213" lvl="0" indent="0" algn="just" defTabSz="711200">
            <a:lnSpc>
              <a:spcPct val="90000"/>
            </a:lnSpc>
            <a:spcBef>
              <a:spcPct val="0"/>
            </a:spcBef>
            <a:spcAft>
              <a:spcPct val="35000"/>
            </a:spcAft>
          </a:pPr>
          <a:r>
            <a:rPr lang="en-US" sz="1600" kern="1200" dirty="0" smtClean="0">
              <a:solidFill>
                <a:schemeClr val="bg1"/>
              </a:solidFill>
              <a:latin typeface="Times New Roman" pitchFamily="18" charset="0"/>
              <a:cs typeface="Times New Roman" pitchFamily="18" charset="0"/>
            </a:rPr>
            <a:t>   (P</a:t>
          </a:r>
          <a:r>
            <a:rPr lang="id-ID" sz="1600" kern="1200" dirty="0" smtClean="0">
              <a:solidFill>
                <a:schemeClr val="bg1"/>
              </a:solidFill>
              <a:latin typeface="Times New Roman" pitchFamily="18" charset="0"/>
              <a:cs typeface="Times New Roman" pitchFamily="18" charset="0"/>
            </a:rPr>
            <a:t>ersentasi</a:t>
          </a:r>
          <a:r>
            <a:rPr lang="en-US" sz="1600" kern="1200" dirty="0" smtClean="0">
              <a:solidFill>
                <a:schemeClr val="bg1"/>
              </a:solidFill>
              <a:latin typeface="Times New Roman" pitchFamily="18" charset="0"/>
              <a:cs typeface="Times New Roman" pitchFamily="18" charset="0"/>
            </a:rPr>
            <a:t>-</a:t>
          </a:r>
          <a:r>
            <a:rPr lang="en-US" sz="1600" kern="1200" dirty="0" err="1" smtClean="0">
              <a:solidFill>
                <a:schemeClr val="bg1"/>
              </a:solidFill>
              <a:latin typeface="Times New Roman" pitchFamily="18" charset="0"/>
              <a:cs typeface="Times New Roman" pitchFamily="18" charset="0"/>
            </a:rPr>
            <a:t>Reguler</a:t>
          </a:r>
          <a:r>
            <a:rPr lang="en-US" sz="1600" kern="1200" dirty="0" smtClean="0">
              <a:solidFill>
                <a:schemeClr val="bg1"/>
              </a:solidFill>
              <a:latin typeface="Times New Roman" pitchFamily="18" charset="0"/>
              <a:cs typeface="Times New Roman" pitchFamily="18" charset="0"/>
            </a:rPr>
            <a:t>, </a:t>
          </a:r>
          <a:r>
            <a:rPr lang="en-US" sz="1600" kern="1200" dirty="0" err="1" smtClean="0">
              <a:solidFill>
                <a:schemeClr val="bg1"/>
              </a:solidFill>
              <a:latin typeface="Times New Roman" pitchFamily="18" charset="0"/>
              <a:cs typeface="Times New Roman" pitchFamily="18" charset="0"/>
            </a:rPr>
            <a:t>Tulis</a:t>
          </a:r>
          <a:r>
            <a:rPr lang="en-US" sz="1600" kern="1200" dirty="0" smtClean="0">
              <a:solidFill>
                <a:schemeClr val="bg1"/>
              </a:solidFill>
              <a:latin typeface="Times New Roman" pitchFamily="18" charset="0"/>
              <a:cs typeface="Times New Roman" pitchFamily="18" charset="0"/>
            </a:rPr>
            <a:t>-OL</a:t>
          </a:r>
          <a:r>
            <a:rPr lang="id-ID" sz="1600" kern="1200" dirty="0" smtClean="0">
              <a:solidFill>
                <a:schemeClr val="bg1"/>
              </a:solidFill>
              <a:latin typeface="Times New Roman" pitchFamily="18" charset="0"/>
              <a:cs typeface="Times New Roman" pitchFamily="18" charset="0"/>
            </a:rPr>
            <a:t>)</a:t>
          </a:r>
          <a:endParaRPr lang="en-US" sz="1600" kern="1200" dirty="0" smtClean="0">
            <a:solidFill>
              <a:schemeClr val="bg1"/>
            </a:solidFill>
            <a:latin typeface="Times New Roman" pitchFamily="18" charset="0"/>
            <a:cs typeface="Times New Roman" pitchFamily="18" charset="0"/>
          </a:endParaRPr>
        </a:p>
        <a:p>
          <a:pPr marL="176213" lvl="0" indent="0" algn="just" defTabSz="711200">
            <a:lnSpc>
              <a:spcPct val="90000"/>
            </a:lnSpc>
            <a:spcBef>
              <a:spcPct val="0"/>
            </a:spcBef>
            <a:spcAft>
              <a:spcPct val="35000"/>
            </a:spcAft>
          </a:pPr>
          <a:r>
            <a:rPr lang="en-US" sz="1600" kern="1200" dirty="0" smtClean="0">
              <a:solidFill>
                <a:schemeClr val="bg1"/>
              </a:solidFill>
              <a:latin typeface="Times New Roman" pitchFamily="18" charset="0"/>
              <a:cs typeface="Times New Roman" pitchFamily="18" charset="0"/>
            </a:rPr>
            <a:t>5.    </a:t>
          </a:r>
          <a:r>
            <a:rPr lang="id-ID" sz="1600" kern="1200" dirty="0" smtClean="0">
              <a:solidFill>
                <a:schemeClr val="bg1"/>
              </a:solidFill>
              <a:latin typeface="Times New Roman" pitchFamily="18" charset="0"/>
              <a:cs typeface="Times New Roman" pitchFamily="18" charset="0"/>
            </a:rPr>
            <a:t>Nilai Akhir</a:t>
          </a:r>
          <a:r>
            <a:rPr lang="en-US" sz="1600" kern="1200" dirty="0" smtClean="0">
              <a:solidFill>
                <a:schemeClr val="bg1"/>
              </a:solidFill>
              <a:latin typeface="Times New Roman" pitchFamily="18" charset="0"/>
              <a:cs typeface="Times New Roman" pitchFamily="18" charset="0"/>
            </a:rPr>
            <a:t> Total 		</a:t>
          </a:r>
          <a:r>
            <a:rPr lang="en-US" sz="1600" kern="1200" dirty="0" err="1" smtClean="0">
              <a:solidFill>
                <a:schemeClr val="bg1"/>
              </a:solidFill>
              <a:latin typeface="Times New Roman" pitchFamily="18" charset="0"/>
              <a:cs typeface="Times New Roman" pitchFamily="18" charset="0"/>
            </a:rPr>
            <a:t>Bobot</a:t>
          </a:r>
          <a:r>
            <a:rPr lang="id-ID" sz="1600" b="1" kern="1200" dirty="0" smtClean="0">
              <a:solidFill>
                <a:schemeClr val="bg1"/>
              </a:solidFill>
              <a:latin typeface="Times New Roman" pitchFamily="18" charset="0"/>
              <a:cs typeface="Times New Roman" pitchFamily="18" charset="0"/>
            </a:rPr>
            <a:t>    : 100 %</a:t>
          </a:r>
          <a:r>
            <a:rPr lang="en-US" sz="1600" kern="1200" dirty="0" smtClean="0">
              <a:latin typeface="Arial" pitchFamily="34" charset="0"/>
              <a:cs typeface="Arial" pitchFamily="34" charset="0"/>
            </a:rPr>
            <a:t>  </a:t>
          </a:r>
        </a:p>
        <a:p>
          <a:pPr marL="176213" lvl="0" indent="0" algn="just" defTabSz="711200">
            <a:lnSpc>
              <a:spcPct val="90000"/>
            </a:lnSpc>
            <a:spcBef>
              <a:spcPct val="0"/>
            </a:spcBef>
            <a:spcAft>
              <a:spcPct val="35000"/>
            </a:spcAft>
          </a:pPr>
          <a:endParaRPr lang="en-US" sz="1600" kern="1200" dirty="0" smtClean="0">
            <a:latin typeface="Arial" pitchFamily="34" charset="0"/>
            <a:cs typeface="Arial" pitchFamily="34" charset="0"/>
          </a:endParaRPr>
        </a:p>
        <a:p>
          <a:pPr marL="176213" lvl="0" indent="0" algn="just" defTabSz="711200">
            <a:lnSpc>
              <a:spcPct val="90000"/>
            </a:lnSpc>
            <a:spcBef>
              <a:spcPct val="0"/>
            </a:spcBef>
            <a:spcAft>
              <a:spcPct val="35000"/>
            </a:spcAft>
          </a:pPr>
          <a:endParaRPr lang="en-US" sz="1600" kern="1200" dirty="0" smtClean="0">
            <a:latin typeface="Arial" pitchFamily="34" charset="0"/>
            <a:cs typeface="Arial" pitchFamily="34" charset="0"/>
          </a:endParaRPr>
        </a:p>
        <a:p>
          <a:pPr marL="0" lvl="0" indent="0" algn="r" defTabSz="711200">
            <a:lnSpc>
              <a:spcPct val="90000"/>
            </a:lnSpc>
            <a:spcBef>
              <a:spcPct val="0"/>
            </a:spcBef>
            <a:spcAft>
              <a:spcPct val="35000"/>
            </a:spcAft>
          </a:pPr>
          <a:r>
            <a:rPr lang="en-US" sz="1600" kern="1200" dirty="0" smtClean="0">
              <a:latin typeface="Arial" pitchFamily="34" charset="0"/>
              <a:cs typeface="Arial" pitchFamily="34" charset="0"/>
            </a:rPr>
            <a:t> </a:t>
          </a:r>
          <a:endParaRPr lang="id-ID" sz="1600" kern="1200" dirty="0">
            <a:latin typeface="Arial" pitchFamily="34" charset="0"/>
            <a:cs typeface="Arial" pitchFamily="34" charset="0"/>
          </a:endParaRPr>
        </a:p>
      </dsp:txBody>
      <dsp:txXfrm>
        <a:off x="3689550" y="732509"/>
        <a:ext cx="5046428" cy="4601490"/>
      </dsp:txXfrm>
    </dsp:sp>
    <dsp:sp modelId="{152B3D63-F6EE-43E6-B7AD-F0F0E91154A3}">
      <dsp:nvSpPr>
        <dsp:cNvPr id="0" name=""/>
        <dsp:cNvSpPr/>
      </dsp:nvSpPr>
      <dsp:spPr>
        <a:xfrm>
          <a:off x="0" y="4960619"/>
          <a:ext cx="8763000" cy="3733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A53A6-26B7-4538-A195-80AC3C42CD6F}">
      <dsp:nvSpPr>
        <dsp:cNvPr id="0" name=""/>
        <dsp:cNvSpPr/>
      </dsp:nvSpPr>
      <dsp:spPr>
        <a:xfrm>
          <a:off x="0" y="0"/>
          <a:ext cx="8763000" cy="837624"/>
        </a:xfrm>
        <a:prstGeom prst="rect">
          <a:avLst/>
        </a:prstGeom>
        <a:solidFill>
          <a:srgbClr val="C00000"/>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Arial" pitchFamily="34" charset="0"/>
              <a:cs typeface="Arial" pitchFamily="34" charset="0"/>
            </a:rPr>
            <a:t>TUGAS TERSTRUKTUR</a:t>
          </a:r>
          <a:endParaRPr lang="id-ID" sz="1800" kern="1200" dirty="0">
            <a:latin typeface="Arial" pitchFamily="34" charset="0"/>
            <a:cs typeface="Arial" pitchFamily="34" charset="0"/>
          </a:endParaRPr>
        </a:p>
      </dsp:txBody>
      <dsp:txXfrm>
        <a:off x="0" y="0"/>
        <a:ext cx="8763000" cy="837624"/>
      </dsp:txXfrm>
    </dsp:sp>
    <dsp:sp modelId="{BCAAF611-39DE-4B05-ACD8-9CF96ABD01BE}">
      <dsp:nvSpPr>
        <dsp:cNvPr id="0" name=""/>
        <dsp:cNvSpPr/>
      </dsp:nvSpPr>
      <dsp:spPr>
        <a:xfrm>
          <a:off x="1871" y="720285"/>
          <a:ext cx="3712829" cy="4491806"/>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pPr>
          <a:endParaRPr lang="en-US" sz="1600" kern="1200" dirty="0" smtClean="0">
            <a:latin typeface="Arial" pitchFamily="34" charset="0"/>
            <a:cs typeface="Arial" pitchFamily="34" charset="0"/>
          </a:endParaRPr>
        </a:p>
      </dsp:txBody>
      <dsp:txXfrm>
        <a:off x="1871" y="720285"/>
        <a:ext cx="3712829" cy="4491806"/>
      </dsp:txXfrm>
    </dsp:sp>
    <dsp:sp modelId="{C73BADA2-F0C2-4BFB-BE1E-CBD2C3653023}">
      <dsp:nvSpPr>
        <dsp:cNvPr id="0" name=""/>
        <dsp:cNvSpPr/>
      </dsp:nvSpPr>
      <dsp:spPr>
        <a:xfrm>
          <a:off x="3689550" y="732509"/>
          <a:ext cx="5046428" cy="4601490"/>
        </a:xfrm>
        <a:prstGeom prst="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6213" lvl="0" indent="0" algn="r" defTabSz="800100">
            <a:lnSpc>
              <a:spcPct val="90000"/>
            </a:lnSpc>
            <a:spcBef>
              <a:spcPct val="0"/>
            </a:spcBef>
            <a:spcAft>
              <a:spcPct val="35000"/>
            </a:spcAft>
          </a:pPr>
          <a:r>
            <a:rPr lang="en-US" sz="1800" b="1" kern="1200" dirty="0" smtClean="0"/>
            <a:t>1. </a:t>
          </a:r>
          <a:r>
            <a:rPr lang="en-US" sz="1800" b="1" kern="1200" dirty="0" err="1" smtClean="0"/>
            <a:t>Anda</a:t>
          </a:r>
          <a:r>
            <a:rPr lang="en-US" sz="1800" b="1" kern="1200" dirty="0" smtClean="0"/>
            <a:t> </a:t>
          </a:r>
          <a:r>
            <a:rPr lang="en-US" sz="1800" b="1" kern="1200" dirty="0" err="1" smtClean="0"/>
            <a:t>diminta</a:t>
          </a:r>
          <a:r>
            <a:rPr lang="en-US" sz="1800" b="1" kern="1200" dirty="0" smtClean="0"/>
            <a:t> </a:t>
          </a:r>
          <a:r>
            <a:rPr lang="en-US" sz="1800" b="1" kern="1200" dirty="0" err="1" smtClean="0"/>
            <a:t>untuk</a:t>
          </a:r>
          <a:r>
            <a:rPr lang="en-US" sz="1800" b="1" kern="1200" dirty="0" smtClean="0"/>
            <a:t> </a:t>
          </a:r>
          <a:r>
            <a:rPr lang="en-US" sz="1800" b="1" kern="1200" dirty="0" err="1" smtClean="0"/>
            <a:t>membuat</a:t>
          </a:r>
          <a:r>
            <a:rPr lang="en-US" sz="1800" b="1" kern="1200" dirty="0" smtClean="0"/>
            <a:t> </a:t>
          </a:r>
          <a:r>
            <a:rPr lang="en-US" sz="1800" b="1" kern="1200" dirty="0" err="1" smtClean="0"/>
            <a:t>tulisan</a:t>
          </a:r>
          <a:r>
            <a:rPr lang="en-US" sz="1800" b="1" kern="1200" dirty="0" smtClean="0"/>
            <a:t> </a:t>
          </a:r>
          <a:r>
            <a:rPr lang="en-US" sz="1800" b="1" kern="1200" dirty="0" err="1" smtClean="0"/>
            <a:t>ringkas</a:t>
          </a:r>
          <a:r>
            <a:rPr lang="en-US" sz="1800" b="1" kern="1200" dirty="0" smtClean="0"/>
            <a:t> </a:t>
          </a:r>
          <a:r>
            <a:rPr lang="en-US" sz="1800" b="1" kern="1200" dirty="0" err="1" smtClean="0"/>
            <a:t>dan</a:t>
          </a:r>
          <a:r>
            <a:rPr lang="en-US" sz="1800" b="1" kern="1200" dirty="0" smtClean="0"/>
            <a:t> </a:t>
          </a:r>
          <a:r>
            <a:rPr lang="en-US" sz="1800" b="1" kern="1200" dirty="0" err="1" smtClean="0"/>
            <a:t>argumentatif</a:t>
          </a:r>
          <a:r>
            <a:rPr lang="en-US" sz="1800" b="1" kern="1200" dirty="0" smtClean="0"/>
            <a:t>  </a:t>
          </a:r>
          <a:r>
            <a:rPr lang="en-US" sz="1800" b="1" kern="1200" dirty="0" err="1" smtClean="0"/>
            <a:t>alasan</a:t>
          </a:r>
          <a:r>
            <a:rPr lang="en-US" sz="1800" b="1" kern="1200" dirty="0" smtClean="0"/>
            <a:t> </a:t>
          </a:r>
          <a:r>
            <a:rPr lang="en-US" sz="1800" b="1" kern="1200" dirty="0" err="1" smtClean="0"/>
            <a:t>penting</a:t>
          </a:r>
          <a:r>
            <a:rPr lang="en-US" sz="1800" b="1" kern="1200" dirty="0" smtClean="0"/>
            <a:t> </a:t>
          </a:r>
          <a:r>
            <a:rPr lang="en-US" sz="1800" b="1" kern="1200" dirty="0" err="1" smtClean="0"/>
            <a:t>mengapa</a:t>
          </a:r>
          <a:r>
            <a:rPr lang="en-US" sz="1800" b="1" kern="1200" dirty="0" smtClean="0"/>
            <a:t> </a:t>
          </a:r>
          <a:r>
            <a:rPr lang="en-US" sz="1800" b="1" kern="1200" dirty="0" err="1" smtClean="0"/>
            <a:t>Pancasila</a:t>
          </a:r>
          <a:r>
            <a:rPr lang="en-US" sz="1800" b="1" kern="1200" dirty="0" smtClean="0"/>
            <a:t> </a:t>
          </a:r>
          <a:r>
            <a:rPr lang="en-US" sz="1800" b="1" kern="1200" dirty="0" err="1" smtClean="0"/>
            <a:t>perlu</a:t>
          </a:r>
          <a:r>
            <a:rPr lang="en-US" sz="1800" b="1" kern="1200" dirty="0" smtClean="0"/>
            <a:t>?</a:t>
          </a:r>
          <a:br>
            <a:rPr lang="en-US" sz="1800" b="1" kern="1200" dirty="0" smtClean="0"/>
          </a:br>
          <a:r>
            <a:rPr lang="en-US" sz="1800" kern="1200" dirty="0" smtClean="0"/>
            <a:t/>
          </a:r>
          <a:br>
            <a:rPr lang="en-US" sz="1800" kern="1200" dirty="0" smtClean="0"/>
          </a:br>
          <a:r>
            <a:rPr lang="en-US" sz="1800" b="1" kern="1200" dirty="0" smtClean="0"/>
            <a:t>2. </a:t>
          </a:r>
          <a:r>
            <a:rPr lang="en-US" sz="1800" b="1" kern="1200" dirty="0" err="1" smtClean="0"/>
            <a:t>Lakukan</a:t>
          </a:r>
          <a:r>
            <a:rPr lang="en-US" sz="1800" b="1" kern="1200" dirty="0" smtClean="0"/>
            <a:t> </a:t>
          </a:r>
          <a:r>
            <a:rPr lang="en-US" sz="1800" b="1" kern="1200" dirty="0" err="1" smtClean="0"/>
            <a:t>pengkajian</a:t>
          </a:r>
          <a:r>
            <a:rPr lang="en-US" sz="1800" b="1" kern="1200" dirty="0" smtClean="0"/>
            <a:t> </a:t>
          </a:r>
          <a:r>
            <a:rPr lang="en-US" sz="1800" b="1" kern="1200" dirty="0" err="1" smtClean="0"/>
            <a:t>tentang</a:t>
          </a:r>
          <a:r>
            <a:rPr lang="en-US" sz="1800" b="1" kern="1200" dirty="0" smtClean="0"/>
            <a:t> </a:t>
          </a:r>
          <a:r>
            <a:rPr lang="en-US" sz="1800" b="1" kern="1200" dirty="0" err="1" smtClean="0"/>
            <a:t>keunggulan</a:t>
          </a:r>
          <a:r>
            <a:rPr lang="en-US" sz="1800" b="1" kern="1200" dirty="0" smtClean="0"/>
            <a:t> moral </a:t>
          </a:r>
          <a:r>
            <a:rPr lang="en-US" sz="1800" b="1" kern="1200" dirty="0" err="1" smtClean="0"/>
            <a:t>Pancasila</a:t>
          </a:r>
          <a:r>
            <a:rPr lang="en-US" sz="1800" b="1" kern="1200" dirty="0" smtClean="0"/>
            <a:t>, </a:t>
          </a:r>
          <a:r>
            <a:rPr lang="en-US" sz="1800" b="1" kern="1200" dirty="0" err="1" smtClean="0"/>
            <a:t>bila</a:t>
          </a:r>
          <a:r>
            <a:rPr lang="en-US" sz="1800" b="1" kern="1200" dirty="0" smtClean="0"/>
            <a:t> </a:t>
          </a:r>
          <a:r>
            <a:rPr lang="en-US" sz="1800" b="1" kern="1200" dirty="0" err="1" smtClean="0"/>
            <a:t>diterapkan</a:t>
          </a:r>
          <a:r>
            <a:rPr lang="en-US" sz="1800" b="1" kern="1200" dirty="0" smtClean="0"/>
            <a:t> </a:t>
          </a:r>
          <a:r>
            <a:rPr lang="en-US" sz="1800" b="1" kern="1200" dirty="0" err="1" smtClean="0"/>
            <a:t>dalam</a:t>
          </a:r>
          <a:r>
            <a:rPr lang="en-US" sz="1800" b="1" kern="1200" dirty="0" smtClean="0"/>
            <a:t> </a:t>
          </a:r>
          <a:r>
            <a:rPr lang="en-US" sz="1800" b="1" kern="1200" dirty="0" err="1" smtClean="0"/>
            <a:t>kehidupan</a:t>
          </a:r>
          <a:r>
            <a:rPr lang="en-US" sz="1800" b="1" kern="1200" dirty="0" smtClean="0"/>
            <a:t> </a:t>
          </a:r>
          <a:r>
            <a:rPr lang="en-US" sz="1800" b="1" kern="1200" dirty="0" err="1" smtClean="0"/>
            <a:t>berbangsa</a:t>
          </a:r>
          <a:r>
            <a:rPr lang="en-US" sz="1800" b="1" kern="1200" dirty="0" smtClean="0"/>
            <a:t> </a:t>
          </a:r>
          <a:r>
            <a:rPr lang="en-US" sz="1800" b="1" kern="1200" dirty="0" err="1" smtClean="0"/>
            <a:t>dan</a:t>
          </a:r>
          <a:r>
            <a:rPr lang="en-US" sz="1800" b="1" kern="1200" dirty="0" smtClean="0"/>
            <a:t> </a:t>
          </a:r>
          <a:r>
            <a:rPr lang="en-US" sz="1800" b="1" kern="1200" dirty="0" err="1" smtClean="0"/>
            <a:t>bernegara</a:t>
          </a:r>
          <a:r>
            <a:rPr lang="en-US" sz="1800" b="1" kern="1200" dirty="0" smtClean="0"/>
            <a:t>. </a:t>
          </a:r>
          <a:r>
            <a:rPr lang="en-US" sz="1800" b="1" kern="1200" dirty="0" err="1" smtClean="0"/>
            <a:t>Berikan</a:t>
          </a:r>
          <a:r>
            <a:rPr lang="en-US" sz="1800" b="1" kern="1200" dirty="0" smtClean="0"/>
            <a:t> </a:t>
          </a:r>
          <a:r>
            <a:rPr lang="en-US" sz="1800" b="1" kern="1200" dirty="0" err="1" smtClean="0"/>
            <a:t>contoh</a:t>
          </a:r>
          <a:r>
            <a:rPr lang="en-US" sz="1800" b="1" kern="1200" dirty="0" smtClean="0"/>
            <a:t> </a:t>
          </a:r>
          <a:r>
            <a:rPr lang="en-US" sz="1800" b="1" kern="1200" dirty="0" err="1" smtClean="0"/>
            <a:t>konkrit,dan</a:t>
          </a:r>
          <a:r>
            <a:rPr lang="en-US" sz="1800" b="1" kern="1200" dirty="0" smtClean="0"/>
            <a:t> </a:t>
          </a:r>
          <a:r>
            <a:rPr lang="en-US" sz="1800" b="1" kern="1200" dirty="0" err="1" smtClean="0"/>
            <a:t>bagaimana</a:t>
          </a:r>
          <a:r>
            <a:rPr lang="en-US" sz="1800" b="1" kern="1200" dirty="0" smtClean="0"/>
            <a:t> </a:t>
          </a:r>
          <a:r>
            <a:rPr lang="en-US" sz="1800" b="1" kern="1200" dirty="0" err="1" smtClean="0"/>
            <a:t>solusi</a:t>
          </a:r>
          <a:r>
            <a:rPr lang="en-US" sz="1800" b="1" kern="1200" dirty="0" smtClean="0"/>
            <a:t> yang </a:t>
          </a:r>
          <a:r>
            <a:rPr lang="en-US" sz="1800" b="1" kern="1200" dirty="0" err="1" smtClean="0"/>
            <a:t>terbaik</a:t>
          </a:r>
          <a:r>
            <a:rPr lang="en-US" sz="1800" b="1" kern="1200" dirty="0" smtClean="0"/>
            <a:t> </a:t>
          </a:r>
          <a:r>
            <a:rPr lang="en-US" sz="1800" b="1" kern="1200" dirty="0" err="1" smtClean="0"/>
            <a:t>menurut</a:t>
          </a:r>
          <a:r>
            <a:rPr lang="en-US" sz="1800" b="1" kern="1200" dirty="0" smtClean="0"/>
            <a:t> </a:t>
          </a:r>
          <a:r>
            <a:rPr lang="en-US" sz="1800" b="1" kern="1200" dirty="0" err="1" smtClean="0"/>
            <a:t>anda</a:t>
          </a:r>
          <a:r>
            <a:rPr lang="en-US" sz="1800" b="1" kern="1200" dirty="0" smtClean="0"/>
            <a:t> </a:t>
          </a:r>
          <a:r>
            <a:rPr lang="en-US" sz="1800" b="1" kern="1200" dirty="0" err="1" smtClean="0"/>
            <a:t>untuk</a:t>
          </a:r>
          <a:r>
            <a:rPr lang="en-US" sz="1800" b="1" kern="1200" dirty="0" smtClean="0"/>
            <a:t> </a:t>
          </a:r>
          <a:r>
            <a:rPr lang="en-US" sz="1800" b="1" kern="1200" dirty="0" err="1" smtClean="0"/>
            <a:t>menyelesaikannya</a:t>
          </a:r>
          <a:r>
            <a:rPr lang="en-US" sz="1800" b="1" kern="1200" dirty="0" smtClean="0"/>
            <a:t>!</a:t>
          </a:r>
          <a:r>
            <a:rPr lang="en-US" sz="1800" b="1" kern="1200" dirty="0" smtClean="0">
              <a:latin typeface="Tw Cen MT" pitchFamily="34" charset="0"/>
            </a:rPr>
            <a:t> </a:t>
          </a:r>
          <a:r>
            <a:rPr lang="en-US" sz="1800" kern="1200" dirty="0" smtClean="0">
              <a:latin typeface="Arial" pitchFamily="34" charset="0"/>
              <a:cs typeface="Arial" pitchFamily="34" charset="0"/>
            </a:rPr>
            <a:t> </a:t>
          </a:r>
          <a:endParaRPr lang="en-US" sz="1800" kern="1200" dirty="0" smtClean="0">
            <a:latin typeface="Arial" pitchFamily="34" charset="0"/>
            <a:cs typeface="Arial" pitchFamily="34" charset="0"/>
          </a:endParaRPr>
        </a:p>
        <a:p>
          <a:pPr marL="176213" lvl="0" indent="0" algn="r" defTabSz="800100">
            <a:lnSpc>
              <a:spcPct val="90000"/>
            </a:lnSpc>
            <a:spcBef>
              <a:spcPct val="0"/>
            </a:spcBef>
            <a:spcAft>
              <a:spcPct val="35000"/>
            </a:spcAft>
          </a:pPr>
          <a:endParaRPr lang="en-US" sz="1800" kern="1200" dirty="0" smtClean="0">
            <a:latin typeface="Arial" pitchFamily="34" charset="0"/>
            <a:cs typeface="Arial" pitchFamily="34" charset="0"/>
          </a:endParaRPr>
        </a:p>
        <a:p>
          <a:pPr marL="176213" lvl="0" indent="0" algn="r" defTabSz="800100">
            <a:lnSpc>
              <a:spcPct val="90000"/>
            </a:lnSpc>
            <a:spcBef>
              <a:spcPct val="0"/>
            </a:spcBef>
            <a:spcAft>
              <a:spcPct val="35000"/>
            </a:spcAft>
          </a:pPr>
          <a:endParaRPr lang="en-US" sz="1800" kern="1200" dirty="0" smtClean="0">
            <a:latin typeface="Arial" pitchFamily="34" charset="0"/>
            <a:cs typeface="Arial" pitchFamily="34" charset="0"/>
          </a:endParaRPr>
        </a:p>
        <a:p>
          <a:pPr marL="0" lvl="0" indent="0" algn="r" defTabSz="800100">
            <a:lnSpc>
              <a:spcPct val="90000"/>
            </a:lnSpc>
            <a:spcBef>
              <a:spcPct val="0"/>
            </a:spcBef>
            <a:spcAft>
              <a:spcPct val="35000"/>
            </a:spcAft>
          </a:pPr>
          <a:r>
            <a:rPr lang="en-US" sz="1800" kern="1200" dirty="0" smtClean="0">
              <a:latin typeface="Arial" pitchFamily="34" charset="0"/>
              <a:cs typeface="Arial" pitchFamily="34" charset="0"/>
            </a:rPr>
            <a:t> </a:t>
          </a:r>
          <a:endParaRPr lang="id-ID" sz="1800" kern="1200" dirty="0">
            <a:latin typeface="Arial" pitchFamily="34" charset="0"/>
            <a:cs typeface="Arial" pitchFamily="34" charset="0"/>
          </a:endParaRPr>
        </a:p>
      </dsp:txBody>
      <dsp:txXfrm>
        <a:off x="3689550" y="732509"/>
        <a:ext cx="5046428" cy="4601490"/>
      </dsp:txXfrm>
    </dsp:sp>
    <dsp:sp modelId="{152B3D63-F6EE-43E6-B7AD-F0F0E91154A3}">
      <dsp:nvSpPr>
        <dsp:cNvPr id="0" name=""/>
        <dsp:cNvSpPr/>
      </dsp:nvSpPr>
      <dsp:spPr>
        <a:xfrm>
          <a:off x="0" y="4960619"/>
          <a:ext cx="8763000" cy="3733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7FE9-EF11-4415-B4A9-09F6A9B7158A}" type="datetimeFigureOut">
              <a:rPr lang="id-ID" smtClean="0"/>
              <a:t>29/08/2019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8F41B-3893-424F-9FFE-3E261ED06A5A}" type="slidenum">
              <a:rPr lang="id-ID" smtClean="0"/>
              <a:t>‹#›</a:t>
            </a:fld>
            <a:endParaRPr lang="id-ID"/>
          </a:p>
        </p:txBody>
      </p:sp>
    </p:spTree>
    <p:extLst>
      <p:ext uri="{BB962C8B-B14F-4D97-AF65-F5344CB8AC3E}">
        <p14:creationId xmlns:p14="http://schemas.microsoft.com/office/powerpoint/2010/main" val="39043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37D41E-2D7A-4058-9543-C2E519DF2FDF}"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329964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E85994-7CCA-438A-A955-4B2B252F0AB5}" type="slidenum">
              <a:rPr lang="id-ID" smtClean="0">
                <a:latin typeface="Calibri" pitchFamily="34" charset="0"/>
              </a:rPr>
              <a:pPr/>
              <a:t>14</a:t>
            </a:fld>
            <a:endParaRPr lang="id-ID"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B5FB6B-C9DC-4C52-84B8-583F4A1E9E96}" type="slidenum">
              <a:rPr lang="id-ID" smtClean="0">
                <a:latin typeface="Calibri" pitchFamily="34" charset="0"/>
              </a:rPr>
              <a:pPr/>
              <a:t>15</a:t>
            </a:fld>
            <a:endParaRPr lang="id-ID"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58178E2-2A40-4E14-8FB3-40DC9E0CD13B}" type="slidenum">
              <a:rPr lang="id-ID" smtClean="0">
                <a:latin typeface="Calibri" pitchFamily="34" charset="0"/>
              </a:rPr>
              <a:pPr/>
              <a:t>16</a:t>
            </a:fld>
            <a:endParaRPr lang="id-ID"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6</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7</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8</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9</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10</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11</a:t>
            </a:fld>
            <a:endParaRPr lang="id-ID"/>
          </a:p>
        </p:txBody>
      </p:sp>
    </p:spTree>
    <p:extLst>
      <p:ext uri="{BB962C8B-B14F-4D97-AF65-F5344CB8AC3E}">
        <p14:creationId xmlns:p14="http://schemas.microsoft.com/office/powerpoint/2010/main" val="218234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12</a:t>
            </a:fld>
            <a:endParaRPr lang="id-ID"/>
          </a:p>
        </p:txBody>
      </p:sp>
    </p:spTree>
    <p:extLst>
      <p:ext uri="{BB962C8B-B14F-4D97-AF65-F5344CB8AC3E}">
        <p14:creationId xmlns:p14="http://schemas.microsoft.com/office/powerpoint/2010/main" val="400221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13</a:t>
            </a:fld>
            <a:endParaRPr lang="id-ID"/>
          </a:p>
        </p:txBody>
      </p:sp>
    </p:spTree>
    <p:extLst>
      <p:ext uri="{BB962C8B-B14F-4D97-AF65-F5344CB8AC3E}">
        <p14:creationId xmlns:p14="http://schemas.microsoft.com/office/powerpoint/2010/main" val="307322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29/08/2019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737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29/08/2019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94458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29/08/2019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270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29/08/2019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71236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F7685-A04C-43AE-BF20-F0223854C6B6}" type="datetimeFigureOut">
              <a:rPr lang="id-ID" smtClean="0"/>
              <a:t>29/08/2019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6396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DCF7685-A04C-43AE-BF20-F0223854C6B6}" type="datetimeFigureOut">
              <a:rPr lang="id-ID" smtClean="0"/>
              <a:t>29/08/2019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77829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DCF7685-A04C-43AE-BF20-F0223854C6B6}" type="datetimeFigureOut">
              <a:rPr lang="id-ID" smtClean="0"/>
              <a:t>29/08/2019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3178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DCF7685-A04C-43AE-BF20-F0223854C6B6}" type="datetimeFigureOut">
              <a:rPr lang="id-ID" smtClean="0"/>
              <a:t>29/08/2019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9334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7685-A04C-43AE-BF20-F0223854C6B6}" type="datetimeFigureOut">
              <a:rPr lang="id-ID" smtClean="0"/>
              <a:t>29/08/2019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414831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29/08/2019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800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29/08/2019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1791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F7685-A04C-43AE-BF20-F0223854C6B6}" type="datetimeFigureOut">
              <a:rPr lang="id-ID" smtClean="0"/>
              <a:t>29/08/2019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DDB48-0378-4646-B475-AA8EAB7691A1}" type="slidenum">
              <a:rPr lang="id-ID" smtClean="0"/>
              <a:t>‹#›</a:t>
            </a:fld>
            <a:endParaRPr lang="id-ID"/>
          </a:p>
        </p:txBody>
      </p:sp>
    </p:spTree>
    <p:extLst>
      <p:ext uri="{BB962C8B-B14F-4D97-AF65-F5344CB8AC3E}">
        <p14:creationId xmlns:p14="http://schemas.microsoft.com/office/powerpoint/2010/main" val="248927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jpg"/><Relationship Id="rId4" Type="http://schemas.openxmlformats.org/officeDocument/2006/relationships/diagramData" Target="../diagrams/data3.xml"/><Relationship Id="rId9"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059832" y="5157192"/>
            <a:ext cx="554461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id-ID" sz="1800" b="1" dirty="0">
              <a:solidFill>
                <a:schemeClr val="bg1"/>
              </a:solidFill>
              <a:latin typeface="Arial" panose="020B0604020202020204" pitchFamily="34" charset="0"/>
            </a:endParaRPr>
          </a:p>
          <a:p>
            <a:pPr algn="r" eaLnBrk="1" hangingPunct="1">
              <a:spcBef>
                <a:spcPct val="0"/>
              </a:spcBef>
              <a:buFontTx/>
              <a:buNone/>
            </a:pPr>
            <a:r>
              <a:rPr lang="en-US" sz="1400" b="1" dirty="0" smtClean="0">
                <a:solidFill>
                  <a:schemeClr val="bg1"/>
                </a:solidFill>
                <a:latin typeface="Arial" panose="020B0604020202020204" pitchFamily="34" charset="0"/>
              </a:rPr>
              <a:t>TIM DOSEN </a:t>
            </a:r>
          </a:p>
          <a:p>
            <a:pPr algn="r" eaLnBrk="1" hangingPunct="1">
              <a:spcBef>
                <a:spcPct val="0"/>
              </a:spcBef>
              <a:buFontTx/>
              <a:buNone/>
            </a:pPr>
            <a:r>
              <a:rPr lang="en-US" sz="1400" b="1" dirty="0" smtClean="0">
                <a:solidFill>
                  <a:schemeClr val="bg1"/>
                </a:solidFill>
                <a:latin typeface="Arial" panose="020B0604020202020204" pitchFamily="34" charset="0"/>
              </a:rPr>
              <a:t>PAMU  UNIVERSITAS ESA UNGGUL</a:t>
            </a:r>
          </a:p>
          <a:p>
            <a:pPr algn="r">
              <a:spcBef>
                <a:spcPct val="0"/>
              </a:spcBef>
              <a:buNone/>
            </a:pPr>
            <a:r>
              <a:rPr lang="id-ID" sz="1400" b="1" dirty="0">
                <a:solidFill>
                  <a:schemeClr val="bg1"/>
                </a:solidFill>
                <a:latin typeface="Arial" panose="020B0604020202020204" pitchFamily="34" charset="0"/>
              </a:rPr>
              <a:t>K</a:t>
            </a:r>
            <a:r>
              <a:rPr lang="en-US" sz="1400" b="1" dirty="0" err="1">
                <a:solidFill>
                  <a:schemeClr val="bg1"/>
                </a:solidFill>
                <a:latin typeface="Arial" panose="020B0604020202020204" pitchFamily="34" charset="0"/>
              </a:rPr>
              <a:t>oordinator</a:t>
            </a:r>
            <a:r>
              <a:rPr lang="id-ID" sz="1400" b="1" dirty="0">
                <a:solidFill>
                  <a:schemeClr val="bg1"/>
                </a:solidFill>
                <a:latin typeface="Arial" panose="020B0604020202020204" pitchFamily="34" charset="0"/>
              </a:rPr>
              <a:t>  D</a:t>
            </a:r>
            <a:r>
              <a:rPr lang="en-US" sz="1400" b="1" dirty="0" err="1">
                <a:solidFill>
                  <a:schemeClr val="bg1"/>
                </a:solidFill>
                <a:latin typeface="Arial" panose="020B0604020202020204" pitchFamily="34" charset="0"/>
              </a:rPr>
              <a:t>rs</a:t>
            </a:r>
            <a:r>
              <a:rPr lang="id-ID" sz="1400" b="1" dirty="0">
                <a:solidFill>
                  <a:schemeClr val="bg1"/>
                </a:solidFill>
                <a:latin typeface="Arial" panose="020B0604020202020204" pitchFamily="34" charset="0"/>
              </a:rPr>
              <a:t>. S</a:t>
            </a:r>
            <a:r>
              <a:rPr lang="en-US" sz="1400" b="1" dirty="0" err="1">
                <a:solidFill>
                  <a:schemeClr val="bg1"/>
                </a:solidFill>
                <a:latin typeface="Arial" panose="020B0604020202020204" pitchFamily="34" charset="0"/>
              </a:rPr>
              <a:t>yamsu</a:t>
            </a:r>
            <a:r>
              <a:rPr lang="id-ID" sz="1400" b="1" dirty="0">
                <a:solidFill>
                  <a:schemeClr val="bg1"/>
                </a:solidFill>
                <a:latin typeface="Arial" panose="020B0604020202020204" pitchFamily="34" charset="0"/>
              </a:rPr>
              <a:t> R</a:t>
            </a:r>
            <a:r>
              <a:rPr lang="en-US" sz="1400" b="1" dirty="0" err="1">
                <a:solidFill>
                  <a:schemeClr val="bg1"/>
                </a:solidFill>
                <a:latin typeface="Arial" panose="020B0604020202020204" pitchFamily="34" charset="0"/>
              </a:rPr>
              <a:t>idhuan</a:t>
            </a:r>
            <a:r>
              <a:rPr lang="id-ID" sz="1400" b="1" dirty="0">
                <a:solidFill>
                  <a:schemeClr val="bg1"/>
                </a:solidFill>
                <a:latin typeface="Arial" panose="020B0604020202020204" pitchFamily="34" charset="0"/>
              </a:rPr>
              <a:t>, M. P</a:t>
            </a:r>
            <a:r>
              <a:rPr lang="en-US" sz="1400" b="1" dirty="0">
                <a:solidFill>
                  <a:schemeClr val="bg1"/>
                </a:solidFill>
                <a:latin typeface="Arial" panose="020B0604020202020204" pitchFamily="34" charset="0"/>
              </a:rPr>
              <a:t>d</a:t>
            </a:r>
          </a:p>
          <a:p>
            <a:pPr algn="r" eaLnBrk="1" hangingPunct="1">
              <a:spcBef>
                <a:spcPct val="0"/>
              </a:spcBef>
              <a:buFontTx/>
              <a:buNone/>
            </a:pPr>
            <a:endParaRPr lang="en-US" sz="1800" b="1" dirty="0">
              <a:solidFill>
                <a:schemeClr val="bg1"/>
              </a:solidFill>
              <a:latin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3203848" cy="2362818"/>
          </a:xfrm>
          <a:prstGeom prst="rect">
            <a:avLst/>
          </a:prstGeom>
          <a:noFill/>
          <a:ln>
            <a:noFill/>
          </a:ln>
        </p:spPr>
      </p:pic>
      <p:sp>
        <p:nvSpPr>
          <p:cNvPr id="5" name="Rectangle 4"/>
          <p:cNvSpPr/>
          <p:nvPr/>
        </p:nvSpPr>
        <p:spPr>
          <a:xfrm>
            <a:off x="4633156" y="5621178"/>
            <a:ext cx="184731" cy="400110"/>
          </a:xfrm>
          <a:prstGeom prst="rect">
            <a:avLst/>
          </a:prstGeom>
        </p:spPr>
        <p:txBody>
          <a:bodyPr wrap="none">
            <a:spAutoFit/>
          </a:bodyPr>
          <a:lstStyle/>
          <a:p>
            <a:endParaRPr lang="en-US" sz="2000" i="1" dirty="0">
              <a:solidFill>
                <a:schemeClr val="bg1"/>
              </a:solidFill>
            </a:endParaRPr>
          </a:p>
        </p:txBody>
      </p:sp>
      <p:sp>
        <p:nvSpPr>
          <p:cNvPr id="2" name="TextBox 1"/>
          <p:cNvSpPr txBox="1"/>
          <p:nvPr/>
        </p:nvSpPr>
        <p:spPr>
          <a:xfrm>
            <a:off x="4932040" y="1916832"/>
            <a:ext cx="3744416" cy="369332"/>
          </a:xfrm>
          <a:prstGeom prst="rect">
            <a:avLst/>
          </a:prstGeom>
          <a:noFill/>
        </p:spPr>
        <p:txBody>
          <a:bodyPr wrap="square" rtlCol="0">
            <a:spAutoFit/>
          </a:bodyPr>
          <a:lstStyle/>
          <a:p>
            <a:endParaRPr lang="en-US" dirty="0"/>
          </a:p>
        </p:txBody>
      </p:sp>
      <p:sp>
        <p:nvSpPr>
          <p:cNvPr id="3" name="Rectangle 2"/>
          <p:cNvSpPr/>
          <p:nvPr/>
        </p:nvSpPr>
        <p:spPr>
          <a:xfrm>
            <a:off x="4643492" y="1916832"/>
            <a:ext cx="3960956" cy="738664"/>
          </a:xfrm>
          <a:prstGeom prst="rect">
            <a:avLst/>
          </a:prstGeom>
        </p:spPr>
        <p:txBody>
          <a:bodyPr wrap="none">
            <a:spAutoFit/>
          </a:bodyPr>
          <a:lstStyle/>
          <a:p>
            <a:r>
              <a:rPr lang="en-US" sz="2400" b="1" dirty="0">
                <a:solidFill>
                  <a:schemeClr val="bg1"/>
                </a:solidFill>
                <a:latin typeface="Arial" panose="020B0604020202020204" pitchFamily="34" charset="0"/>
              </a:rPr>
              <a:t>PENDIDIKAN </a:t>
            </a:r>
            <a:r>
              <a:rPr lang="en-US" sz="2400" b="1" dirty="0" smtClean="0">
                <a:solidFill>
                  <a:schemeClr val="bg1"/>
                </a:solidFill>
                <a:latin typeface="Arial" panose="020B0604020202020204" pitchFamily="34" charset="0"/>
              </a:rPr>
              <a:t>PANCASILA</a:t>
            </a:r>
          </a:p>
          <a:p>
            <a:pPr algn="r"/>
            <a:r>
              <a:rPr lang="en-US" b="1" dirty="0">
                <a:solidFill>
                  <a:schemeClr val="bg1"/>
                </a:solidFill>
                <a:latin typeface="Tw Cen MT" pitchFamily="34" charset="0"/>
              </a:rPr>
              <a:t>TATAP </a:t>
            </a:r>
            <a:r>
              <a:rPr lang="en-US" b="1" i="1" dirty="0">
                <a:solidFill>
                  <a:schemeClr val="bg1"/>
                </a:solidFill>
                <a:latin typeface="Tw Cen MT" pitchFamily="34" charset="0"/>
              </a:rPr>
              <a:t>MUKA/ON LINE </a:t>
            </a:r>
            <a:r>
              <a:rPr lang="en-US" b="1" dirty="0">
                <a:solidFill>
                  <a:schemeClr val="bg1"/>
                </a:solidFill>
                <a:latin typeface="Tw Cen MT" pitchFamily="34" charset="0"/>
              </a:rPr>
              <a:t>KE -</a:t>
            </a:r>
            <a:r>
              <a:rPr lang="en-US" b="1" i="1" dirty="0" smtClean="0">
                <a:solidFill>
                  <a:schemeClr val="bg1"/>
                </a:solidFill>
                <a:latin typeface="Tw Cen MT" pitchFamily="34" charset="0"/>
              </a:rPr>
              <a:t>1</a:t>
            </a:r>
            <a:endParaRPr lang="en-US" dirty="0"/>
          </a:p>
        </p:txBody>
      </p:sp>
      <p:sp>
        <p:nvSpPr>
          <p:cNvPr id="8" name="TextBox 7"/>
          <p:cNvSpPr txBox="1"/>
          <p:nvPr/>
        </p:nvSpPr>
        <p:spPr>
          <a:xfrm>
            <a:off x="3419872" y="3975447"/>
            <a:ext cx="5544616" cy="523220"/>
          </a:xfrm>
          <a:prstGeom prst="rect">
            <a:avLst/>
          </a:prstGeom>
          <a:noFill/>
        </p:spPr>
        <p:txBody>
          <a:bodyPr wrap="square" rtlCol="0">
            <a:spAutoFit/>
          </a:bodyPr>
          <a:lstStyle/>
          <a:p>
            <a:pPr algn="ctr"/>
            <a:r>
              <a:rPr lang="en-US" sz="2800" b="1" dirty="0" smtClean="0">
                <a:solidFill>
                  <a:schemeClr val="accent3">
                    <a:lumMod val="20000"/>
                    <a:lumOff val="80000"/>
                  </a:schemeClr>
                </a:solidFill>
                <a:latin typeface="Arial" pitchFamily="34" charset="0"/>
                <a:cs typeface="Arial" pitchFamily="34" charset="0"/>
              </a:rPr>
              <a:t>MENGAPA PANCASILA PERLU</a:t>
            </a:r>
            <a:endParaRPr lang="en-US" sz="2800" b="1" dirty="0">
              <a:solidFill>
                <a:schemeClr val="accent3">
                  <a:lumMod val="20000"/>
                  <a:lumOff val="80000"/>
                </a:schemeClr>
              </a:solidFill>
              <a:latin typeface="Arial" pitchFamily="34" charset="0"/>
              <a:cs typeface="Arial" pitchFamily="34" charset="0"/>
            </a:endParaRPr>
          </a:p>
        </p:txBody>
      </p:sp>
    </p:spTree>
    <p:extLst>
      <p:ext uri="{BB962C8B-B14F-4D97-AF65-F5344CB8AC3E}">
        <p14:creationId xmlns:p14="http://schemas.microsoft.com/office/powerpoint/2010/main" val="85513394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4355976" cy="5184576"/>
          </a:xfrm>
        </p:spPr>
        <p:txBody>
          <a:bodyPr>
            <a:normAutofit fontScale="77500" lnSpcReduction="20000"/>
          </a:bodyPr>
          <a:lstStyle/>
          <a:p>
            <a:pPr marL="0" indent="0" algn="r">
              <a:buNone/>
            </a:pPr>
            <a:r>
              <a:rPr lang="en-US" sz="5800" b="1" dirty="0" smtClean="0">
                <a:latin typeface="Tw Cen MT" panose="020B0602020104020603" pitchFamily="34" charset="0"/>
                <a:cs typeface="Arial" panose="020B0604020202020204" pitchFamily="34" charset="0"/>
              </a:rPr>
              <a:t>LANDASAN HUKUM</a:t>
            </a:r>
          </a:p>
          <a:p>
            <a:pPr marL="0" indent="0" algn="r">
              <a:buNone/>
            </a:pPr>
            <a:endParaRPr lang="en-US" sz="3300" dirty="0" smtClean="0"/>
          </a:p>
          <a:p>
            <a:pPr marL="0" indent="0" algn="r">
              <a:buNone/>
            </a:pPr>
            <a:r>
              <a:rPr lang="id-ID" sz="3300" dirty="0" smtClean="0"/>
              <a:t>UUR</a:t>
            </a:r>
            <a:r>
              <a:rPr lang="en-US" sz="3300" dirty="0" smtClean="0"/>
              <a:t>I</a:t>
            </a:r>
            <a:r>
              <a:rPr lang="id-ID" sz="3300" dirty="0" smtClean="0"/>
              <a:t> No 12</a:t>
            </a:r>
            <a:r>
              <a:rPr lang="en-US" sz="3300" dirty="0" smtClean="0"/>
              <a:t>/2</a:t>
            </a:r>
            <a:r>
              <a:rPr lang="id-ID" sz="3300" dirty="0" smtClean="0"/>
              <a:t>012</a:t>
            </a:r>
            <a:r>
              <a:rPr lang="id-ID" sz="3300" dirty="0"/>
              <a:t>, tentang pendidikan </a:t>
            </a:r>
            <a:r>
              <a:rPr lang="id-ID" sz="3300" dirty="0" smtClean="0"/>
              <a:t>tinggi</a:t>
            </a:r>
            <a:r>
              <a:rPr lang="en-US" sz="3300" dirty="0" smtClean="0"/>
              <a:t> </a:t>
            </a:r>
            <a:endParaRPr lang="en-US" sz="3300" dirty="0"/>
          </a:p>
          <a:p>
            <a:pPr marL="511175" indent="-511175" algn="r">
              <a:buNone/>
            </a:pPr>
            <a:r>
              <a:rPr lang="en-US" sz="2400" dirty="0"/>
              <a:t> </a:t>
            </a:r>
            <a:r>
              <a:rPr lang="en-US" sz="2400" dirty="0" smtClean="0"/>
              <a:t>       </a:t>
            </a:r>
            <a:r>
              <a:rPr lang="en-US" sz="2500" dirty="0" smtClean="0"/>
              <a:t>1. </a:t>
            </a:r>
            <a:r>
              <a:rPr lang="id-ID" sz="2500" dirty="0" smtClean="0"/>
              <a:t>Pasal </a:t>
            </a:r>
            <a:r>
              <a:rPr lang="id-ID" sz="2500" dirty="0"/>
              <a:t>2, </a:t>
            </a:r>
            <a:r>
              <a:rPr lang="en-US" sz="2500" dirty="0" err="1" smtClean="0"/>
              <a:t>Pendidikan</a:t>
            </a:r>
            <a:r>
              <a:rPr lang="en-US" sz="2500" dirty="0" smtClean="0"/>
              <a:t> </a:t>
            </a:r>
            <a:r>
              <a:rPr lang="en-US" sz="2500" dirty="0" err="1" smtClean="0"/>
              <a:t>Tinggi</a:t>
            </a:r>
            <a:r>
              <a:rPr lang="id-ID" sz="2500" dirty="0" smtClean="0"/>
              <a:t> </a:t>
            </a:r>
            <a:r>
              <a:rPr lang="id-ID" sz="2500" dirty="0"/>
              <a:t>berdasarkan Pancasila, </a:t>
            </a:r>
            <a:r>
              <a:rPr lang="id-ID" sz="2500" dirty="0" smtClean="0"/>
              <a:t>UU</a:t>
            </a:r>
            <a:r>
              <a:rPr lang="en-US" sz="2500" dirty="0" smtClean="0"/>
              <a:t>D</a:t>
            </a:r>
            <a:r>
              <a:rPr lang="id-ID" sz="2500" dirty="0" smtClean="0"/>
              <a:t> NRI</a:t>
            </a:r>
            <a:r>
              <a:rPr lang="en-US" sz="2500" dirty="0" smtClean="0"/>
              <a:t> T</a:t>
            </a:r>
            <a:r>
              <a:rPr lang="id-ID" sz="2500" dirty="0" smtClean="0"/>
              <a:t>ahun </a:t>
            </a:r>
            <a:r>
              <a:rPr lang="id-ID" sz="2500" dirty="0"/>
              <a:t>1945, </a:t>
            </a:r>
            <a:r>
              <a:rPr lang="id-ID" sz="2500" dirty="0" smtClean="0"/>
              <a:t>NKRI, </a:t>
            </a:r>
            <a:r>
              <a:rPr lang="id-ID" sz="2500" dirty="0"/>
              <a:t>dan Bhinneka Tunggal </a:t>
            </a:r>
            <a:r>
              <a:rPr lang="id-ID" sz="2500" dirty="0" smtClean="0"/>
              <a:t>Ika.</a:t>
            </a:r>
            <a:endParaRPr lang="en-US" sz="2500" dirty="0" smtClean="0"/>
          </a:p>
          <a:p>
            <a:pPr marL="511175" indent="-511175" algn="r">
              <a:buNone/>
            </a:pPr>
            <a:endParaRPr lang="en-US" sz="2500" dirty="0" smtClean="0"/>
          </a:p>
          <a:p>
            <a:pPr marL="511175" indent="-228600" algn="r">
              <a:buNone/>
            </a:pPr>
            <a:r>
              <a:rPr lang="en-US" sz="2500" dirty="0" smtClean="0"/>
              <a:t>2.  </a:t>
            </a:r>
            <a:r>
              <a:rPr lang="id-ID" sz="2500" dirty="0" smtClean="0"/>
              <a:t>Pasal </a:t>
            </a:r>
            <a:r>
              <a:rPr lang="id-ID" sz="2500" dirty="0"/>
              <a:t>35 ayat (</a:t>
            </a:r>
            <a:r>
              <a:rPr lang="id-ID" sz="2500" dirty="0" smtClean="0"/>
              <a:t>3)kurikulum </a:t>
            </a:r>
            <a:r>
              <a:rPr lang="id-ID" sz="2500" dirty="0"/>
              <a:t>pendidikan tinggi sebagaimana dimaksud pada ayat (1) wajib memuat mata kuliah: agama,</a:t>
            </a:r>
            <a:r>
              <a:rPr lang="id-ID" sz="2500" b="1" dirty="0"/>
              <a:t> Pancasila,</a:t>
            </a:r>
            <a:r>
              <a:rPr lang="id-ID" sz="2500" dirty="0"/>
              <a:t> kewarganegaraan, dan bahasa Indonesia.</a:t>
            </a:r>
            <a:endParaRPr lang="en-US" sz="2500" dirty="0"/>
          </a:p>
          <a:p>
            <a:pPr marL="0" indent="0" algn="r">
              <a:buNone/>
            </a:pPr>
            <a:endParaRPr lang="id-ID" sz="2400" b="1" dirty="0">
              <a:latin typeface="Tw Cen MT" panose="020B0602020104020603" pitchFamily="34" charset="0"/>
              <a:cs typeface="Arial" panose="020B0604020202020204"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545462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fontScale="90000"/>
          </a:bodyPr>
          <a:lstStyle/>
          <a:p>
            <a:pPr algn="r"/>
            <a:r>
              <a:rPr lang="en-US" sz="4000" b="1" dirty="0" smtClean="0">
                <a:latin typeface="Tw Cen MT" pitchFamily="34" charset="0"/>
              </a:rPr>
              <a:t>VISI - MISI</a:t>
            </a:r>
            <a:br>
              <a:rPr lang="en-US" sz="4000" b="1" dirty="0" smtClean="0">
                <a:latin typeface="Tw Cen MT" pitchFamily="34" charset="0"/>
              </a:rPr>
            </a:br>
            <a:r>
              <a:rPr lang="id-ID" sz="2000" b="1" dirty="0"/>
              <a:t>Visi Pendidikan Pancasila</a:t>
            </a:r>
            <a:r>
              <a:rPr lang="en-US" sz="1400" dirty="0"/>
              <a:t/>
            </a:r>
            <a:br>
              <a:rPr lang="en-US" sz="1400" dirty="0"/>
            </a:br>
            <a:r>
              <a:rPr lang="id-ID" sz="1600" dirty="0"/>
              <a:t>T</a:t>
            </a:r>
            <a:r>
              <a:rPr lang="id-ID" sz="1800" dirty="0"/>
              <a:t>erwujudnya kepribadian sivitas akademika yang bersumber pada nilai-nilai Pancasila.</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id-ID" sz="2000" b="1" dirty="0" smtClean="0"/>
              <a:t>Misi </a:t>
            </a:r>
            <a:r>
              <a:rPr lang="id-ID" sz="2000" b="1" dirty="0"/>
              <a:t>Pendidikan Pancasila</a:t>
            </a:r>
            <a:r>
              <a:rPr lang="en-US" sz="1400" dirty="0"/>
              <a:t/>
            </a:r>
            <a:br>
              <a:rPr lang="en-US" sz="1400" dirty="0"/>
            </a:br>
            <a:r>
              <a:rPr lang="id-ID" sz="1800" dirty="0"/>
              <a:t>1). Mengembangkan potensi akademik peserta didik (misi psikopedagogis).</a:t>
            </a:r>
            <a:r>
              <a:rPr lang="en-US" sz="1800" dirty="0"/>
              <a:t/>
            </a:r>
            <a:br>
              <a:rPr lang="en-US" sz="1800" dirty="0"/>
            </a:br>
            <a:r>
              <a:rPr lang="id-ID" sz="1800" dirty="0"/>
              <a:t>2). Menyiapkan peserta didik untuk hidup dan berkehidupan dalam masyarakat, bangsa dan negara (misi psikososial).</a:t>
            </a:r>
            <a:r>
              <a:rPr lang="en-US" sz="1800" dirty="0"/>
              <a:t/>
            </a:r>
            <a:br>
              <a:rPr lang="en-US" sz="1800" dirty="0"/>
            </a:br>
            <a:r>
              <a:rPr lang="id-ID" sz="1800" dirty="0"/>
              <a:t>3). Membangun budaya ber-Pancasila sebagai salah satu determinan kehidupan (misi sosiokultural).</a:t>
            </a:r>
            <a:r>
              <a:rPr lang="en-US" sz="1800" dirty="0"/>
              <a:t/>
            </a:r>
            <a:br>
              <a:rPr lang="en-US" sz="1800" dirty="0"/>
            </a:br>
            <a:r>
              <a:rPr lang="id-ID" sz="1800" dirty="0"/>
              <a:t>4). Mengkaji dan mengembangkan pendidikan Pancasila sebagai sistem pengetahuan terintegrasi atau disiplin ilmu sintetik (</a:t>
            </a:r>
            <a:r>
              <a:rPr lang="id-ID" sz="1800" i="1" dirty="0"/>
              <a:t>synthetic discipline</a:t>
            </a:r>
            <a:r>
              <a:rPr lang="id-ID" sz="1800" dirty="0"/>
              <a:t>), sebagai misi akademik (Sumber: Ristek Dikti. 2016).</a:t>
            </a:r>
            <a:r>
              <a:rPr lang="en-US" sz="1800" dirty="0"/>
              <a:t/>
            </a:r>
            <a:br>
              <a:rPr lang="en-US" sz="1800" dirty="0"/>
            </a:b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11" name="Straight Connector 10"/>
          <p:cNvCxnSpPr/>
          <p:nvPr/>
        </p:nvCxnSpPr>
        <p:spPr>
          <a:xfrm>
            <a:off x="827584" y="2492896"/>
            <a:ext cx="417646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0347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a:bodyPr>
          <a:lstStyle/>
          <a:p>
            <a:pPr algn="r"/>
            <a:r>
              <a:rPr lang="en-US" sz="4000" b="1" dirty="0" smtClean="0">
                <a:latin typeface="Tw Cen MT" pitchFamily="34" charset="0"/>
              </a:rPr>
              <a:t>TUJUAN</a:t>
            </a:r>
            <a:br>
              <a:rPr lang="en-US" sz="4000" b="1" dirty="0" smtClean="0">
                <a:latin typeface="Tw Cen MT" pitchFamily="34" charset="0"/>
              </a:rPr>
            </a:br>
            <a:r>
              <a:rPr lang="id-ID" sz="1800" b="1" dirty="0"/>
              <a:t>Tujuan </a:t>
            </a:r>
            <a:r>
              <a:rPr lang="en-US" sz="1800" b="1" dirty="0" err="1" smtClean="0"/>
              <a:t>Umum</a:t>
            </a:r>
            <a:r>
              <a:rPr lang="en-US" sz="1800" b="1" dirty="0" smtClean="0"/>
              <a:t> </a:t>
            </a:r>
            <a:r>
              <a:rPr lang="id-ID" sz="1800" b="1" dirty="0" smtClean="0"/>
              <a:t>Pembelajaran </a:t>
            </a:r>
            <a:r>
              <a:rPr lang="id-ID" sz="1800" b="1" dirty="0"/>
              <a:t>Pendidikan </a:t>
            </a:r>
            <a:r>
              <a:rPr lang="id-ID" sz="1800" b="1" dirty="0" smtClean="0"/>
              <a:t>Pancasila</a:t>
            </a:r>
            <a:r>
              <a:rPr lang="en-US" sz="1800" b="1" dirty="0" smtClean="0"/>
              <a:t/>
            </a:r>
            <a:br>
              <a:rPr lang="en-US" sz="1800" b="1" dirty="0" smtClean="0"/>
            </a:br>
            <a:r>
              <a:rPr lang="en-US" sz="1800" dirty="0"/>
              <a:t/>
            </a:r>
            <a:br>
              <a:rPr lang="en-US" sz="1800" dirty="0"/>
            </a:br>
            <a:r>
              <a:rPr lang="id-ID" sz="1800" dirty="0"/>
              <a:t>mempersiapkan mahasiswa sebagai calon sarjana yang berkualitas, berdedikasi tinggi, dan bermartabat agar:</a:t>
            </a:r>
            <a:r>
              <a:rPr lang="en-US" sz="1800" dirty="0"/>
              <a:t/>
            </a:r>
            <a:br>
              <a:rPr lang="en-US" sz="1800" dirty="0"/>
            </a:br>
            <a:r>
              <a:rPr lang="id-ID" sz="1800" dirty="0"/>
              <a:t>1). menjadi pribadi yang beriman dan bertakwa kepada Tuhan Yang Maha Esa;</a:t>
            </a:r>
            <a:r>
              <a:rPr lang="en-US" sz="1800" dirty="0"/>
              <a:t/>
            </a:r>
            <a:br>
              <a:rPr lang="en-US" sz="1800" dirty="0"/>
            </a:br>
            <a:r>
              <a:rPr lang="id-ID" sz="1800" dirty="0"/>
              <a:t>2). sehat jasmani dan rohani, berakhlak mulia, dan berbudi pekerti luhur;</a:t>
            </a:r>
            <a:r>
              <a:rPr lang="en-US" sz="1800" dirty="0"/>
              <a:t/>
            </a:r>
            <a:br>
              <a:rPr lang="en-US" sz="1800" dirty="0"/>
            </a:br>
            <a:r>
              <a:rPr lang="id-ID" sz="1800" dirty="0"/>
              <a:t>3). memiliki kepribadian yang mantap, mandiri, dan bertanggung jawab sesuai hari nurani;</a:t>
            </a:r>
            <a:r>
              <a:rPr lang="en-US" sz="1800" dirty="0"/>
              <a:t/>
            </a:r>
            <a:br>
              <a:rPr lang="en-US" sz="1800" dirty="0"/>
            </a:br>
            <a:r>
              <a:rPr lang="id-ID" sz="1800" dirty="0"/>
              <a:t>4). mampu mengikuti perkembangan IPTEK dan seni; serta</a:t>
            </a:r>
            <a:r>
              <a:rPr lang="en-US" sz="1800" dirty="0"/>
              <a:t/>
            </a:r>
            <a:br>
              <a:rPr lang="en-US" sz="1800" dirty="0"/>
            </a:br>
            <a:r>
              <a:rPr lang="id-ID" sz="1800" dirty="0"/>
              <a:t>5). mampu ikut mewujudkan kehidupan yang cerdas dan berkesejahteraan bagi </a:t>
            </a:r>
            <a:r>
              <a:rPr lang="id-ID" sz="1800" dirty="0" smtClean="0"/>
              <a:t>bangsanya</a:t>
            </a: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8" name="Straight Connector 7"/>
          <p:cNvCxnSpPr/>
          <p:nvPr/>
        </p:nvCxnSpPr>
        <p:spPr>
          <a:xfrm>
            <a:off x="792016" y="2164523"/>
            <a:ext cx="410445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716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832648"/>
          </a:xfrm>
        </p:spPr>
        <p:txBody>
          <a:bodyPr>
            <a:normAutofit fontScale="90000"/>
          </a:bodyPr>
          <a:lstStyle/>
          <a:p>
            <a:pPr algn="r"/>
            <a:r>
              <a:rPr lang="en-US" sz="4000" b="1" dirty="0" smtClean="0">
                <a:latin typeface="Tw Cen MT" pitchFamily="34" charset="0"/>
              </a:rPr>
              <a:t>TUJUAN</a:t>
            </a:r>
            <a:br>
              <a:rPr lang="en-US" sz="4000" b="1" dirty="0" smtClean="0">
                <a:latin typeface="Tw Cen MT" pitchFamily="34" charset="0"/>
              </a:rPr>
            </a:br>
            <a:r>
              <a:rPr lang="id-ID" sz="2000" b="1" dirty="0"/>
              <a:t>Tujuan </a:t>
            </a:r>
            <a:r>
              <a:rPr lang="en-US" sz="2000" b="1" dirty="0" err="1" smtClean="0"/>
              <a:t>Khusus</a:t>
            </a:r>
            <a:r>
              <a:rPr lang="en-US" sz="2000" b="1" dirty="0" smtClean="0"/>
              <a:t> </a:t>
            </a:r>
            <a:r>
              <a:rPr lang="id-ID" sz="2000" b="1" dirty="0" smtClean="0"/>
              <a:t>Pembelajaran </a:t>
            </a:r>
            <a:r>
              <a:rPr lang="id-ID" sz="2000" b="1" dirty="0"/>
              <a:t>Pendidikan </a:t>
            </a:r>
            <a:r>
              <a:rPr lang="id-ID" sz="2000" b="1" dirty="0" smtClean="0"/>
              <a:t>Pancasila</a:t>
            </a:r>
            <a:r>
              <a:rPr lang="en-US" sz="1800" b="1" dirty="0" smtClean="0"/>
              <a:t/>
            </a:r>
            <a:br>
              <a:rPr lang="en-US" sz="1800" b="1" dirty="0" smtClean="0"/>
            </a:br>
            <a:r>
              <a:rPr lang="en-US" sz="1800" dirty="0"/>
              <a:t/>
            </a:r>
            <a:br>
              <a:rPr lang="en-US" sz="1800" dirty="0"/>
            </a:br>
            <a:r>
              <a:rPr lang="id-ID" sz="1600" dirty="0"/>
              <a:t>1). memperkuat Pancasila sebagai dasar falsafah negara dan ideologi bangsa melalui revitalisasi nilai-nilai dasar Pancasila sebagai norma dasar kehidupan bermasyarakat, berbangsa, dan bernegara.</a:t>
            </a:r>
            <a:r>
              <a:rPr lang="en-US" sz="1600" dirty="0"/>
              <a:t/>
            </a:r>
            <a:br>
              <a:rPr lang="en-US" sz="1600" dirty="0"/>
            </a:br>
            <a:r>
              <a:rPr lang="id-ID" sz="1600" dirty="0"/>
              <a:t>2). memberikan pemahaman dan penghayatan atas jiwa dan nilai-nilai dasar Pancasila kepada mahasiswa sebagai warga negara Republik Indonesia, dan membimbing untuk dapat  menerapkannya dalam kehidupan bermasyarakat, berbangsa, dan bernegara.</a:t>
            </a:r>
            <a:r>
              <a:rPr lang="en-US" sz="1600" dirty="0"/>
              <a:t/>
            </a:r>
            <a:br>
              <a:rPr lang="en-US" sz="1600" dirty="0"/>
            </a:br>
            <a:r>
              <a:rPr lang="id-ID" sz="1600" dirty="0"/>
              <a:t>3). mempersiapkan mahasiswa agar mampu menganalisis dan mencari solusi terhadap berbagai persoalan kehidupan bermasyarakat, berbangsa, dan bernegara melalui sistem pemikiran yang berdasarkan nilai-nilai Pancasila dan UUD Negara RI Tahun 1945.</a:t>
            </a:r>
            <a:r>
              <a:rPr lang="en-US" sz="1600" dirty="0"/>
              <a:t/>
            </a:r>
            <a:br>
              <a:rPr lang="en-US" sz="1600" dirty="0"/>
            </a:br>
            <a:r>
              <a:rPr lang="id-ID" sz="1600" dirty="0"/>
              <a:t>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a:t>
            </a:r>
            <a:endParaRPr lang="id-ID" sz="16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039419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109507889"/>
              </p:ext>
            </p:extLst>
          </p:nvPr>
        </p:nvGraphicFramePr>
        <p:xfrm>
          <a:off x="228600" y="685800"/>
          <a:ext cx="8763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6" name="Picture 5" descr="D:\Documents\PETA POTO VEDIO LAGU\WAWASAN DAN RADIKAL\2010-02-10_kerentanan_komposit_bnpb-585x413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938" y="1447800"/>
            <a:ext cx="37322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4386263"/>
            <a:ext cx="3613150" cy="338137"/>
          </a:xfrm>
          <a:prstGeom prst="rect">
            <a:avLst/>
          </a:prstGeom>
          <a:noFill/>
        </p:spPr>
        <p:txBody>
          <a:bodyPr>
            <a:spAutoFit/>
          </a:bodyPr>
          <a:lstStyle/>
          <a:p>
            <a:pPr>
              <a:defRPr/>
            </a:pPr>
            <a:r>
              <a:rPr lang="en-US" sz="1600" b="1" dirty="0">
                <a:solidFill>
                  <a:schemeClr val="bg1">
                    <a:lumMod val="95000"/>
                  </a:schemeClr>
                </a:solidFill>
              </a:rPr>
              <a:t>PENDIDIKAN KEWARGANEGARAN</a:t>
            </a:r>
          </a:p>
        </p:txBody>
      </p:sp>
    </p:spTree>
    <p:extLst>
      <p:ext uri="{BB962C8B-B14F-4D97-AF65-F5344CB8AC3E}">
        <p14:creationId xmlns:p14="http://schemas.microsoft.com/office/powerpoint/2010/main" val="421761877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565671117"/>
              </p:ext>
            </p:extLst>
          </p:nvPr>
        </p:nvGraphicFramePr>
        <p:xfrm>
          <a:off x="228600" y="685800"/>
          <a:ext cx="8763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0" name="Picture 5" descr="D:\Documents\PETA POTO VEDIO LAGU\WAWASAN DAN RADIKAL\2010-02-10_kerentanan_komposit_bnpb-585x413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938" y="1447800"/>
            <a:ext cx="37322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4386263"/>
            <a:ext cx="3613150" cy="338137"/>
          </a:xfrm>
          <a:prstGeom prst="rect">
            <a:avLst/>
          </a:prstGeom>
          <a:noFill/>
        </p:spPr>
        <p:txBody>
          <a:bodyPr>
            <a:spAutoFit/>
          </a:bodyPr>
          <a:lstStyle/>
          <a:p>
            <a:pPr>
              <a:defRPr/>
            </a:pPr>
            <a:r>
              <a:rPr lang="en-US" sz="1600" b="1" dirty="0">
                <a:solidFill>
                  <a:schemeClr val="bg1">
                    <a:lumMod val="95000"/>
                  </a:schemeClr>
                </a:solidFill>
              </a:rPr>
              <a:t>PENDIDIKAN KEWARGANEGARAN</a:t>
            </a:r>
          </a:p>
        </p:txBody>
      </p:sp>
    </p:spTree>
    <p:extLst>
      <p:ext uri="{BB962C8B-B14F-4D97-AF65-F5344CB8AC3E}">
        <p14:creationId xmlns:p14="http://schemas.microsoft.com/office/powerpoint/2010/main" val="31872961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402205490"/>
              </p:ext>
            </p:extLst>
          </p:nvPr>
        </p:nvGraphicFramePr>
        <p:xfrm>
          <a:off x="228600" y="685800"/>
          <a:ext cx="8763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p:nvPr/>
        </p:nvPicPr>
        <p:blipFill>
          <a:blip r:embed="rId9">
            <a:extLst>
              <a:ext uri="{28A0092B-C50C-407E-A947-70E740481C1C}">
                <a14:useLocalDpi xmlns:a14="http://schemas.microsoft.com/office/drawing/2010/main" val="0"/>
              </a:ext>
            </a:extLst>
          </a:blip>
          <a:srcRect/>
          <a:stretch>
            <a:fillRect/>
          </a:stretch>
        </p:blipFill>
        <p:spPr bwMode="auto">
          <a:xfrm>
            <a:off x="165864" y="1406770"/>
            <a:ext cx="3830680" cy="2598294"/>
          </a:xfrm>
          <a:prstGeom prst="rect">
            <a:avLst/>
          </a:prstGeom>
          <a:noFill/>
          <a:ln>
            <a:noFill/>
          </a:ln>
        </p:spPr>
      </p:pic>
      <p:pic>
        <p:nvPicPr>
          <p:cNvPr id="8" name="Content Placeholder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994" y="3601536"/>
            <a:ext cx="3765550" cy="2141538"/>
          </a:xfrm>
          <a:prstGeom prst="rect">
            <a:avLst/>
          </a:prstGeom>
        </p:spPr>
      </p:pic>
    </p:spTree>
    <p:extLst>
      <p:ext uri="{BB962C8B-B14F-4D97-AF65-F5344CB8AC3E}">
        <p14:creationId xmlns:p14="http://schemas.microsoft.com/office/powerpoint/2010/main" val="325857527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extLst>
      <p:ext uri="{BB962C8B-B14F-4D97-AF65-F5344CB8AC3E}">
        <p14:creationId xmlns:p14="http://schemas.microsoft.com/office/powerpoint/2010/main" val="156490568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5214"/>
            <a:ext cx="4608512" cy="6106114"/>
          </a:xfrm>
        </p:spPr>
        <p:txBody>
          <a:bodyPr>
            <a:normAutofit/>
          </a:bodyPr>
          <a:lstStyle/>
          <a:p>
            <a:pPr algn="r"/>
            <a:r>
              <a:rPr lang="en-US" sz="3100" b="1" dirty="0" smtClean="0">
                <a:latin typeface="Tw Cen MT" pitchFamily="34" charset="0"/>
              </a:rPr>
              <a:t>SILABUS PERKULIAHAN</a:t>
            </a:r>
            <a:br>
              <a:rPr lang="en-US" sz="3100" b="1" dirty="0" smtClean="0">
                <a:latin typeface="Tw Cen MT" pitchFamily="34" charset="0"/>
              </a:rPr>
            </a:br>
            <a:r>
              <a:rPr lang="en-US" sz="2400" b="1" dirty="0" err="1" smtClean="0">
                <a:latin typeface="Tw Cen MT" pitchFamily="34" charset="0"/>
              </a:rPr>
              <a:t>Sebelum</a:t>
            </a:r>
            <a:r>
              <a:rPr lang="en-US" sz="2400" b="1" dirty="0" smtClean="0">
                <a:latin typeface="Tw Cen MT" pitchFamily="34" charset="0"/>
              </a:rPr>
              <a:t> UTS</a:t>
            </a:r>
            <a:br>
              <a:rPr lang="en-US" sz="2400" b="1" dirty="0" smtClean="0">
                <a:latin typeface="Tw Cen MT" pitchFamily="34" charset="0"/>
              </a:rPr>
            </a:br>
            <a:r>
              <a:rPr lang="en-US" b="1" dirty="0" smtClean="0">
                <a:latin typeface="Tw Cen MT" pitchFamily="34" charset="0"/>
              </a:rPr>
              <a:t/>
            </a:r>
            <a:br>
              <a:rPr lang="en-US" b="1" dirty="0" smtClean="0">
                <a:latin typeface="Tw Cen MT" pitchFamily="34" charset="0"/>
              </a:rPr>
            </a:br>
            <a:r>
              <a:rPr lang="en-US" sz="2000" b="1" dirty="0" smtClean="0">
                <a:latin typeface="Tw Cen MT" pitchFamily="34" charset="0"/>
              </a:rPr>
              <a:t>1. </a:t>
            </a:r>
            <a:r>
              <a:rPr lang="en-US" sz="2000" b="1" dirty="0" err="1" smtClean="0">
                <a:latin typeface="Tw Cen MT" pitchFamily="34" charset="0"/>
              </a:rPr>
              <a:t>Mengapa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Perlu</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2. </a:t>
            </a:r>
            <a:r>
              <a:rPr lang="en-US" sz="2000" b="1" dirty="0" err="1" smtClean="0">
                <a:latin typeface="Tw Cen MT" pitchFamily="34" charset="0"/>
              </a:rPr>
              <a:t>Makna</a:t>
            </a:r>
            <a:r>
              <a:rPr lang="en-US" sz="2000" b="1" dirty="0" smtClean="0">
                <a:latin typeface="Tw Cen MT" pitchFamily="34" charset="0"/>
              </a:rPr>
              <a:t> </a:t>
            </a:r>
            <a:r>
              <a:rPr lang="en-US" sz="2000" b="1" dirty="0" err="1" smtClean="0">
                <a:latin typeface="Tw Cen MT" pitchFamily="34" charset="0"/>
              </a:rPr>
              <a:t>dan</a:t>
            </a:r>
            <a:r>
              <a:rPr lang="en-US" sz="2000" b="1" dirty="0" smtClean="0">
                <a:latin typeface="Tw Cen MT" pitchFamily="34" charset="0"/>
              </a:rPr>
              <a:t> </a:t>
            </a:r>
            <a:r>
              <a:rPr lang="en-US" sz="2000" b="1" dirty="0" err="1" smtClean="0">
                <a:latin typeface="Tw Cen MT" pitchFamily="34" charset="0"/>
              </a:rPr>
              <a:t>Butir-Butir</a:t>
            </a:r>
            <a:r>
              <a:rPr lang="en-US" sz="2000" b="1" dirty="0" smtClean="0">
                <a:latin typeface="Tw Cen MT" pitchFamily="34" charset="0"/>
              </a:rPr>
              <a:t> </a:t>
            </a:r>
            <a:r>
              <a:rPr lang="en-US" sz="2000" b="1" dirty="0" err="1" smtClean="0">
                <a:latin typeface="Tw Cen MT" pitchFamily="34" charset="0"/>
              </a:rPr>
              <a:t>Nilai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3.Tantangan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MenerapkanNilai-Nilai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4.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Sejarah</a:t>
            </a:r>
            <a:r>
              <a:rPr lang="en-US" sz="2000" b="1" dirty="0" smtClean="0">
                <a:latin typeface="Tw Cen MT" pitchFamily="34" charset="0"/>
              </a:rPr>
              <a:t> </a:t>
            </a:r>
            <a:r>
              <a:rPr lang="en-US" sz="2000" b="1" dirty="0" err="1" smtClean="0">
                <a:latin typeface="Tw Cen MT" pitchFamily="34" charset="0"/>
              </a:rPr>
              <a:t>Perjuangan</a:t>
            </a:r>
            <a:r>
              <a:rPr lang="en-US" sz="2000" b="1" dirty="0" smtClean="0">
                <a:latin typeface="Tw Cen MT" pitchFamily="34" charset="0"/>
              </a:rPr>
              <a:t> </a:t>
            </a:r>
            <a:r>
              <a:rPr lang="en-US" sz="2000" b="1" dirty="0" err="1" smtClean="0">
                <a:latin typeface="Tw Cen MT" pitchFamily="34" charset="0"/>
              </a:rPr>
              <a:t>Bangsa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5. </a:t>
            </a:r>
            <a:r>
              <a:rPr lang="en-US" sz="2000" b="1" dirty="0" err="1" smtClean="0">
                <a:latin typeface="Tw Cen MT" pitchFamily="34" charset="0"/>
              </a:rPr>
              <a:t>Dinamika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Perjaugan</a:t>
            </a:r>
            <a:r>
              <a:rPr lang="en-US" sz="2000" b="1" dirty="0" smtClean="0">
                <a:latin typeface="Tw Cen MT" pitchFamily="34" charset="0"/>
              </a:rPr>
              <a:t> </a:t>
            </a:r>
            <a:r>
              <a:rPr lang="en-US" sz="2000" b="1" dirty="0" err="1" smtClean="0">
                <a:latin typeface="Tw Cen MT" pitchFamily="34" charset="0"/>
              </a:rPr>
              <a:t>Bangsa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6.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Negara</a:t>
            </a:r>
            <a:br>
              <a:rPr lang="en-US" sz="2000" b="1" dirty="0" smtClean="0">
                <a:latin typeface="Tw Cen MT" pitchFamily="34" charset="0"/>
              </a:rPr>
            </a:br>
            <a:r>
              <a:rPr lang="en-US" sz="2000" b="1" dirty="0" smtClean="0">
                <a:latin typeface="Tw Cen MT" pitchFamily="34" charset="0"/>
              </a:rPr>
              <a:t>7. </a:t>
            </a:r>
            <a:r>
              <a:rPr lang="en-US" sz="2000" b="1" dirty="0" err="1" smtClean="0">
                <a:latin typeface="Tw Cen MT" pitchFamily="34" charset="0"/>
              </a:rPr>
              <a:t>Dinamika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Negara</a:t>
            </a:r>
            <a:br>
              <a:rPr lang="en-US" sz="2000" b="1" dirty="0" smtClean="0">
                <a:latin typeface="Tw Cen MT" pitchFamily="34" charset="0"/>
              </a:rPr>
            </a:br>
            <a:endParaRPr lang="id-ID" b="1" dirty="0">
              <a:latin typeface="Tw Cen MT" pitchFamily="34" charset="0"/>
            </a:endParaRPr>
          </a:p>
        </p:txBody>
      </p:sp>
      <p:cxnSp>
        <p:nvCxnSpPr>
          <p:cNvPr id="9" name="Straight Connector 8"/>
          <p:cNvCxnSpPr/>
          <p:nvPr/>
        </p:nvCxnSpPr>
        <p:spPr>
          <a:xfrm>
            <a:off x="5148064" y="476672"/>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661248"/>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148064" y="5795972"/>
            <a:ext cx="3672408"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14 KALI TATAP MUKA </a:t>
            </a:r>
            <a:endParaRPr lang="en-US" b="1" dirty="0">
              <a:latin typeface="Arial" panose="020B0604020202020204" pitchFamily="34" charset="0"/>
              <a:cs typeface="Arial" panose="020B0604020202020204" pitchFamily="34" charset="0"/>
            </a:endParaRPr>
          </a:p>
        </p:txBody>
      </p:sp>
      <p:cxnSp>
        <p:nvCxnSpPr>
          <p:cNvPr id="8" name="Straight Connector 7"/>
          <p:cNvCxnSpPr/>
          <p:nvPr/>
        </p:nvCxnSpPr>
        <p:spPr>
          <a:xfrm>
            <a:off x="5148064" y="6309320"/>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26835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5214"/>
            <a:ext cx="4608512" cy="6106114"/>
          </a:xfrm>
        </p:spPr>
        <p:txBody>
          <a:bodyPr>
            <a:normAutofit/>
          </a:bodyPr>
          <a:lstStyle/>
          <a:p>
            <a:pPr algn="r"/>
            <a:r>
              <a:rPr lang="en-US" sz="3100" b="1" dirty="0" smtClean="0">
                <a:latin typeface="Tw Cen MT" pitchFamily="34" charset="0"/>
              </a:rPr>
              <a:t>SILABUS PERKULIAHAN</a:t>
            </a:r>
            <a:br>
              <a:rPr lang="en-US" sz="3100" b="1" dirty="0" smtClean="0">
                <a:latin typeface="Tw Cen MT" pitchFamily="34" charset="0"/>
              </a:rPr>
            </a:br>
            <a:r>
              <a:rPr lang="en-US" sz="2400" b="1" dirty="0" err="1" smtClean="0">
                <a:latin typeface="Tw Cen MT" pitchFamily="34" charset="0"/>
              </a:rPr>
              <a:t>Setelah</a:t>
            </a:r>
            <a:r>
              <a:rPr lang="en-US" sz="2400" b="1" dirty="0" smtClean="0">
                <a:latin typeface="Tw Cen MT" pitchFamily="34" charset="0"/>
              </a:rPr>
              <a:t> UTS</a:t>
            </a:r>
            <a:br>
              <a:rPr lang="en-US" sz="2400" b="1" dirty="0" smtClean="0">
                <a:latin typeface="Tw Cen MT" pitchFamily="34" charset="0"/>
              </a:rPr>
            </a:br>
            <a:r>
              <a:rPr lang="en-US" b="1" dirty="0" smtClean="0">
                <a:latin typeface="Tw Cen MT" pitchFamily="34" charset="0"/>
              </a:rPr>
              <a:t/>
            </a:r>
            <a:br>
              <a:rPr lang="en-US" b="1" dirty="0" smtClean="0">
                <a:latin typeface="Tw Cen MT" pitchFamily="34" charset="0"/>
              </a:rPr>
            </a:br>
            <a:r>
              <a:rPr lang="en-US" sz="2000" b="1" dirty="0">
                <a:latin typeface="Tw Cen MT" pitchFamily="34" charset="0"/>
              </a:rPr>
              <a:t>8</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a:t>
            </a:r>
            <a:r>
              <a:rPr lang="en-US" sz="2000" b="1" dirty="0" err="1" smtClean="0">
                <a:latin typeface="Tw Cen MT" pitchFamily="34" charset="0"/>
              </a:rPr>
              <a:t>Bangsa</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9. </a:t>
            </a:r>
            <a:r>
              <a:rPr lang="en-US" sz="2000" b="1" dirty="0" err="1" smtClean="0">
                <a:latin typeface="Tw Cen MT" pitchFamily="34" charset="0"/>
              </a:rPr>
              <a:t>Perbandingan</a:t>
            </a:r>
            <a:r>
              <a:rPr lang="en-US" sz="2000" b="1" dirty="0" smtClean="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Dengan</a:t>
            </a:r>
            <a:r>
              <a:rPr lang="en-US" sz="2000" b="1" dirty="0" smtClean="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Lain</a:t>
            </a:r>
            <a:br>
              <a:rPr lang="en-US" sz="2000" b="1" dirty="0" smtClean="0">
                <a:latin typeface="Tw Cen MT" pitchFamily="34" charset="0"/>
              </a:rPr>
            </a:br>
            <a:r>
              <a:rPr lang="en-US" sz="2000" b="1" dirty="0" smtClean="0">
                <a:latin typeface="Tw Cen MT" pitchFamily="34" charset="0"/>
              </a:rPr>
              <a:t>10.Pancasila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Filsafat</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11.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Etika</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12. </a:t>
            </a:r>
            <a:r>
              <a:rPr lang="en-US" sz="2000" b="1" dirty="0" err="1" smtClean="0">
                <a:latin typeface="Tw Cen MT" pitchFamily="34" charset="0"/>
              </a:rPr>
              <a:t>Sejarah</a:t>
            </a:r>
            <a:r>
              <a:rPr lang="en-US" sz="2000" b="1" dirty="0" smtClean="0">
                <a:latin typeface="Tw Cen MT" pitchFamily="34" charset="0"/>
              </a:rPr>
              <a:t> </a:t>
            </a:r>
            <a:r>
              <a:rPr lang="en-US" sz="2000" b="1" dirty="0" err="1" smtClean="0">
                <a:latin typeface="Tw Cen MT" pitchFamily="34" charset="0"/>
              </a:rPr>
              <a:t>dan</a:t>
            </a:r>
            <a:r>
              <a:rPr lang="en-US" sz="2000" b="1" dirty="0" smtClean="0">
                <a:latin typeface="Tw Cen MT" pitchFamily="34" charset="0"/>
              </a:rPr>
              <a:t> </a:t>
            </a:r>
            <a:r>
              <a:rPr lang="en-US" sz="2000" b="1" dirty="0" err="1" smtClean="0">
                <a:latin typeface="Tw Cen MT" pitchFamily="34" charset="0"/>
              </a:rPr>
              <a:t>Dinamika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Etika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13.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a:t>
            </a:r>
            <a:r>
              <a:rPr lang="en-US" sz="2000" b="1" dirty="0" err="1" smtClean="0">
                <a:latin typeface="Tw Cen MT" pitchFamily="34" charset="0"/>
              </a:rPr>
              <a:t>Pengembangan</a:t>
            </a:r>
            <a:r>
              <a:rPr lang="en-US" sz="2000" b="1" dirty="0" smtClean="0">
                <a:latin typeface="Tw Cen MT" pitchFamily="34" charset="0"/>
              </a:rPr>
              <a:t> IPTEK</a:t>
            </a:r>
            <a:br>
              <a:rPr lang="en-US" sz="2000" b="1" dirty="0" smtClean="0">
                <a:latin typeface="Tw Cen MT" pitchFamily="34" charset="0"/>
              </a:rPr>
            </a:br>
            <a:r>
              <a:rPr lang="en-US" sz="2000" b="1" dirty="0" smtClean="0">
                <a:latin typeface="Tw Cen MT" pitchFamily="34" charset="0"/>
              </a:rPr>
              <a:t>14. </a:t>
            </a:r>
            <a:r>
              <a:rPr lang="en-US" sz="2000" b="1" dirty="0" err="1" smtClean="0">
                <a:latin typeface="Tw Cen MT" pitchFamily="34" charset="0"/>
              </a:rPr>
              <a:t>Transformasi</a:t>
            </a:r>
            <a:r>
              <a:rPr lang="en-US" sz="2000" b="1" dirty="0" smtClean="0">
                <a:latin typeface="Tw Cen MT" pitchFamily="34" charset="0"/>
              </a:rPr>
              <a:t> </a:t>
            </a:r>
            <a:r>
              <a:rPr lang="en-US" sz="2000" b="1" dirty="0" err="1" smtClean="0">
                <a:latin typeface="Tw Cen MT" pitchFamily="34" charset="0"/>
              </a:rPr>
              <a:t>Penerapan</a:t>
            </a:r>
            <a:r>
              <a:rPr lang="en-US" sz="2000" b="1" dirty="0" smtClean="0">
                <a:latin typeface="Tw Cen MT" pitchFamily="34" charset="0"/>
              </a:rPr>
              <a:t> </a:t>
            </a:r>
            <a:r>
              <a:rPr lang="en-US" sz="2000" b="1" dirty="0" err="1" smtClean="0">
                <a:latin typeface="Tw Cen MT" pitchFamily="34" charset="0"/>
              </a:rPr>
              <a:t>Nilai-Nilai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476672"/>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661248"/>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148064" y="5795972"/>
            <a:ext cx="3672408"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14 KALI TATAP MUKA </a:t>
            </a:r>
            <a:endParaRPr lang="en-US" b="1" dirty="0">
              <a:latin typeface="Arial" panose="020B0604020202020204" pitchFamily="34" charset="0"/>
              <a:cs typeface="Arial" panose="020B0604020202020204" pitchFamily="34" charset="0"/>
            </a:endParaRPr>
          </a:p>
        </p:txBody>
      </p:sp>
      <p:cxnSp>
        <p:nvCxnSpPr>
          <p:cNvPr id="8" name="Straight Connector 7"/>
          <p:cNvCxnSpPr/>
          <p:nvPr/>
        </p:nvCxnSpPr>
        <p:spPr>
          <a:xfrm>
            <a:off x="5148064" y="6309320"/>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2497691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793103"/>
            <a:ext cx="621389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MENGAPA PANCASILA PERLU</a:t>
            </a:r>
          </a:p>
          <a:p>
            <a:pPr algn="ctr">
              <a:spcBef>
                <a:spcPct val="0"/>
              </a:spcBef>
              <a:buNone/>
            </a:pP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sp>
        <p:nvSpPr>
          <p:cNvPr id="4" name="TextBox 1"/>
          <p:cNvSpPr txBox="1">
            <a:spLocks noChangeArrowheads="1"/>
          </p:cNvSpPr>
          <p:nvPr/>
        </p:nvSpPr>
        <p:spPr bwMode="auto">
          <a:xfrm>
            <a:off x="3068216" y="1484784"/>
            <a:ext cx="33231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1600" b="1" dirty="0" smtClean="0">
                <a:solidFill>
                  <a:schemeClr val="bg1"/>
                </a:solidFill>
                <a:latin typeface="Arial" panose="020B0604020202020204" pitchFamily="34" charset="0"/>
              </a:rPr>
              <a:t>PENDIDIKAN PANCASILA</a:t>
            </a:r>
          </a:p>
          <a:p>
            <a:pPr algn="ctr" eaLnBrk="1" hangingPunct="1">
              <a:spcBef>
                <a:spcPct val="0"/>
              </a:spcBef>
              <a:buFontTx/>
              <a:buNone/>
            </a:pPr>
            <a:r>
              <a:rPr lang="en-US" sz="1600" b="1" i="1" dirty="0" err="1" smtClean="0">
                <a:solidFill>
                  <a:schemeClr val="bg1"/>
                </a:solidFill>
                <a:latin typeface="Arial" panose="020B0604020202020204" pitchFamily="34" charset="0"/>
              </a:rPr>
              <a:t>Tatap</a:t>
            </a:r>
            <a:r>
              <a:rPr lang="en-US" sz="1600" b="1" i="1" dirty="0" smtClean="0">
                <a:solidFill>
                  <a:schemeClr val="bg1"/>
                </a:solidFill>
                <a:latin typeface="Arial" panose="020B0604020202020204" pitchFamily="34" charset="0"/>
              </a:rPr>
              <a:t> </a:t>
            </a:r>
            <a:r>
              <a:rPr lang="en-US" sz="1600" b="1" i="1" dirty="0" err="1" smtClean="0">
                <a:solidFill>
                  <a:schemeClr val="bg1"/>
                </a:solidFill>
                <a:latin typeface="Arial" panose="020B0604020202020204" pitchFamily="34" charset="0"/>
              </a:rPr>
              <a:t>Muka</a:t>
            </a:r>
            <a:r>
              <a:rPr lang="en-US" sz="1600" b="1" i="1" dirty="0" smtClean="0">
                <a:solidFill>
                  <a:schemeClr val="bg1"/>
                </a:solidFill>
                <a:latin typeface="Arial" panose="020B0604020202020204" pitchFamily="34" charset="0"/>
              </a:rPr>
              <a:t>/On Line 1</a:t>
            </a:r>
            <a:endParaRPr lang="en-US" sz="1400" b="1" i="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435534" y="1285478"/>
            <a:ext cx="2664296" cy="2197310"/>
          </a:xfrm>
          <a:prstGeom prst="rect">
            <a:avLst/>
          </a:prstGeom>
          <a:noFill/>
          <a:ln>
            <a:noFill/>
          </a:ln>
        </p:spPr>
      </p:pic>
      <p:sp>
        <p:nvSpPr>
          <p:cNvPr id="6" name="TextBox 1"/>
          <p:cNvSpPr txBox="1">
            <a:spLocks noChangeArrowheads="1"/>
          </p:cNvSpPr>
          <p:nvPr/>
        </p:nvSpPr>
        <p:spPr bwMode="auto">
          <a:xfrm>
            <a:off x="3059832" y="5157192"/>
            <a:ext cx="554461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id-ID" sz="1800" b="1" dirty="0">
              <a:solidFill>
                <a:schemeClr val="bg1"/>
              </a:solidFill>
              <a:latin typeface="Arial" panose="020B0604020202020204" pitchFamily="34" charset="0"/>
            </a:endParaRPr>
          </a:p>
          <a:p>
            <a:pPr algn="r" eaLnBrk="1" hangingPunct="1">
              <a:spcBef>
                <a:spcPct val="0"/>
              </a:spcBef>
              <a:buFontTx/>
              <a:buNone/>
            </a:pPr>
            <a:r>
              <a:rPr lang="en-US" sz="1400" b="1" dirty="0" smtClean="0">
                <a:solidFill>
                  <a:schemeClr val="bg1"/>
                </a:solidFill>
                <a:latin typeface="Arial" panose="020B0604020202020204" pitchFamily="34" charset="0"/>
              </a:rPr>
              <a:t>TIM DOSEN </a:t>
            </a:r>
          </a:p>
          <a:p>
            <a:pPr algn="r" eaLnBrk="1" hangingPunct="1">
              <a:spcBef>
                <a:spcPct val="0"/>
              </a:spcBef>
              <a:buFontTx/>
              <a:buNone/>
            </a:pPr>
            <a:r>
              <a:rPr lang="en-US" sz="1400" b="1" dirty="0" smtClean="0">
                <a:solidFill>
                  <a:schemeClr val="bg1"/>
                </a:solidFill>
                <a:latin typeface="Arial" panose="020B0604020202020204" pitchFamily="34" charset="0"/>
              </a:rPr>
              <a:t>PAMU  UNIVERSITAS ESA UNGGUL</a:t>
            </a:r>
          </a:p>
          <a:p>
            <a:pPr algn="r">
              <a:spcBef>
                <a:spcPct val="0"/>
              </a:spcBef>
              <a:buNone/>
            </a:pPr>
            <a:r>
              <a:rPr lang="id-ID" sz="1400" b="1" dirty="0">
                <a:solidFill>
                  <a:schemeClr val="bg1"/>
                </a:solidFill>
                <a:latin typeface="Arial" panose="020B0604020202020204" pitchFamily="34" charset="0"/>
              </a:rPr>
              <a:t>K</a:t>
            </a:r>
            <a:r>
              <a:rPr lang="en-US" sz="1400" b="1" dirty="0" err="1">
                <a:solidFill>
                  <a:schemeClr val="bg1"/>
                </a:solidFill>
                <a:latin typeface="Arial" panose="020B0604020202020204" pitchFamily="34" charset="0"/>
              </a:rPr>
              <a:t>oordinator</a:t>
            </a:r>
            <a:r>
              <a:rPr lang="id-ID" sz="1400" b="1" dirty="0">
                <a:solidFill>
                  <a:schemeClr val="bg1"/>
                </a:solidFill>
                <a:latin typeface="Arial" panose="020B0604020202020204" pitchFamily="34" charset="0"/>
              </a:rPr>
              <a:t>  D</a:t>
            </a:r>
            <a:r>
              <a:rPr lang="en-US" sz="1400" b="1" dirty="0" err="1">
                <a:solidFill>
                  <a:schemeClr val="bg1"/>
                </a:solidFill>
                <a:latin typeface="Arial" panose="020B0604020202020204" pitchFamily="34" charset="0"/>
              </a:rPr>
              <a:t>rs</a:t>
            </a:r>
            <a:r>
              <a:rPr lang="id-ID" sz="1400" b="1" dirty="0">
                <a:solidFill>
                  <a:schemeClr val="bg1"/>
                </a:solidFill>
                <a:latin typeface="Arial" panose="020B0604020202020204" pitchFamily="34" charset="0"/>
              </a:rPr>
              <a:t>. S</a:t>
            </a:r>
            <a:r>
              <a:rPr lang="en-US" sz="1400" b="1" dirty="0" err="1">
                <a:solidFill>
                  <a:schemeClr val="bg1"/>
                </a:solidFill>
                <a:latin typeface="Arial" panose="020B0604020202020204" pitchFamily="34" charset="0"/>
              </a:rPr>
              <a:t>yamsu</a:t>
            </a:r>
            <a:r>
              <a:rPr lang="id-ID" sz="1400" b="1" dirty="0">
                <a:solidFill>
                  <a:schemeClr val="bg1"/>
                </a:solidFill>
                <a:latin typeface="Arial" panose="020B0604020202020204" pitchFamily="34" charset="0"/>
              </a:rPr>
              <a:t> R</a:t>
            </a:r>
            <a:r>
              <a:rPr lang="en-US" sz="1400" b="1" dirty="0" err="1">
                <a:solidFill>
                  <a:schemeClr val="bg1"/>
                </a:solidFill>
                <a:latin typeface="Arial" panose="020B0604020202020204" pitchFamily="34" charset="0"/>
              </a:rPr>
              <a:t>idhuan</a:t>
            </a:r>
            <a:r>
              <a:rPr lang="id-ID" sz="1400" b="1" dirty="0">
                <a:solidFill>
                  <a:schemeClr val="bg1"/>
                </a:solidFill>
                <a:latin typeface="Arial" panose="020B0604020202020204" pitchFamily="34" charset="0"/>
              </a:rPr>
              <a:t>, M. P</a:t>
            </a:r>
            <a:r>
              <a:rPr lang="en-US" sz="1400" b="1" dirty="0">
                <a:solidFill>
                  <a:schemeClr val="bg1"/>
                </a:solidFill>
                <a:latin typeface="Arial" panose="020B0604020202020204" pitchFamily="34" charset="0"/>
              </a:rPr>
              <a:t>d</a:t>
            </a:r>
          </a:p>
          <a:p>
            <a:pPr algn="r" eaLnBrk="1" hangingPunct="1">
              <a:spcBef>
                <a:spcPct val="0"/>
              </a:spcBef>
              <a:buFontTx/>
              <a:buNone/>
            </a:pPr>
            <a:endParaRPr lang="en-US" sz="18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1984823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4000" b="1" dirty="0" smtClean="0">
                <a:latin typeface="Tw Cen MT" pitchFamily="34" charset="0"/>
              </a:rPr>
              <a:t>PENDAHULUAN</a:t>
            </a:r>
            <a:br>
              <a:rPr lang="en-US" sz="4000" b="1" dirty="0" smtClean="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2000" dirty="0" err="1" smtClean="0"/>
              <a:t>Bangsa</a:t>
            </a:r>
            <a:r>
              <a:rPr lang="en-US" sz="2000" dirty="0" smtClean="0"/>
              <a:t> </a:t>
            </a:r>
            <a:r>
              <a:rPr lang="en-US" sz="2000" dirty="0"/>
              <a:t>Indonesia </a:t>
            </a:r>
            <a:r>
              <a:rPr lang="en-US" sz="2000" dirty="0" err="1"/>
              <a:t>memiliki</a:t>
            </a:r>
            <a:r>
              <a:rPr lang="en-US" sz="2000" dirty="0"/>
              <a:t> </a:t>
            </a:r>
            <a:r>
              <a:rPr lang="en-US" sz="2000" dirty="0" err="1" smtClean="0"/>
              <a:t>keunikan</a:t>
            </a:r>
            <a:r>
              <a:rPr lang="en-US" sz="2000" dirty="0" smtClean="0"/>
              <a:t>,</a:t>
            </a:r>
            <a:br>
              <a:rPr lang="en-US" sz="2000" dirty="0" smtClean="0"/>
            </a:br>
            <a:r>
              <a:rPr lang="en-US" sz="2000" dirty="0" smtClean="0"/>
              <a:t> </a:t>
            </a:r>
            <a:r>
              <a:rPr lang="en-US" sz="2000" dirty="0" err="1"/>
              <a:t>tidak</a:t>
            </a:r>
            <a:r>
              <a:rPr lang="en-US" sz="2000" dirty="0"/>
              <a:t> </a:t>
            </a:r>
            <a:r>
              <a:rPr lang="en-US" sz="2000" dirty="0" err="1" smtClean="0"/>
              <a:t>seperti</a:t>
            </a:r>
            <a:r>
              <a:rPr lang="en-US" sz="2000" dirty="0" smtClean="0"/>
              <a:t> </a:t>
            </a:r>
            <a:r>
              <a:rPr lang="en-US" sz="2000" dirty="0" err="1"/>
              <a:t>bangsa-bangsa</a:t>
            </a:r>
            <a:r>
              <a:rPr lang="en-US" sz="2000" dirty="0"/>
              <a:t> </a:t>
            </a:r>
            <a:r>
              <a:rPr lang="en-US" sz="2000" dirty="0" smtClean="0"/>
              <a:t>lain di </a:t>
            </a:r>
            <a:r>
              <a:rPr lang="en-US" sz="2000" dirty="0" err="1" smtClean="0"/>
              <a:t>dunia</a:t>
            </a:r>
            <a:r>
              <a:rPr lang="en-US" sz="2000" dirty="0" smtClean="0"/>
              <a:t>,  </a:t>
            </a:r>
            <a:r>
              <a:rPr lang="en-US" sz="2000" dirty="0" err="1" smtClean="0"/>
              <a:t>sebagai</a:t>
            </a:r>
            <a:r>
              <a:rPr lang="en-US" sz="2000" dirty="0" smtClean="0"/>
              <a:t> </a:t>
            </a:r>
            <a:r>
              <a:rPr lang="en-US" sz="2000" dirty="0" err="1" smtClean="0"/>
              <a:t>pemberian</a:t>
            </a:r>
            <a:r>
              <a:rPr lang="en-US" sz="2000" dirty="0" smtClean="0"/>
              <a:t>  </a:t>
            </a:r>
            <a:r>
              <a:rPr lang="en-US" sz="2000" dirty="0"/>
              <a:t>Allah </a:t>
            </a:r>
            <a:r>
              <a:rPr lang="en-US" sz="2000" dirty="0" smtClean="0"/>
              <a:t>SWT </a:t>
            </a:r>
            <a:r>
              <a:rPr lang="en-US" sz="2000" dirty="0" err="1"/>
              <a:t>Tuhan</a:t>
            </a:r>
            <a:r>
              <a:rPr lang="en-US" sz="2000" dirty="0"/>
              <a:t> </a:t>
            </a:r>
            <a:r>
              <a:rPr lang="en-US" sz="2000" dirty="0" smtClean="0"/>
              <a:t>YM E</a:t>
            </a:r>
            <a:br>
              <a:rPr lang="en-US" sz="2000" dirty="0" smtClean="0"/>
            </a:br>
            <a:r>
              <a:rPr lang="en-US" sz="2000" dirty="0" smtClean="0"/>
              <a:t/>
            </a:r>
            <a:br>
              <a:rPr lang="en-US" sz="2000" dirty="0" smtClean="0"/>
            </a:br>
            <a:r>
              <a:rPr lang="en-US" sz="2000" dirty="0" err="1" smtClean="0"/>
              <a:t>Beragama</a:t>
            </a:r>
            <a:r>
              <a:rPr lang="en-US" sz="2000" dirty="0" smtClean="0"/>
              <a:t> </a:t>
            </a:r>
            <a:r>
              <a:rPr lang="en-US" sz="2000" dirty="0" err="1" smtClean="0"/>
              <a:t>suku</a:t>
            </a:r>
            <a:r>
              <a:rPr lang="en-US" sz="2000" dirty="0" smtClean="0"/>
              <a:t> </a:t>
            </a:r>
            <a:r>
              <a:rPr lang="en-US" sz="2000" dirty="0" err="1" smtClean="0"/>
              <a:t>bangsa</a:t>
            </a:r>
            <a:r>
              <a:rPr lang="en-US" sz="2000" dirty="0" smtClean="0"/>
              <a:t>, </a:t>
            </a:r>
            <a:r>
              <a:rPr lang="en-US" sz="2000" dirty="0" err="1" smtClean="0"/>
              <a:t>bahasa</a:t>
            </a:r>
            <a:r>
              <a:rPr lang="en-US" sz="2000" dirty="0" smtClean="0"/>
              <a:t> </a:t>
            </a:r>
            <a:r>
              <a:rPr lang="en-US" sz="2000" dirty="0" err="1" smtClean="0"/>
              <a:t>dan</a:t>
            </a:r>
            <a:r>
              <a:rPr lang="en-US" sz="2000" dirty="0" smtClean="0"/>
              <a:t> </a:t>
            </a:r>
            <a:r>
              <a:rPr lang="en-US" sz="2000" dirty="0" err="1" smtClean="0"/>
              <a:t>adat-istiadat</a:t>
            </a:r>
            <a:r>
              <a:rPr lang="en-US" sz="2000" dirty="0" smtClean="0"/>
              <a:t>, agama </a:t>
            </a:r>
            <a:r>
              <a:rPr lang="en-US" sz="2000" dirty="0" err="1" smtClean="0"/>
              <a:t>dan</a:t>
            </a:r>
            <a:r>
              <a:rPr lang="en-US" sz="2000" dirty="0" smtClean="0"/>
              <a:t> </a:t>
            </a:r>
            <a:r>
              <a:rPr lang="en-US" sz="2000" dirty="0" err="1" smtClean="0"/>
              <a:t>kepercayaan</a:t>
            </a:r>
            <a:r>
              <a:rPr lang="en-US" sz="2000" dirty="0" smtClean="0"/>
              <a:t>, </a:t>
            </a:r>
            <a:r>
              <a:rPr lang="en-US" sz="2000" dirty="0" err="1" smtClean="0"/>
              <a:t>kebiasaan</a:t>
            </a:r>
            <a:r>
              <a:rPr lang="en-US" sz="2000" dirty="0" smtClean="0"/>
              <a:t> </a:t>
            </a:r>
            <a:r>
              <a:rPr lang="en-US" sz="2000" dirty="0" err="1" smtClean="0"/>
              <a:t>dan</a:t>
            </a:r>
            <a:r>
              <a:rPr lang="en-US" sz="2000" dirty="0" smtClean="0"/>
              <a:t> </a:t>
            </a:r>
            <a:r>
              <a:rPr lang="en-US" sz="2000" dirty="0" err="1" smtClean="0"/>
              <a:t>bentuk</a:t>
            </a:r>
            <a:r>
              <a:rPr lang="en-US" sz="2000" dirty="0" smtClean="0"/>
              <a:t> </a:t>
            </a:r>
            <a:r>
              <a:rPr lang="en-US" sz="2000" dirty="0" err="1" smtClean="0"/>
              <a:t>fisik</a:t>
            </a:r>
            <a:r>
              <a:rPr lang="en-US" sz="2000" dirty="0" smtClean="0"/>
              <a:t/>
            </a:r>
            <a:br>
              <a:rPr lang="en-US" sz="2000" dirty="0" smtClean="0"/>
            </a:br>
            <a:r>
              <a:rPr lang="en-US" sz="2000" dirty="0"/>
              <a:t/>
            </a:r>
            <a:br>
              <a:rPr lang="en-US" sz="2000" dirty="0"/>
            </a:br>
            <a:r>
              <a:rPr lang="en-US" sz="2000" dirty="0" err="1" smtClean="0"/>
              <a:t>Harus</a:t>
            </a:r>
            <a:r>
              <a:rPr lang="en-US" sz="2000" dirty="0" smtClean="0"/>
              <a:t> </a:t>
            </a:r>
            <a:r>
              <a:rPr lang="en-US" sz="2000" dirty="0" err="1" smtClean="0"/>
              <a:t>ada</a:t>
            </a:r>
            <a:r>
              <a:rPr lang="en-US" sz="2000" dirty="0" smtClean="0"/>
              <a:t> </a:t>
            </a:r>
            <a:r>
              <a:rPr lang="en-US" sz="2000" dirty="0" err="1" smtClean="0"/>
              <a:t>pedoman</a:t>
            </a:r>
            <a:r>
              <a:rPr lang="en-US" sz="2000" dirty="0" smtClean="0"/>
              <a:t> </a:t>
            </a:r>
            <a:r>
              <a:rPr lang="en-US" sz="2000" dirty="0" err="1" smtClean="0"/>
              <a:t>hidup</a:t>
            </a:r>
            <a:r>
              <a:rPr lang="en-US" sz="2000" dirty="0" smtClean="0"/>
              <a:t>, </a:t>
            </a:r>
            <a:br>
              <a:rPr lang="en-US" sz="2000" dirty="0" smtClean="0"/>
            </a:br>
            <a:r>
              <a:rPr lang="en-US" sz="2000" i="1" dirty="0" smtClean="0"/>
              <a:t>way of life </a:t>
            </a:r>
            <a:r>
              <a:rPr lang="en-US" sz="2000" dirty="0" err="1" smtClean="0"/>
              <a:t>dalam</a:t>
            </a:r>
            <a:r>
              <a:rPr lang="en-US" sz="2000" dirty="0" smtClean="0"/>
              <a:t> </a:t>
            </a:r>
            <a:br>
              <a:rPr lang="en-US" sz="2000" dirty="0" smtClean="0"/>
            </a:br>
            <a:r>
              <a:rPr lang="en-US" sz="2000" dirty="0" err="1" smtClean="0"/>
              <a:t>berbangsa</a:t>
            </a:r>
            <a:r>
              <a:rPr lang="en-US" sz="2000" dirty="0" smtClean="0"/>
              <a:t> </a:t>
            </a:r>
            <a:r>
              <a:rPr lang="en-US" sz="2000" dirty="0" err="1" smtClean="0"/>
              <a:t>dan</a:t>
            </a:r>
            <a:r>
              <a:rPr lang="en-US" sz="2000" dirty="0" smtClean="0"/>
              <a:t> </a:t>
            </a:r>
            <a:r>
              <a:rPr lang="en-US" sz="2000" dirty="0" err="1" smtClean="0"/>
              <a:t>bernegara</a:t>
            </a:r>
            <a:r>
              <a:rPr lang="en-US" sz="2000" dirty="0" smtClean="0"/>
              <a:t>.</a:t>
            </a:r>
            <a:br>
              <a:rPr lang="en-US" sz="2000" dirty="0" smtClean="0"/>
            </a:br>
            <a:r>
              <a:rPr lang="en-US" sz="2000" dirty="0" err="1" smtClean="0"/>
              <a:t>Berupa</a:t>
            </a:r>
            <a:r>
              <a:rPr lang="en-US" sz="2000" dirty="0" smtClean="0"/>
              <a:t> </a:t>
            </a:r>
            <a:r>
              <a:rPr lang="en-US" sz="2000" dirty="0" err="1" smtClean="0"/>
              <a:t>Ideologi</a:t>
            </a:r>
            <a:r>
              <a:rPr lang="en-US" sz="2000" dirty="0" smtClean="0"/>
              <a:t> yang </a:t>
            </a:r>
            <a:r>
              <a:rPr lang="en-US" sz="2000" dirty="0" err="1" smtClean="0"/>
              <a:t>dapat</a:t>
            </a:r>
            <a:r>
              <a:rPr lang="en-US" sz="2000" dirty="0" smtClean="0"/>
              <a:t> </a:t>
            </a:r>
            <a:r>
              <a:rPr lang="en-US" sz="2000" dirty="0" err="1" smtClean="0"/>
              <a:t>mempersatukan</a:t>
            </a:r>
            <a:r>
              <a:rPr lang="en-US" sz="2000" dirty="0" smtClean="0">
                <a:solidFill>
                  <a:schemeClr val="accent6">
                    <a:lumMod val="75000"/>
                  </a:schemeClr>
                </a:solidFill>
              </a:rPr>
              <a:t> </a:t>
            </a:r>
            <a:r>
              <a:rPr lang="en-US" sz="2000" b="1" dirty="0" err="1" smtClean="0">
                <a:solidFill>
                  <a:srgbClr val="FF0000"/>
                </a:solidFill>
              </a:rPr>
              <a:t>ke</a:t>
            </a:r>
            <a:r>
              <a:rPr lang="en-US" sz="2000" b="1" dirty="0" smtClean="0">
                <a:solidFill>
                  <a:srgbClr val="FF0000"/>
                </a:solidFill>
              </a:rPr>
              <a:t>-</a:t>
            </a:r>
            <a:r>
              <a:rPr lang="en-US" sz="2000" b="1" dirty="0" err="1" smtClean="0">
                <a:solidFill>
                  <a:srgbClr val="FF0000"/>
                </a:solidFill>
              </a:rPr>
              <a:t>bhenneka</a:t>
            </a:r>
            <a:r>
              <a:rPr lang="en-US" sz="2000" b="1" dirty="0" smtClean="0">
                <a:solidFill>
                  <a:srgbClr val="FF0000"/>
                </a:solidFill>
              </a:rPr>
              <a:t>-an</a:t>
            </a:r>
            <a:r>
              <a:rPr lang="en-US" sz="2000" dirty="0" smtClean="0"/>
              <a:t/>
            </a:r>
            <a:br>
              <a:rPr lang="en-US" sz="2000" dirty="0" smtClean="0"/>
            </a:br>
            <a:r>
              <a:rPr lang="en-US" sz="2000" dirty="0" smtClean="0"/>
              <a:t>PANCASILA</a:t>
            </a:r>
            <a:br>
              <a:rPr lang="en-US" sz="2000" dirty="0" smtClean="0"/>
            </a:br>
            <a:r>
              <a:rPr lang="en-US" sz="1400" dirty="0" smtClean="0"/>
              <a:t>     </a:t>
            </a:r>
            <a:r>
              <a:rPr lang="en-US" sz="2000" b="1" dirty="0" smtClean="0">
                <a:latin typeface="Tw Cen MT" pitchFamily="34" charset="0"/>
              </a:rPr>
              <a:t>   </a:t>
            </a:r>
            <a:br>
              <a:rPr lang="en-US" sz="2000" b="1" dirty="0" smtClean="0">
                <a:latin typeface="Tw Cen MT" pitchFamily="34" charset="0"/>
              </a:rPr>
            </a:b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2475817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2400" b="1" dirty="0" smtClean="0">
                <a:latin typeface="Tw Cen MT" pitchFamily="34" charset="0"/>
              </a:rPr>
              <a:t>PERLUNYA PEMBELAJARAN PANCASILA</a:t>
            </a:r>
            <a:r>
              <a:rPr lang="en-US" sz="4000" b="1" dirty="0" smtClean="0">
                <a:latin typeface="Tw Cen MT" pitchFamily="34" charset="0"/>
              </a:rPr>
              <a:t/>
            </a:r>
            <a:br>
              <a:rPr lang="en-US" sz="4000" b="1" dirty="0" smtClean="0">
                <a:latin typeface="Tw Cen MT" pitchFamily="34" charset="0"/>
              </a:rPr>
            </a:br>
            <a:r>
              <a:rPr lang="en-US" sz="2000" dirty="0" smtClean="0"/>
              <a:t/>
            </a:r>
            <a:br>
              <a:rPr lang="en-US" sz="2000" dirty="0" smtClean="0"/>
            </a:br>
            <a:r>
              <a:rPr lang="en-US" sz="1800" dirty="0" err="1"/>
              <a:t>R</a:t>
            </a:r>
            <a:r>
              <a:rPr lang="en-US" sz="1800" dirty="0" err="1" smtClean="0"/>
              <a:t>evolusi</a:t>
            </a:r>
            <a:r>
              <a:rPr lang="en-US" sz="1800" dirty="0" smtClean="0"/>
              <a:t> </a:t>
            </a:r>
            <a:r>
              <a:rPr lang="en-US" sz="1800" dirty="0" err="1" smtClean="0"/>
              <a:t>Industri</a:t>
            </a:r>
            <a:r>
              <a:rPr lang="en-US" sz="1800" dirty="0" smtClean="0"/>
              <a:t> 4.0 </a:t>
            </a:r>
            <a:r>
              <a:rPr lang="en-US" sz="1800" dirty="0" err="1" smtClean="0"/>
              <a:t>kehidupan</a:t>
            </a:r>
            <a:r>
              <a:rPr lang="en-US" sz="1800" dirty="0" smtClean="0"/>
              <a:t/>
            </a:r>
            <a:br>
              <a:rPr lang="en-US" sz="1800" dirty="0" smtClean="0"/>
            </a:br>
            <a:r>
              <a:rPr lang="en-US" sz="1800" dirty="0" err="1" smtClean="0"/>
              <a:t>mengalami</a:t>
            </a:r>
            <a:r>
              <a:rPr lang="en-US" sz="1800" dirty="0" smtClean="0"/>
              <a:t>  </a:t>
            </a:r>
            <a:r>
              <a:rPr lang="en-US" sz="1800" dirty="0" err="1" smtClean="0"/>
              <a:t>perubahan</a:t>
            </a:r>
            <a:r>
              <a:rPr lang="en-US" sz="1800" dirty="0" smtClean="0"/>
              <a:t> </a:t>
            </a:r>
            <a:r>
              <a:rPr lang="en-US" sz="1800" dirty="0" err="1" smtClean="0"/>
              <a:t>cepat</a:t>
            </a:r>
            <a:r>
              <a:rPr lang="en-US" sz="1800" dirty="0" smtClean="0"/>
              <a:t>, </a:t>
            </a:r>
            <a:r>
              <a:rPr lang="en-US" sz="1800" dirty="0" err="1" smtClean="0"/>
              <a:t>signifikan</a:t>
            </a:r>
            <a:r>
              <a:rPr lang="en-US" sz="1800" dirty="0" smtClean="0"/>
              <a:t> </a:t>
            </a:r>
            <a:r>
              <a:rPr lang="en-US" sz="1800" dirty="0" err="1" smtClean="0"/>
              <a:t>dan</a:t>
            </a:r>
            <a:r>
              <a:rPr lang="en-US" sz="1800" dirty="0" smtClean="0"/>
              <a:t> </a:t>
            </a:r>
            <a:r>
              <a:rPr lang="en-US" sz="1800" dirty="0" err="1" smtClean="0"/>
              <a:t>mendasar</a:t>
            </a:r>
            <a:r>
              <a:rPr lang="en-US" sz="1800" dirty="0" smtClean="0"/>
              <a:t> </a:t>
            </a:r>
            <a:r>
              <a:rPr lang="en-US" sz="1800" dirty="0" err="1" smtClean="0"/>
              <a:t>menjadi</a:t>
            </a:r>
            <a:r>
              <a:rPr lang="en-US" sz="1800" dirty="0" smtClean="0"/>
              <a:t> </a:t>
            </a:r>
            <a:r>
              <a:rPr lang="en-US" sz="1800" dirty="0" err="1" smtClean="0"/>
              <a:t>peluang</a:t>
            </a:r>
            <a:r>
              <a:rPr lang="en-US" sz="1800" dirty="0" smtClean="0"/>
              <a:t> </a:t>
            </a:r>
            <a:r>
              <a:rPr lang="en-US" sz="1800" dirty="0" err="1" smtClean="0"/>
              <a:t>dan</a:t>
            </a:r>
            <a:r>
              <a:rPr lang="en-US" sz="1800" dirty="0" smtClean="0"/>
              <a:t> </a:t>
            </a:r>
            <a:r>
              <a:rPr lang="en-US" sz="1800" dirty="0" err="1" smtClean="0"/>
              <a:t>ancaman</a:t>
            </a:r>
            <a:r>
              <a:rPr lang="en-US" sz="1800" dirty="0" smtClean="0"/>
              <a:t> </a:t>
            </a:r>
            <a:r>
              <a:rPr lang="en-US" sz="1800" dirty="0" err="1" smtClean="0"/>
              <a:t>berbangsa</a:t>
            </a:r>
            <a:r>
              <a:rPr lang="en-US" sz="1800" dirty="0" smtClean="0"/>
              <a:t> </a:t>
            </a:r>
            <a:r>
              <a:rPr lang="en-US" sz="1800" dirty="0" err="1" smtClean="0"/>
              <a:t>dan</a:t>
            </a:r>
            <a:r>
              <a:rPr lang="en-US" sz="1800" dirty="0" smtClean="0"/>
              <a:t> </a:t>
            </a:r>
            <a:r>
              <a:rPr lang="en-US" sz="1800" dirty="0" err="1" smtClean="0"/>
              <a:t>bernegara</a:t>
            </a:r>
            <a:r>
              <a:rPr lang="en-US" sz="1800" dirty="0" smtClean="0"/>
              <a:t/>
            </a:r>
            <a:br>
              <a:rPr lang="en-US" sz="1800" dirty="0" smtClean="0"/>
            </a:br>
            <a:r>
              <a:rPr lang="en-US" sz="1800" dirty="0" smtClean="0"/>
              <a:t/>
            </a:r>
            <a:br>
              <a:rPr lang="en-US" sz="1800" dirty="0" smtClean="0"/>
            </a:br>
            <a:r>
              <a:rPr lang="en-US" sz="1800" dirty="0" err="1" smtClean="0"/>
              <a:t>Pembelajaran</a:t>
            </a:r>
            <a:r>
              <a:rPr lang="en-US" sz="1800" dirty="0" smtClean="0"/>
              <a:t> </a:t>
            </a:r>
            <a:r>
              <a:rPr lang="en-US" sz="1800" dirty="0" err="1" smtClean="0"/>
              <a:t>peengetahuan</a:t>
            </a:r>
            <a:r>
              <a:rPr lang="en-US" sz="1800" dirty="0" smtClean="0"/>
              <a:t> </a:t>
            </a:r>
            <a:r>
              <a:rPr lang="en-US" sz="1800" dirty="0" err="1" smtClean="0"/>
              <a:t>Pancasila</a:t>
            </a:r>
            <a:r>
              <a:rPr lang="en-US" sz="1800" dirty="0" smtClean="0"/>
              <a:t> </a:t>
            </a:r>
            <a:r>
              <a:rPr lang="en-US" sz="1800" dirty="0" err="1" smtClean="0"/>
              <a:t>terus-menerus</a:t>
            </a:r>
            <a:r>
              <a:rPr lang="en-US" sz="1800" dirty="0" smtClean="0"/>
              <a:t> </a:t>
            </a:r>
            <a:r>
              <a:rPr lang="en-US" sz="1800" dirty="0" err="1" smtClean="0"/>
              <a:t>sepanjang</a:t>
            </a:r>
            <a:r>
              <a:rPr lang="en-US" sz="1800" dirty="0" smtClean="0"/>
              <a:t> </a:t>
            </a:r>
            <a:r>
              <a:rPr lang="en-US" sz="1800" dirty="0" err="1" smtClean="0"/>
              <a:t>hayat</a:t>
            </a:r>
            <a:r>
              <a:rPr lang="en-US" sz="1800" dirty="0"/>
              <a:t> </a:t>
            </a:r>
            <a:r>
              <a:rPr lang="en-US" sz="1800" dirty="0" smtClean="0"/>
              <a:t>di </a:t>
            </a:r>
            <a:r>
              <a:rPr lang="en-US" sz="1800" dirty="0" err="1" smtClean="0"/>
              <a:t>institusi</a:t>
            </a:r>
            <a:r>
              <a:rPr lang="en-US" sz="1800" dirty="0" smtClean="0"/>
              <a:t> </a:t>
            </a:r>
            <a:r>
              <a:rPr lang="en-US" sz="1800" dirty="0" err="1" smtClean="0"/>
              <a:t>pendidikan</a:t>
            </a:r>
            <a:r>
              <a:rPr lang="en-US" sz="1800" dirty="0" smtClean="0"/>
              <a:t> informal, formal </a:t>
            </a:r>
            <a:r>
              <a:rPr lang="en-US" sz="1800" dirty="0" err="1" smtClean="0"/>
              <a:t>dan</a:t>
            </a:r>
            <a:r>
              <a:rPr lang="en-US" sz="1800" dirty="0" smtClean="0"/>
              <a:t> non formal</a:t>
            </a:r>
            <a:br>
              <a:rPr lang="en-US" sz="1800" dirty="0" smtClean="0"/>
            </a:br>
            <a:r>
              <a:rPr lang="en-US" sz="1800" dirty="0"/>
              <a:t/>
            </a:r>
            <a:br>
              <a:rPr lang="en-US" sz="1800" dirty="0"/>
            </a:br>
            <a:r>
              <a:rPr lang="en-US" sz="1800" dirty="0" err="1" smtClean="0"/>
              <a:t>Hasil</a:t>
            </a:r>
            <a:r>
              <a:rPr lang="en-US" sz="1800" dirty="0" smtClean="0"/>
              <a:t> </a:t>
            </a:r>
            <a:r>
              <a:rPr lang="en-US" sz="1800" dirty="0" err="1" smtClean="0"/>
              <a:t>belajar</a:t>
            </a:r>
            <a:r>
              <a:rPr lang="en-US" sz="1800" dirty="0" smtClean="0"/>
              <a:t> </a:t>
            </a:r>
            <a:r>
              <a:rPr lang="en-US" sz="1800" dirty="0" err="1" smtClean="0"/>
              <a:t>diharapkan</a:t>
            </a:r>
            <a:r>
              <a:rPr lang="en-US" sz="1800" dirty="0" smtClean="0"/>
              <a:t> </a:t>
            </a:r>
            <a:br>
              <a:rPr lang="en-US" sz="1800" dirty="0" smtClean="0"/>
            </a:br>
            <a:r>
              <a:rPr lang="en-US" sz="1800" dirty="0" err="1" smtClean="0"/>
              <a:t>memahami</a:t>
            </a:r>
            <a:r>
              <a:rPr lang="en-US" sz="1800" dirty="0" smtClean="0"/>
              <a:t> </a:t>
            </a:r>
            <a:r>
              <a:rPr lang="en-US" sz="1800" dirty="0" err="1" smtClean="0"/>
              <a:t>dan</a:t>
            </a:r>
            <a:r>
              <a:rPr lang="en-US" sz="1800" dirty="0" smtClean="0"/>
              <a:t> </a:t>
            </a:r>
            <a:r>
              <a:rPr lang="en-US" sz="1800" dirty="0" err="1" smtClean="0"/>
              <a:t>dapat</a:t>
            </a:r>
            <a:r>
              <a:rPr lang="en-US" sz="1800" dirty="0" smtClean="0"/>
              <a:t> </a:t>
            </a:r>
            <a:r>
              <a:rPr lang="en-US" sz="1800" dirty="0" err="1" smtClean="0"/>
              <a:t>menggamalkan</a:t>
            </a:r>
            <a:r>
              <a:rPr lang="en-US" sz="1800" dirty="0" smtClean="0"/>
              <a:t> </a:t>
            </a:r>
            <a:r>
              <a:rPr lang="en-US" sz="1800" dirty="0" err="1" smtClean="0"/>
              <a:t>dalam</a:t>
            </a:r>
            <a:r>
              <a:rPr lang="en-US" sz="1800" dirty="0" smtClean="0"/>
              <a:t> </a:t>
            </a:r>
            <a:r>
              <a:rPr lang="en-US" sz="1800" dirty="0" err="1" smtClean="0"/>
              <a:t>sikap-kepribadian</a:t>
            </a:r>
            <a:r>
              <a:rPr lang="en-US" sz="1800" dirty="0" smtClean="0"/>
              <a:t> </a:t>
            </a:r>
            <a:r>
              <a:rPr lang="en-US" sz="1800" dirty="0" err="1" smtClean="0"/>
              <a:t>dan</a:t>
            </a:r>
            <a:r>
              <a:rPr lang="en-US" sz="1800" dirty="0" smtClean="0"/>
              <a:t> </a:t>
            </a:r>
            <a:r>
              <a:rPr lang="en-US" sz="1800" dirty="0" err="1" smtClean="0"/>
              <a:t>tekad</a:t>
            </a:r>
            <a:r>
              <a:rPr lang="en-US" sz="1800" dirty="0" smtClean="0"/>
              <a:t> </a:t>
            </a:r>
            <a:r>
              <a:rPr lang="en-US" sz="1800" dirty="0" err="1" smtClean="0"/>
              <a:t>untuk</a:t>
            </a:r>
            <a:r>
              <a:rPr lang="en-US" sz="1800" dirty="0" smtClean="0"/>
              <a:t> </a:t>
            </a:r>
            <a:r>
              <a:rPr lang="en-US" sz="1800" dirty="0" err="1" smtClean="0"/>
              <a:t>menjadi</a:t>
            </a:r>
            <a:r>
              <a:rPr lang="en-US" sz="1800" dirty="0" smtClean="0"/>
              <a:t>  </a:t>
            </a:r>
            <a:r>
              <a:rPr lang="en-US" sz="1800" dirty="0" err="1" smtClean="0"/>
              <a:t>manusia</a:t>
            </a:r>
            <a:r>
              <a:rPr lang="en-US" sz="1800" dirty="0" smtClean="0"/>
              <a:t> </a:t>
            </a:r>
            <a:r>
              <a:rPr lang="en-US" sz="1800" dirty="0" err="1" smtClean="0"/>
              <a:t>berjiwa</a:t>
            </a:r>
            <a:r>
              <a:rPr lang="en-US" sz="1800" dirty="0" smtClean="0"/>
              <a:t> </a:t>
            </a:r>
            <a:r>
              <a:rPr lang="en-US" sz="1800" dirty="0" err="1" smtClean="0"/>
              <a:t>Pancasila</a:t>
            </a:r>
            <a:r>
              <a:rPr lang="en-US" sz="1800" dirty="0" smtClean="0"/>
              <a:t>  </a:t>
            </a:r>
            <a:r>
              <a:rPr lang="en-US" sz="2000" dirty="0" smtClean="0"/>
              <a:t/>
            </a:r>
            <a:br>
              <a:rPr lang="en-US" sz="2000" dirty="0" smtClean="0"/>
            </a:br>
            <a:r>
              <a:rPr lang="en-US" sz="2000" dirty="0" smtClean="0"/>
              <a:t>  </a:t>
            </a:r>
            <a:br>
              <a:rPr lang="en-US" sz="2000" dirty="0" smtClean="0"/>
            </a:br>
            <a:r>
              <a:rPr lang="en-US" sz="1400" dirty="0" smtClean="0"/>
              <a:t>     </a:t>
            </a: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4243823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4000" b="1" dirty="0">
                <a:latin typeface="Tw Cen MT" pitchFamily="34" charset="0"/>
              </a:rPr>
              <a:t/>
            </a:r>
            <a:br>
              <a:rPr lang="en-US" sz="4000" b="1" dirty="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2200" b="1" dirty="0" err="1" smtClean="0"/>
              <a:t>Studi</a:t>
            </a:r>
            <a:r>
              <a:rPr lang="en-US" sz="2200" b="1" dirty="0" smtClean="0"/>
              <a:t> </a:t>
            </a:r>
            <a:r>
              <a:rPr lang="en-US" sz="2200" b="1" dirty="0" err="1"/>
              <a:t>Pentingnya</a:t>
            </a:r>
            <a:r>
              <a:rPr lang="en-US" sz="2200" b="1" dirty="0"/>
              <a:t> </a:t>
            </a:r>
            <a:r>
              <a:rPr lang="en-US" sz="2200" b="1" dirty="0" err="1"/>
              <a:t>Kajian</a:t>
            </a:r>
            <a:r>
              <a:rPr lang="en-US" sz="2200" b="1" dirty="0"/>
              <a:t> </a:t>
            </a:r>
            <a:r>
              <a:rPr lang="en-US" sz="2200" b="1" dirty="0" err="1"/>
              <a:t>Pancasila</a:t>
            </a:r>
            <a:r>
              <a:rPr lang="en-US" sz="2200" b="1" dirty="0"/>
              <a:t>  </a:t>
            </a:r>
            <a:r>
              <a:rPr lang="en-US" sz="2200" b="1" dirty="0" err="1"/>
              <a:t>Melalui</a:t>
            </a:r>
            <a:r>
              <a:rPr lang="en-US" sz="2200" b="1" dirty="0"/>
              <a:t> </a:t>
            </a:r>
            <a:r>
              <a:rPr lang="en-US" sz="2200" b="1" dirty="0" err="1"/>
              <a:t>Pendekatan</a:t>
            </a:r>
            <a:r>
              <a:rPr lang="en-US" sz="2200" b="1" dirty="0"/>
              <a:t> </a:t>
            </a:r>
            <a:r>
              <a:rPr lang="en-US" sz="2200" b="1" dirty="0" err="1"/>
              <a:t>Sejarah</a:t>
            </a:r>
            <a:r>
              <a:rPr lang="en-US" sz="2800" dirty="0"/>
              <a:t/>
            </a:r>
            <a:br>
              <a:rPr lang="en-US" sz="2800" dirty="0"/>
            </a:br>
            <a:r>
              <a:rPr lang="en-US" sz="2000" dirty="0"/>
              <a:t/>
            </a:r>
            <a:br>
              <a:rPr lang="en-US" sz="2000" dirty="0"/>
            </a:br>
            <a:r>
              <a:rPr lang="en-US" sz="1800" dirty="0" smtClean="0"/>
              <a:t>1.</a:t>
            </a:r>
            <a:r>
              <a:rPr lang="en-US" sz="1800" b="1" dirty="0"/>
              <a:t> </a:t>
            </a:r>
            <a:r>
              <a:rPr lang="en-US" sz="2000" dirty="0" err="1"/>
              <a:t>Latar</a:t>
            </a:r>
            <a:r>
              <a:rPr lang="en-US" sz="2000" dirty="0"/>
              <a:t>  </a:t>
            </a:r>
            <a:r>
              <a:rPr lang="en-US" sz="2000" dirty="0" err="1"/>
              <a:t>belakang</a:t>
            </a:r>
            <a:r>
              <a:rPr lang="en-US" sz="2000" dirty="0"/>
              <a:t>  </a:t>
            </a:r>
            <a:r>
              <a:rPr lang="en-US" sz="2000" dirty="0" err="1"/>
              <a:t>sikap</a:t>
            </a:r>
            <a:r>
              <a:rPr lang="en-US" sz="2000" dirty="0"/>
              <a:t>  </a:t>
            </a:r>
            <a:r>
              <a:rPr lang="en-US" sz="2000" dirty="0" err="1"/>
              <a:t>beberapa</a:t>
            </a:r>
            <a:r>
              <a:rPr lang="en-US" sz="2000" dirty="0"/>
              <a:t>  </a:t>
            </a:r>
            <a:r>
              <a:rPr lang="en-US" sz="2000" dirty="0" err="1"/>
              <a:t>pihak</a:t>
            </a:r>
            <a:r>
              <a:rPr lang="en-US" sz="2000" dirty="0"/>
              <a:t>  </a:t>
            </a:r>
            <a:r>
              <a:rPr lang="en-US" sz="2000" dirty="0" err="1"/>
              <a:t>dalam</a:t>
            </a:r>
            <a:r>
              <a:rPr lang="en-US" sz="2000" dirty="0"/>
              <a:t>  </a:t>
            </a:r>
            <a:r>
              <a:rPr lang="en-US" sz="2000" dirty="0" err="1"/>
              <a:t>masyarakat</a:t>
            </a:r>
            <a:r>
              <a:rPr lang="en-US" sz="2000" dirty="0"/>
              <a:t>  yang   </a:t>
            </a:r>
            <a:r>
              <a:rPr lang="en-US" sz="2000" dirty="0" err="1"/>
              <a:t>menolak</a:t>
            </a:r>
            <a:r>
              <a:rPr lang="en-US" sz="2000" dirty="0"/>
              <a:t> </a:t>
            </a:r>
            <a:r>
              <a:rPr lang="en-US" sz="2000" dirty="0" err="1"/>
              <a:t>Pancasila</a:t>
            </a:r>
            <a:r>
              <a:rPr lang="en-US" sz="2000" dirty="0"/>
              <a:t> </a:t>
            </a:r>
            <a:r>
              <a:rPr lang="en-US" sz="2000" dirty="0" err="1"/>
              <a:t>sebagai</a:t>
            </a:r>
            <a:r>
              <a:rPr lang="en-US" sz="2000" dirty="0"/>
              <a:t> </a:t>
            </a:r>
            <a:r>
              <a:rPr lang="en-US" sz="2000" dirty="0" err="1"/>
              <a:t>dasar</a:t>
            </a:r>
            <a:r>
              <a:rPr lang="en-US" sz="2000" dirty="0"/>
              <a:t> </a:t>
            </a:r>
            <a:r>
              <a:rPr lang="en-US" sz="2000" dirty="0" smtClean="0"/>
              <a:t>Negara</a:t>
            </a:r>
            <a:br>
              <a:rPr lang="en-US" sz="2000" dirty="0" smtClean="0"/>
            </a:br>
            <a:r>
              <a:rPr lang="en-US" sz="2000" b="1" dirty="0" smtClean="0">
                <a:solidFill>
                  <a:srgbClr val="FF0000"/>
                </a:solidFill>
              </a:rPr>
              <a:t>- </a:t>
            </a:r>
            <a:r>
              <a:rPr lang="en-US" sz="2000" b="1" dirty="0" err="1" smtClean="0">
                <a:solidFill>
                  <a:srgbClr val="FF0000"/>
                </a:solidFill>
              </a:rPr>
              <a:t>Perbedaan</a:t>
            </a:r>
            <a:r>
              <a:rPr lang="en-US" sz="2000" b="1" dirty="0" smtClean="0">
                <a:solidFill>
                  <a:srgbClr val="FF0000"/>
                </a:solidFill>
              </a:rPr>
              <a:t> </a:t>
            </a:r>
            <a:r>
              <a:rPr lang="en-US" sz="2000" b="1" dirty="0" err="1" smtClean="0">
                <a:solidFill>
                  <a:srgbClr val="FF0000"/>
                </a:solidFill>
              </a:rPr>
              <a:t>pemahaman</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t>
            </a:r>
            <a:r>
              <a:rPr lang="en-US" sz="2000" b="1" dirty="0" err="1" smtClean="0">
                <a:solidFill>
                  <a:srgbClr val="FF0000"/>
                </a:solidFill>
              </a:rPr>
              <a:t>Keinginan</a:t>
            </a:r>
            <a:r>
              <a:rPr lang="en-US" sz="2000" b="1" dirty="0" smtClean="0">
                <a:solidFill>
                  <a:srgbClr val="FF0000"/>
                </a:solidFill>
              </a:rPr>
              <a:t> </a:t>
            </a:r>
            <a:r>
              <a:rPr lang="en-US" sz="2000" b="1" dirty="0" err="1" smtClean="0">
                <a:solidFill>
                  <a:srgbClr val="FF0000"/>
                </a:solidFill>
              </a:rPr>
              <a:t>merubah</a:t>
            </a:r>
            <a:r>
              <a:rPr lang="en-US" sz="2000" b="1" dirty="0" smtClean="0">
                <a:solidFill>
                  <a:srgbClr val="FF0000"/>
                </a:solidFill>
              </a:rPr>
              <a:t> </a:t>
            </a:r>
            <a:r>
              <a:rPr lang="en-US" sz="2000" b="1" dirty="0" err="1" smtClean="0">
                <a:solidFill>
                  <a:srgbClr val="FF0000"/>
                </a:solidFill>
              </a:rPr>
              <a:t>ideologi</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-Mau </a:t>
            </a:r>
            <a:r>
              <a:rPr lang="en-US" sz="2000" b="1" dirty="0" err="1" smtClean="0">
                <a:solidFill>
                  <a:srgbClr val="FF0000"/>
                </a:solidFill>
              </a:rPr>
              <a:t>merdeka</a:t>
            </a:r>
            <a:r>
              <a:rPr lang="en-US" sz="2200" dirty="0" smtClean="0"/>
              <a:t/>
            </a:r>
            <a:br>
              <a:rPr lang="en-US" sz="2200" dirty="0" smtClean="0"/>
            </a:br>
            <a:r>
              <a:rPr lang="en-US" sz="2200" dirty="0" smtClean="0"/>
              <a:t/>
            </a:r>
            <a:br>
              <a:rPr lang="en-US" sz="2200" dirty="0" smtClean="0"/>
            </a:br>
            <a:r>
              <a:rPr lang="en-US" sz="2200" dirty="0" smtClean="0"/>
              <a:t>2. </a:t>
            </a:r>
            <a:r>
              <a:rPr lang="en-US" sz="2000" dirty="0" err="1"/>
              <a:t>Alasan</a:t>
            </a:r>
            <a:r>
              <a:rPr lang="en-US" sz="2000" dirty="0"/>
              <a:t> </a:t>
            </a:r>
            <a:r>
              <a:rPr lang="en-US" sz="2000" dirty="0" err="1"/>
              <a:t>banyak</a:t>
            </a:r>
            <a:r>
              <a:rPr lang="en-US" sz="2000" dirty="0"/>
              <a:t> </a:t>
            </a:r>
            <a:r>
              <a:rPr lang="en-US" sz="2000" dirty="0" err="1"/>
              <a:t>pihak</a:t>
            </a:r>
            <a:r>
              <a:rPr lang="en-US" sz="2000" dirty="0"/>
              <a:t> yang </a:t>
            </a:r>
            <a:r>
              <a:rPr lang="en-US" sz="2000" dirty="0" err="1"/>
              <a:t>tetap</a:t>
            </a:r>
            <a:r>
              <a:rPr lang="en-US" sz="2000" dirty="0"/>
              <a:t> </a:t>
            </a:r>
            <a:r>
              <a:rPr lang="en-US" sz="2000" dirty="0" err="1"/>
              <a:t>ingin</a:t>
            </a:r>
            <a:r>
              <a:rPr lang="en-US" sz="2000" dirty="0"/>
              <a:t> </a:t>
            </a:r>
            <a:r>
              <a:rPr lang="en-US" sz="2000" dirty="0" err="1"/>
              <a:t>mempertahankan</a:t>
            </a:r>
            <a:r>
              <a:rPr lang="en-US" sz="2000" dirty="0"/>
              <a:t> </a:t>
            </a:r>
            <a:r>
              <a:rPr lang="en-US" sz="2000" dirty="0" err="1"/>
              <a:t>Pancasila</a:t>
            </a:r>
            <a:r>
              <a:rPr lang="en-US" sz="2000" dirty="0"/>
              <a:t> </a:t>
            </a:r>
            <a:r>
              <a:rPr lang="en-US" sz="2000" dirty="0" err="1"/>
              <a:t>sebagai</a:t>
            </a:r>
            <a:r>
              <a:rPr lang="en-US" sz="2000" dirty="0"/>
              <a:t> </a:t>
            </a:r>
            <a:r>
              <a:rPr lang="en-US" sz="2000" dirty="0" err="1"/>
              <a:t>Dasar</a:t>
            </a:r>
            <a:r>
              <a:rPr lang="en-US" sz="2000" dirty="0"/>
              <a:t> Negara </a:t>
            </a:r>
            <a:r>
              <a:rPr lang="en-US" sz="2000" dirty="0" smtClean="0"/>
              <a:t>Indonesia</a:t>
            </a:r>
            <a:br>
              <a:rPr lang="en-US" sz="2000" dirty="0" smtClean="0"/>
            </a:br>
            <a:r>
              <a:rPr lang="en-US" sz="2000" b="1" dirty="0" smtClean="0">
                <a:solidFill>
                  <a:srgbClr val="FF0000"/>
                </a:solidFill>
              </a:rPr>
              <a:t>-</a:t>
            </a:r>
            <a:r>
              <a:rPr lang="en-US" sz="2000" b="1" dirty="0" err="1" smtClean="0">
                <a:solidFill>
                  <a:srgbClr val="FF0000"/>
                </a:solidFill>
              </a:rPr>
              <a:t>Pemersatu</a:t>
            </a:r>
            <a:r>
              <a:rPr lang="en-US" sz="2000" b="1" dirty="0" smtClean="0">
                <a:solidFill>
                  <a:srgbClr val="FF0000"/>
                </a:solidFill>
              </a:rPr>
              <a:t> </a:t>
            </a:r>
            <a:r>
              <a:rPr lang="en-US" sz="2000" b="1" dirty="0" err="1" smtClean="0">
                <a:solidFill>
                  <a:srgbClr val="FF0000"/>
                </a:solidFill>
              </a:rPr>
              <a:t>dalam</a:t>
            </a:r>
            <a:r>
              <a:rPr lang="en-US" sz="2000" b="1" dirty="0" smtClean="0">
                <a:solidFill>
                  <a:srgbClr val="FF0000"/>
                </a:solidFill>
              </a:rPr>
              <a:t> </a:t>
            </a:r>
            <a:r>
              <a:rPr lang="en-US" sz="2000" b="1" dirty="0" err="1" smtClean="0">
                <a:solidFill>
                  <a:srgbClr val="FF0000"/>
                </a:solidFill>
              </a:rPr>
              <a:t>kebhinneka</a:t>
            </a:r>
            <a:r>
              <a:rPr lang="en-US" sz="2000" b="1" dirty="0" smtClean="0">
                <a:solidFill>
                  <a:srgbClr val="FF0000"/>
                </a:solidFill>
              </a:rPr>
              <a:t>-an</a:t>
            </a:r>
            <a:br>
              <a:rPr lang="en-US" sz="2000" b="1" dirty="0" smtClean="0">
                <a:solidFill>
                  <a:srgbClr val="FF0000"/>
                </a:solidFill>
              </a:rPr>
            </a:br>
            <a:r>
              <a:rPr lang="en-US" sz="2000" b="1" dirty="0" smtClean="0">
                <a:solidFill>
                  <a:srgbClr val="FF0000"/>
                </a:solidFill>
              </a:rPr>
              <a:t>-Dari </a:t>
            </a:r>
            <a:r>
              <a:rPr lang="en-US" sz="2000" b="1" dirty="0" err="1" smtClean="0">
                <a:solidFill>
                  <a:srgbClr val="FF0000"/>
                </a:solidFill>
              </a:rPr>
              <a:t>akar</a:t>
            </a:r>
            <a:r>
              <a:rPr lang="en-US" sz="2000" b="1" dirty="0" smtClean="0">
                <a:solidFill>
                  <a:srgbClr val="FF0000"/>
                </a:solidFill>
              </a:rPr>
              <a:t> </a:t>
            </a:r>
            <a:r>
              <a:rPr lang="en-US" sz="2000" b="1" dirty="0" err="1" smtClean="0">
                <a:solidFill>
                  <a:srgbClr val="FF0000"/>
                </a:solidFill>
              </a:rPr>
              <a:t>budaya</a:t>
            </a:r>
            <a:r>
              <a:rPr lang="en-US" sz="2000" b="1" dirty="0" smtClean="0">
                <a:solidFill>
                  <a:srgbClr val="FF0000"/>
                </a:solidFill>
              </a:rPr>
              <a:t> </a:t>
            </a:r>
            <a:r>
              <a:rPr lang="en-US" sz="2000" b="1" dirty="0" err="1" smtClean="0">
                <a:solidFill>
                  <a:srgbClr val="FF0000"/>
                </a:solidFill>
              </a:rPr>
              <a:t>bangsa</a:t>
            </a:r>
            <a:r>
              <a:rPr lang="en-US" sz="2000" b="1" dirty="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dirty="0" err="1" smtClean="0">
                <a:solidFill>
                  <a:srgbClr val="FF0000"/>
                </a:solidFill>
              </a:rPr>
              <a:t>nilai-nilai</a:t>
            </a:r>
            <a:r>
              <a:rPr lang="en-US" sz="2000" b="1" dirty="0" smtClean="0">
                <a:solidFill>
                  <a:srgbClr val="FF0000"/>
                </a:solidFill>
              </a:rPr>
              <a:t> </a:t>
            </a:r>
            <a:r>
              <a:rPr lang="en-US" sz="2000" b="1" dirty="0" err="1" smtClean="0">
                <a:solidFill>
                  <a:srgbClr val="FF0000"/>
                </a:solidFill>
              </a:rPr>
              <a:t>luhur</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t>
            </a:r>
            <a:r>
              <a:rPr lang="en-US" sz="2000" b="1" dirty="0" err="1" smtClean="0">
                <a:solidFill>
                  <a:srgbClr val="FF0000"/>
                </a:solidFill>
              </a:rPr>
              <a:t>Merupakan</a:t>
            </a:r>
            <a:r>
              <a:rPr lang="en-US" sz="2000" b="1" dirty="0" smtClean="0">
                <a:solidFill>
                  <a:srgbClr val="FF0000"/>
                </a:solidFill>
              </a:rPr>
              <a:t> </a:t>
            </a:r>
            <a:r>
              <a:rPr lang="en-US" sz="2000" b="1" dirty="0" err="1" smtClean="0">
                <a:solidFill>
                  <a:srgbClr val="FF0000"/>
                </a:solidFill>
              </a:rPr>
              <a:t>konsensus</a:t>
            </a:r>
            <a:r>
              <a:rPr lang="en-US" sz="2000" b="1" dirty="0" smtClean="0">
                <a:solidFill>
                  <a:srgbClr val="FF0000"/>
                </a:solidFill>
              </a:rPr>
              <a:t> </a:t>
            </a:r>
            <a:r>
              <a:rPr lang="en-US" sz="2000" b="1" dirty="0" err="1" smtClean="0">
                <a:solidFill>
                  <a:srgbClr val="FF0000"/>
                </a:solidFill>
              </a:rPr>
              <a:t>bangsa</a:t>
            </a:r>
            <a:r>
              <a:rPr lang="en-US" sz="2000" dirty="0" smtClean="0"/>
              <a:t/>
            </a:r>
            <a:br>
              <a:rPr lang="en-US" sz="2000" dirty="0" smtClean="0"/>
            </a:br>
            <a:r>
              <a:rPr lang="en-US" sz="2000" dirty="0"/>
              <a:t/>
            </a:r>
            <a:br>
              <a:rPr lang="en-US" sz="2000" dirty="0"/>
            </a:br>
            <a:r>
              <a:rPr lang="en-US" sz="2200" dirty="0" smtClean="0"/>
              <a:t>.</a:t>
            </a:r>
            <a:br>
              <a:rPr lang="en-US" sz="2200" dirty="0" smtClean="0"/>
            </a:br>
            <a:r>
              <a:rPr lang="en-US" sz="2200" dirty="0" smtClean="0"/>
              <a:t/>
            </a:r>
            <a:br>
              <a:rPr lang="en-US" sz="2200" dirty="0" smtClean="0"/>
            </a:br>
            <a:r>
              <a:rPr lang="en-US" sz="1800" dirty="0"/>
              <a:t/>
            </a:r>
            <a:br>
              <a:rPr lang="en-US" sz="1800" dirty="0"/>
            </a:br>
            <a:r>
              <a:rPr lang="en-US" sz="1800" dirty="0" smtClean="0"/>
              <a:t> </a:t>
            </a:r>
            <a:r>
              <a:rPr lang="en-US" sz="2000" dirty="0" smtClean="0"/>
              <a:t/>
            </a:r>
            <a:br>
              <a:rPr lang="en-US" sz="2000" dirty="0" smtClean="0"/>
            </a:br>
            <a:r>
              <a:rPr lang="en-US" sz="2000" dirty="0" smtClean="0"/>
              <a:t>  </a:t>
            </a:r>
            <a:br>
              <a:rPr lang="en-US" sz="2000" dirty="0" smtClean="0"/>
            </a:br>
            <a:r>
              <a:rPr lang="en-US" sz="1400" dirty="0" smtClean="0"/>
              <a:t>     </a:t>
            </a: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963020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4000" b="1" dirty="0">
                <a:latin typeface="Tw Cen MT" pitchFamily="34" charset="0"/>
              </a:rPr>
              <a:t/>
            </a:r>
            <a:br>
              <a:rPr lang="en-US" sz="4000" b="1" dirty="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3100" b="1" dirty="0" err="1" smtClean="0"/>
              <a:t>Keunggulan</a:t>
            </a:r>
            <a:r>
              <a:rPr lang="en-US" sz="3100" b="1" dirty="0" smtClean="0"/>
              <a:t> </a:t>
            </a:r>
            <a:r>
              <a:rPr lang="en-US" sz="3100" b="1" dirty="0"/>
              <a:t>Moral </a:t>
            </a:r>
            <a:r>
              <a:rPr lang="en-US" sz="3100" b="1" dirty="0" err="1"/>
              <a:t>Pancasila</a:t>
            </a:r>
            <a:r>
              <a:rPr lang="en-US" sz="2000" b="1" dirty="0"/>
              <a:t> </a:t>
            </a:r>
            <a:r>
              <a:rPr lang="en-US" sz="2000" dirty="0"/>
              <a:t/>
            </a:r>
            <a:br>
              <a:rPr lang="en-US" sz="2000" dirty="0"/>
            </a:br>
            <a:r>
              <a:rPr lang="en-US" sz="2000" dirty="0"/>
              <a:t/>
            </a:r>
            <a:br>
              <a:rPr lang="en-US" sz="2000" dirty="0"/>
            </a:br>
            <a:r>
              <a:rPr lang="en-US" sz="2000" dirty="0" smtClean="0"/>
              <a:t>1. </a:t>
            </a:r>
            <a:r>
              <a:rPr lang="en-US" sz="2000" dirty="0" err="1" smtClean="0"/>
              <a:t>Menangkal</a:t>
            </a:r>
            <a:r>
              <a:rPr lang="en-US" sz="2000" dirty="0" smtClean="0"/>
              <a:t> </a:t>
            </a:r>
            <a:r>
              <a:rPr lang="en-US" sz="2000" dirty="0" err="1" smtClean="0"/>
              <a:t>degradasi</a:t>
            </a:r>
            <a:r>
              <a:rPr lang="en-US" sz="2000" dirty="0" smtClean="0"/>
              <a:t> moral</a:t>
            </a:r>
            <a:br>
              <a:rPr lang="en-US" sz="2000" dirty="0" smtClean="0"/>
            </a:br>
            <a:r>
              <a:rPr lang="en-US" sz="2000" dirty="0" smtClean="0"/>
              <a:t/>
            </a:r>
            <a:br>
              <a:rPr lang="en-US" sz="2000" dirty="0" smtClean="0"/>
            </a:br>
            <a:r>
              <a:rPr lang="en-US" sz="2000" dirty="0" smtClean="0"/>
              <a:t>2. </a:t>
            </a:r>
            <a:r>
              <a:rPr lang="en-US" sz="2000" dirty="0" err="1" smtClean="0"/>
              <a:t>Menguatkan</a:t>
            </a:r>
            <a:r>
              <a:rPr lang="en-US" sz="2000" dirty="0" smtClean="0"/>
              <a:t> </a:t>
            </a:r>
            <a:r>
              <a:rPr lang="en-US" sz="2000" dirty="0" err="1" smtClean="0"/>
              <a:t>keyakinan</a:t>
            </a:r>
            <a:r>
              <a:rPr lang="en-US" sz="2000" dirty="0" smtClean="0"/>
              <a:t> </a:t>
            </a:r>
            <a:r>
              <a:rPr lang="en-US" sz="2000" dirty="0" err="1" smtClean="0"/>
              <a:t>menjalankan</a:t>
            </a:r>
            <a:r>
              <a:rPr lang="en-US" sz="2000" dirty="0" smtClean="0"/>
              <a:t> </a:t>
            </a:r>
            <a:r>
              <a:rPr lang="en-US" sz="2000" dirty="0" err="1" smtClean="0"/>
              <a:t>ibada</a:t>
            </a:r>
            <a:r>
              <a:rPr lang="en-US" sz="2000" dirty="0" smtClean="0"/>
              <a:t> agama </a:t>
            </a:r>
            <a:r>
              <a:rPr lang="en-US" sz="2000" dirty="0" err="1" smtClean="0"/>
              <a:t>dan</a:t>
            </a:r>
            <a:r>
              <a:rPr lang="en-US" sz="2000" dirty="0" smtClean="0"/>
              <a:t> </a:t>
            </a:r>
            <a:r>
              <a:rPr lang="en-US" sz="2000" dirty="0" err="1" smtClean="0"/>
              <a:t>kepercayaan</a:t>
            </a:r>
            <a:r>
              <a:rPr lang="en-US" sz="2000" smtClean="0"/>
              <a:t/>
            </a:r>
            <a:br>
              <a:rPr lang="en-US" sz="2000" smtClean="0"/>
            </a:br>
            <a:r>
              <a:rPr lang="en-US" sz="2000" dirty="0" smtClean="0"/>
              <a:t/>
            </a:r>
            <a:br>
              <a:rPr lang="en-US" sz="2000" dirty="0" smtClean="0"/>
            </a:br>
            <a:r>
              <a:rPr lang="en-US" sz="2000" dirty="0" smtClean="0"/>
              <a:t>3. Anti </a:t>
            </a:r>
            <a:r>
              <a:rPr lang="en-US" sz="2000" dirty="0" err="1" smtClean="0"/>
              <a:t>perilaku</a:t>
            </a:r>
            <a:r>
              <a:rPr lang="en-US" sz="2000" dirty="0" smtClean="0"/>
              <a:t> </a:t>
            </a:r>
            <a:r>
              <a:rPr lang="en-US" sz="2000" dirty="0" err="1" smtClean="0"/>
              <a:t>Koruptif</a:t>
            </a:r>
            <a:r>
              <a:rPr lang="en-US" sz="2000" dirty="0" smtClean="0"/>
              <a:t>,  </a:t>
            </a:r>
            <a:r>
              <a:rPr lang="en-US" sz="2000" dirty="0" err="1" smtClean="0"/>
              <a:t>karena</a:t>
            </a:r>
            <a:r>
              <a:rPr lang="en-US" sz="2000" dirty="0" smtClean="0"/>
              <a:t> </a:t>
            </a:r>
            <a:r>
              <a:rPr lang="en-US" sz="2000" dirty="0" err="1" smtClean="0"/>
              <a:t>bertentangan</a:t>
            </a:r>
            <a:r>
              <a:rPr lang="en-US" sz="2000" dirty="0" smtClean="0"/>
              <a:t> </a:t>
            </a:r>
            <a:r>
              <a:rPr lang="en-US" sz="2000" dirty="0" err="1" smtClean="0"/>
              <a:t>dengan</a:t>
            </a:r>
            <a:r>
              <a:rPr lang="en-US" sz="2000" dirty="0" smtClean="0"/>
              <a:t> </a:t>
            </a:r>
            <a:r>
              <a:rPr lang="en-US" sz="2000" dirty="0" err="1" smtClean="0"/>
              <a:t>sila</a:t>
            </a:r>
            <a:r>
              <a:rPr lang="en-US" sz="2000" dirty="0" smtClean="0"/>
              <a:t/>
            </a:r>
            <a:br>
              <a:rPr lang="en-US" sz="2000" dirty="0" smtClean="0"/>
            </a:br>
            <a:r>
              <a:rPr lang="en-US" sz="2000" dirty="0" smtClean="0"/>
              <a:t>-</a:t>
            </a:r>
            <a:r>
              <a:rPr lang="en-US" sz="2000" dirty="0" err="1" smtClean="0"/>
              <a:t>Ketuhanan</a:t>
            </a:r>
            <a:r>
              <a:rPr lang="en-US" sz="2000" dirty="0" smtClean="0"/>
              <a:t> Yang </a:t>
            </a:r>
            <a:r>
              <a:rPr lang="en-US" sz="2000" dirty="0" err="1" smtClean="0"/>
              <a:t>Maha</a:t>
            </a:r>
            <a:r>
              <a:rPr lang="en-US" sz="2000" dirty="0" smtClean="0"/>
              <a:t> </a:t>
            </a:r>
            <a:r>
              <a:rPr lang="en-US" sz="2000" dirty="0" err="1" smtClean="0"/>
              <a:t>Esa</a:t>
            </a:r>
            <a:r>
              <a:rPr lang="en-US" sz="2000" dirty="0" smtClean="0"/>
              <a:t/>
            </a:r>
            <a:br>
              <a:rPr lang="en-US" sz="2000" dirty="0" smtClean="0"/>
            </a:br>
            <a:r>
              <a:rPr lang="en-US" sz="2000" dirty="0" smtClean="0"/>
              <a:t>-</a:t>
            </a:r>
            <a:r>
              <a:rPr lang="en-US" sz="2000" dirty="0" err="1" smtClean="0"/>
              <a:t>Kemanusiaan</a:t>
            </a:r>
            <a:r>
              <a:rPr lang="en-US" sz="2000" dirty="0" smtClean="0"/>
              <a:t> Yang </a:t>
            </a:r>
            <a:r>
              <a:rPr lang="en-US" sz="2000" dirty="0" err="1" smtClean="0"/>
              <a:t>adil</a:t>
            </a:r>
            <a:r>
              <a:rPr lang="en-US" sz="2000" dirty="0" smtClean="0"/>
              <a:t> </a:t>
            </a:r>
            <a:r>
              <a:rPr lang="en-US" sz="2000" dirty="0" err="1" smtClean="0"/>
              <a:t>dan</a:t>
            </a:r>
            <a:r>
              <a:rPr lang="en-US" sz="2000" dirty="0" smtClean="0"/>
              <a:t> </a:t>
            </a:r>
            <a:r>
              <a:rPr lang="en-US" sz="2000" dirty="0" err="1" smtClean="0"/>
              <a:t>Beradab</a:t>
            </a:r>
            <a:r>
              <a:rPr lang="en-US" sz="2000" dirty="0" smtClean="0"/>
              <a:t/>
            </a:r>
            <a:br>
              <a:rPr lang="en-US" sz="2000" dirty="0" smtClean="0"/>
            </a:br>
            <a:r>
              <a:rPr lang="en-US" sz="2000" dirty="0" smtClean="0"/>
              <a:t>-</a:t>
            </a:r>
            <a:r>
              <a:rPr lang="en-US" sz="2000" dirty="0" err="1" smtClean="0"/>
              <a:t>Persatuan</a:t>
            </a:r>
            <a:r>
              <a:rPr lang="en-US" sz="2000" dirty="0" smtClean="0"/>
              <a:t> Indonesia</a:t>
            </a:r>
            <a:br>
              <a:rPr lang="en-US" sz="2000" dirty="0" smtClean="0"/>
            </a:br>
            <a:r>
              <a:rPr lang="en-US" sz="2000" dirty="0" smtClean="0"/>
              <a:t>-</a:t>
            </a:r>
            <a:r>
              <a:rPr lang="en-US" sz="2000" dirty="0" err="1" smtClean="0"/>
              <a:t>Kerakyatan</a:t>
            </a:r>
            <a:r>
              <a:rPr lang="en-US" sz="2000" dirty="0" smtClean="0"/>
              <a:t> Yang </a:t>
            </a:r>
            <a:r>
              <a:rPr lang="en-US" sz="2000" dirty="0" err="1" smtClean="0"/>
              <a:t>Dipimpin</a:t>
            </a:r>
            <a:r>
              <a:rPr lang="en-US" sz="2000" dirty="0" smtClean="0"/>
              <a:t> </a:t>
            </a:r>
            <a:r>
              <a:rPr lang="en-US" sz="2000" dirty="0" err="1" smtClean="0"/>
              <a:t>Oleh</a:t>
            </a:r>
            <a:r>
              <a:rPr lang="en-US" sz="2000" dirty="0" smtClean="0"/>
              <a:t> </a:t>
            </a:r>
            <a:r>
              <a:rPr lang="en-US" sz="2000" dirty="0" err="1" smtClean="0"/>
              <a:t>Hikmat</a:t>
            </a:r>
            <a:r>
              <a:rPr lang="en-US" sz="2000" dirty="0" smtClean="0"/>
              <a:t> </a:t>
            </a:r>
            <a:r>
              <a:rPr lang="en-US" sz="2000" dirty="0" err="1" smtClean="0"/>
              <a:t>Kebijaksanaan</a:t>
            </a:r>
            <a:r>
              <a:rPr lang="en-US" sz="2000" dirty="0" smtClean="0"/>
              <a:t> </a:t>
            </a:r>
            <a:r>
              <a:rPr lang="en-US" sz="2000" dirty="0" err="1" smtClean="0"/>
              <a:t>Dalam</a:t>
            </a:r>
            <a:r>
              <a:rPr lang="en-US" sz="2000" dirty="0" smtClean="0"/>
              <a:t> </a:t>
            </a:r>
            <a:r>
              <a:rPr lang="en-US" sz="2000" dirty="0" err="1" smtClean="0"/>
              <a:t>Permusyawatan</a:t>
            </a:r>
            <a:r>
              <a:rPr lang="en-US" sz="2000" dirty="0" smtClean="0"/>
              <a:t>  </a:t>
            </a:r>
            <a:r>
              <a:rPr lang="en-US" sz="2000" dirty="0" err="1" smtClean="0"/>
              <a:t>Perwakilan</a:t>
            </a:r>
            <a:r>
              <a:rPr lang="en-US" sz="2000" dirty="0" smtClean="0"/>
              <a:t/>
            </a:r>
            <a:br>
              <a:rPr lang="en-US" sz="2000" dirty="0" smtClean="0"/>
            </a:br>
            <a:r>
              <a:rPr lang="en-US" sz="2000" dirty="0" smtClean="0"/>
              <a:t>-</a:t>
            </a:r>
            <a:r>
              <a:rPr lang="en-US" sz="2000" dirty="0" err="1" smtClean="0"/>
              <a:t>Keadilan</a:t>
            </a:r>
            <a:r>
              <a:rPr lang="en-US" sz="2000" dirty="0" smtClean="0"/>
              <a:t> </a:t>
            </a:r>
            <a:r>
              <a:rPr lang="en-US" sz="2000" dirty="0" err="1" smtClean="0"/>
              <a:t>Sosial</a:t>
            </a:r>
            <a:r>
              <a:rPr lang="en-US" sz="2000" dirty="0" smtClean="0"/>
              <a:t> </a:t>
            </a:r>
            <a:r>
              <a:rPr lang="en-US" sz="2000" dirty="0" err="1" smtClean="0"/>
              <a:t>Bagi</a:t>
            </a:r>
            <a:r>
              <a:rPr lang="en-US" sz="2000" dirty="0" smtClean="0"/>
              <a:t> </a:t>
            </a:r>
            <a:r>
              <a:rPr lang="en-US" sz="2000" dirty="0" err="1" smtClean="0"/>
              <a:t>Seluruh</a:t>
            </a:r>
            <a:r>
              <a:rPr lang="en-US" sz="2000" dirty="0" smtClean="0"/>
              <a:t> Rakyat Indonesia  </a:t>
            </a:r>
            <a:r>
              <a:rPr lang="en-US" sz="2200" dirty="0" smtClean="0"/>
              <a:t/>
            </a:r>
            <a:br>
              <a:rPr lang="en-US" sz="2200" dirty="0" smtClean="0"/>
            </a:br>
            <a:r>
              <a:rPr lang="en-US" sz="2000" dirty="0"/>
              <a:t/>
            </a:r>
            <a:br>
              <a:rPr lang="en-US" sz="2000" dirty="0"/>
            </a:br>
            <a:r>
              <a:rPr lang="en-US" sz="2200" dirty="0" smtClean="0"/>
              <a:t>.</a:t>
            </a:r>
            <a:br>
              <a:rPr lang="en-US" sz="2200" dirty="0" smtClean="0"/>
            </a:br>
            <a:r>
              <a:rPr lang="en-US" sz="2200" dirty="0" smtClean="0"/>
              <a:t/>
            </a:r>
            <a:br>
              <a:rPr lang="en-US" sz="2200" dirty="0" smtClean="0"/>
            </a:br>
            <a:r>
              <a:rPr lang="en-US" sz="1800" dirty="0"/>
              <a:t/>
            </a:r>
            <a:br>
              <a:rPr lang="en-US" sz="1800" dirty="0"/>
            </a:br>
            <a:r>
              <a:rPr lang="en-US" sz="1800" dirty="0" smtClean="0"/>
              <a:t> </a:t>
            </a:r>
            <a:r>
              <a:rPr lang="en-US" sz="2000" dirty="0" smtClean="0"/>
              <a:t/>
            </a:r>
            <a:br>
              <a:rPr lang="en-US" sz="2000" dirty="0" smtClean="0"/>
            </a:br>
            <a:r>
              <a:rPr lang="en-US" sz="2000" dirty="0" smtClean="0"/>
              <a:t>  </a:t>
            </a:r>
            <a:br>
              <a:rPr lang="en-US" sz="2000" dirty="0" smtClean="0"/>
            </a:br>
            <a:r>
              <a:rPr lang="en-US" sz="1400" dirty="0" smtClean="0"/>
              <a:t>     </a:t>
            </a: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3138218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772</TotalTime>
  <Words>233</Words>
  <Application>Microsoft Office PowerPoint</Application>
  <PresentationFormat>On-screen Show (4:3)</PresentationFormat>
  <Paragraphs>82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SILABUS PERKULIAHAN Sebelum UTS  1. Mengapa Pancasila Perlu  2. Makna dan Butir-Butir Nilai Pancasila 3.Tantangan Dalam MenerapkanNilai-Nilai Pancasila 4. Pancasila Dalam Sejarah Perjuangan Bangsa 5. Dinamika Pancasila Dalam Perjaugan Bangsa 6. Pancasila Sebagai Dasar Negara 7. Dinamika Pancasila Sebagai Dasar Negara </vt:lpstr>
      <vt:lpstr>SILABUS PERKULIAHAN Setelah UTS  8. Pancasila Sebagai Ideologi Bangsa 9. Perbandingan Ideologi Pancasila Dengan Ideologi Lain 10.Pancasila Sebagai Sistem Filsafat 11. Pancasila Sebagai Sistem Etika  12. Sejarah dan Dinamika Pancasila Sebagai Sistem Etika 13. Pancasila Sebagai Dasar Pengembangan IPTEK 14. Transformasi Penerapan Nilai-Nilai Pancasila   </vt:lpstr>
      <vt:lpstr>PowerPoint Presentation</vt:lpstr>
      <vt:lpstr> PENDAHULUAN  Bangsa Indonesia memiliki keunikan,  tidak seperti bangsa-bangsa lain di dunia,  sebagai pemberian  Allah SWT Tuhan YM E  Beragama suku bangsa, bahasa dan adat-istiadat, agama dan kepercayaan, kebiasaan dan bentuk fisik  Harus ada pedoman hidup,  way of life dalam  berbangsa dan bernegara. Berupa Ideologi yang dapat mempersatukan ke-bhenneka-an PANCASILA          </vt:lpstr>
      <vt:lpstr> PERLUNYA PEMBELAJARAN PANCASILA  Revolusi Industri 4.0 kehidupan mengalami  perubahan cepat, signifikan dan mendasar menjadi peluang dan ancaman berbangsa dan bernegara  Pembelajaran peengetahuan Pancasila terus-menerus sepanjang hayat di institusi pendidikan informal, formal dan non formal  Hasil belajar diharapkan  memahami dan dapat menggamalkan dalam sikap-kepribadian dan tekad untuk menjadi  manusia berjiwa Pancasila              </vt:lpstr>
      <vt:lpstr>    Studi Pentingnya Kajian Pancasila  Melalui Pendekatan Sejarah  1. Latar  belakang  sikap  beberapa  pihak  dalam  masyarakat  yang   menolak Pancasila sebagai dasar Negara - Perbedaan pemahaman -Keinginan merubah ideologi -Mau merdeka  2. Alasan banyak pihak yang tetap ingin mempertahankan Pancasila sebagai Dasar Negara Indonesia -Pemersatu dalam kebhinneka-an -Dari akar budaya bangsa dan nilai-nilai luhur -Merupakan konsensus bangsa  .                </vt:lpstr>
      <vt:lpstr>    Keunggulan Moral Pancasila   1. Menangkal degradasi moral  2. Menguatkan keyakinan menjalankan ibada agama dan kepercayaan  3. Anti perilaku Koruptif,  karena bertentangan dengan sila -Ketuhanan Yang Maha Esa -Kemanusiaan Yang adil dan Beradab -Persatuan Indonesia -Kerakyatan Yang Dipimpin Oleh Hikmat Kebijaksanaan Dalam Permusyawatan  Perwakilan -Keadilan Sosial Bagi Seluruh Rakyat Indonesia    .                </vt:lpstr>
      <vt:lpstr>PowerPoint Presentation</vt:lpstr>
      <vt:lpstr>VISI - MISI Visi Pendidikan Pancasila Terwujudnya kepribadian sivitas akademika yang bersumber pada nilai-nilai Pancasila.   Misi Pendidikan Pancasila 1). Mengembangkan potensi akademik peserta didik (misi psikopedagogis). 2). Menyiapkan peserta didik untuk hidup dan berkehidupan dalam masyarakat, bangsa dan negara (misi psikososial). 3). Membangun budaya ber-Pancasila sebagai salah satu determinan kehidupan (misi sosiokultural). 4). Mengkaji dan mengembangkan pendidikan Pancasila sebagai sistem pengetahuan terintegrasi atau disiplin ilmu sintetik (synthetic discipline), sebagai misi akademik (Sumber: Ristek Dikti. 2016). </vt:lpstr>
      <vt:lpstr>TUJUAN Tujuan Umum Pembelajaran Pendidikan Pancasila  mempersiapkan mahasiswa sebagai calon sarjana yang berkualitas, berdedikasi tinggi, dan bermartabat agar: 1). menjadi pribadi yang beriman dan bertakwa kepada Tuhan Yang Maha Esa; 2). sehat jasmani dan rohani, berakhlak mulia, dan berbudi pekerti luhur; 3). memiliki kepribadian yang mantap, mandiri, dan bertanggung jawab sesuai hari nurani; 4). mampu mengikuti perkembangan IPTEK dan seni; serta 5). mampu ikut mewujudkan kehidupan yang cerdas dan berkesejahteraan bagi bangsanya</vt:lpstr>
      <vt:lpstr>TUJUAN Tujuan Khusus Pembelajaran Pendidikan Pancasila  1). memperkuat Pancasila sebagai dasar falsafah negara dan ideologi bangsa melalui revitalisasi nilai-nilai dasar Pancasila sebagai norma dasar kehidupan bermasyarakat, berbangsa, dan bernegara. 2). memberikan pemahaman dan penghayatan atas jiwa dan nilai-nilai dasar Pancasila kepada mahasiswa sebagai warga negara Republik Indonesia, dan membimbing untuk dapat  menerapkannya dalam kehidupan bermasyarakat, berbangsa, dan bernegara. 3). mempersiapkan mahasiswa agar mampu menganalisis dan mencari solusi terhadap berbagai persoalan kehidupan bermasyarakat, berbangsa, dan bernegara melalui sistem pemikiran yang berdasarkan nilai-nilai Pancasila dan UUD Negara RI Tahun 1945. 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acer</cp:lastModifiedBy>
  <cp:revision>115</cp:revision>
  <dcterms:created xsi:type="dcterms:W3CDTF">2018-05-17T05:10:06Z</dcterms:created>
  <dcterms:modified xsi:type="dcterms:W3CDTF">2019-08-29T01:43:01Z</dcterms:modified>
</cp:coreProperties>
</file>