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1" r:id="rId3"/>
    <p:sldId id="283" r:id="rId4"/>
    <p:sldId id="284" r:id="rId5"/>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74" y="-186"/>
      </p:cViewPr>
      <p:guideLst>
        <p:guide orient="horz" pos="2160"/>
        <p:guide pos="29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MS PGothic" panose="020B0600070205080204" pitchFamily="34" charset="-128"/>
              </a:defRPr>
            </a:lvl1pPr>
            <a:lvl2pPr marL="742950" indent="-285750">
              <a:spcBef>
                <a:spcPct val="30000"/>
              </a:spcBef>
              <a:defRPr sz="1200">
                <a:solidFill>
                  <a:schemeClr val="tx1"/>
                </a:solidFill>
                <a:latin typeface="Calibri" panose="020F0502020204030204" charset="0"/>
                <a:ea typeface="MS PGothic" panose="020B0600070205080204" pitchFamily="34" charset="-128"/>
              </a:defRPr>
            </a:lvl2pPr>
            <a:lvl3pPr marL="1143000" indent="-228600">
              <a:spcBef>
                <a:spcPct val="30000"/>
              </a:spcBef>
              <a:defRPr sz="1200">
                <a:solidFill>
                  <a:schemeClr val="tx1"/>
                </a:solidFill>
                <a:latin typeface="Calibri" panose="020F0502020204030204" charset="0"/>
                <a:ea typeface="MS PGothic" panose="020B0600070205080204" pitchFamily="34" charset="-128"/>
              </a:defRPr>
            </a:lvl3pPr>
            <a:lvl4pPr marL="1600200" indent="-228600">
              <a:spcBef>
                <a:spcPct val="30000"/>
              </a:spcBef>
              <a:defRPr sz="1200">
                <a:solidFill>
                  <a:schemeClr val="tx1"/>
                </a:solidFill>
                <a:latin typeface="Calibri" panose="020F0502020204030204" charset="0"/>
                <a:ea typeface="MS PGothic" panose="020B0600070205080204" pitchFamily="34" charset="-128"/>
              </a:defRPr>
            </a:lvl4pPr>
            <a:lvl5pPr marL="2057400" indent="-228600">
              <a:spcBef>
                <a:spcPct val="30000"/>
              </a:spcBef>
              <a:defRPr sz="1200">
                <a:solidFill>
                  <a:schemeClr val="tx1"/>
                </a:solidFill>
                <a:latin typeface="Calibri" panose="020F050202020403020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9pPr>
          </a:lstStyle>
          <a:p>
            <a:pPr eaLnBrk="0" hangingPunct="0">
              <a:spcBef>
                <a:spcPct val="0"/>
              </a:spcBef>
            </a:pPr>
            <a:fld id="{00CDEE4D-9285-4365-9CEB-D70EC4621B01}" type="slidenum">
              <a:rPr lang="en-US" altLang="en-US" smtClean="0">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MS PGothic" panose="020B0600070205080204" pitchFamily="34" charset="-128"/>
              </a:defRPr>
            </a:lvl1pPr>
            <a:lvl2pPr marL="742950" indent="-285750">
              <a:spcBef>
                <a:spcPct val="30000"/>
              </a:spcBef>
              <a:defRPr sz="1200">
                <a:solidFill>
                  <a:schemeClr val="tx1"/>
                </a:solidFill>
                <a:latin typeface="Calibri" panose="020F0502020204030204" charset="0"/>
                <a:ea typeface="MS PGothic" panose="020B0600070205080204" pitchFamily="34" charset="-128"/>
              </a:defRPr>
            </a:lvl2pPr>
            <a:lvl3pPr marL="1143000" indent="-228600">
              <a:spcBef>
                <a:spcPct val="30000"/>
              </a:spcBef>
              <a:defRPr sz="1200">
                <a:solidFill>
                  <a:schemeClr val="tx1"/>
                </a:solidFill>
                <a:latin typeface="Calibri" panose="020F0502020204030204" charset="0"/>
                <a:ea typeface="MS PGothic" panose="020B0600070205080204" pitchFamily="34" charset="-128"/>
              </a:defRPr>
            </a:lvl3pPr>
            <a:lvl4pPr marL="1600200" indent="-228600">
              <a:spcBef>
                <a:spcPct val="30000"/>
              </a:spcBef>
              <a:defRPr sz="1200">
                <a:solidFill>
                  <a:schemeClr val="tx1"/>
                </a:solidFill>
                <a:latin typeface="Calibri" panose="020F0502020204030204" charset="0"/>
                <a:ea typeface="MS PGothic" panose="020B0600070205080204" pitchFamily="34" charset="-128"/>
              </a:defRPr>
            </a:lvl4pPr>
            <a:lvl5pPr marL="2057400" indent="-228600">
              <a:spcBef>
                <a:spcPct val="30000"/>
              </a:spcBef>
              <a:defRPr sz="1200">
                <a:solidFill>
                  <a:schemeClr val="tx1"/>
                </a:solidFill>
                <a:latin typeface="Calibri" panose="020F050202020403020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9pPr>
          </a:lstStyle>
          <a:p>
            <a:pPr eaLnBrk="0" hangingPunct="0">
              <a:spcBef>
                <a:spcPct val="0"/>
              </a:spcBef>
            </a:pPr>
            <a:fld id="{909C6AA0-14AC-45CC-A770-0996622F70EF}" type="slidenum">
              <a:rPr lang="en-US" altLang="en-US" smtClean="0">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MS PGothic" panose="020B0600070205080204" pitchFamily="34" charset="-128"/>
              </a:defRPr>
            </a:lvl1pPr>
            <a:lvl2pPr marL="742950" indent="-285750">
              <a:spcBef>
                <a:spcPct val="30000"/>
              </a:spcBef>
              <a:defRPr sz="1200">
                <a:solidFill>
                  <a:schemeClr val="tx1"/>
                </a:solidFill>
                <a:latin typeface="Calibri" panose="020F0502020204030204" charset="0"/>
                <a:ea typeface="MS PGothic" panose="020B0600070205080204" pitchFamily="34" charset="-128"/>
              </a:defRPr>
            </a:lvl2pPr>
            <a:lvl3pPr marL="1143000" indent="-228600">
              <a:spcBef>
                <a:spcPct val="30000"/>
              </a:spcBef>
              <a:defRPr sz="1200">
                <a:solidFill>
                  <a:schemeClr val="tx1"/>
                </a:solidFill>
                <a:latin typeface="Calibri" panose="020F0502020204030204" charset="0"/>
                <a:ea typeface="MS PGothic" panose="020B0600070205080204" pitchFamily="34" charset="-128"/>
              </a:defRPr>
            </a:lvl3pPr>
            <a:lvl4pPr marL="1600200" indent="-228600">
              <a:spcBef>
                <a:spcPct val="30000"/>
              </a:spcBef>
              <a:defRPr sz="1200">
                <a:solidFill>
                  <a:schemeClr val="tx1"/>
                </a:solidFill>
                <a:latin typeface="Calibri" panose="020F0502020204030204" charset="0"/>
                <a:ea typeface="MS PGothic" panose="020B0600070205080204" pitchFamily="34" charset="-128"/>
              </a:defRPr>
            </a:lvl4pPr>
            <a:lvl5pPr marL="2057400" indent="-228600">
              <a:spcBef>
                <a:spcPct val="30000"/>
              </a:spcBef>
              <a:defRPr sz="1200">
                <a:solidFill>
                  <a:schemeClr val="tx1"/>
                </a:solidFill>
                <a:latin typeface="Calibri" panose="020F050202020403020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9pPr>
          </a:lstStyle>
          <a:p>
            <a:pPr eaLnBrk="0" hangingPunct="0">
              <a:spcBef>
                <a:spcPct val="0"/>
              </a:spcBef>
            </a:pPr>
            <a:fld id="{B1563A36-A2C7-44AA-A25A-FAC164356E16}" type="slidenum">
              <a:rPr lang="en-US" altLang="en-US" smtClean="0">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MS PGothic" panose="020B0600070205080204" pitchFamily="34" charset="-128"/>
              </a:defRPr>
            </a:lvl1pPr>
            <a:lvl2pPr marL="742950" indent="-285750">
              <a:spcBef>
                <a:spcPct val="30000"/>
              </a:spcBef>
              <a:defRPr sz="1200">
                <a:solidFill>
                  <a:schemeClr val="tx1"/>
                </a:solidFill>
                <a:latin typeface="Calibri" panose="020F0502020204030204" charset="0"/>
                <a:ea typeface="MS PGothic" panose="020B0600070205080204" pitchFamily="34" charset="-128"/>
              </a:defRPr>
            </a:lvl2pPr>
            <a:lvl3pPr marL="1143000" indent="-228600">
              <a:spcBef>
                <a:spcPct val="30000"/>
              </a:spcBef>
              <a:defRPr sz="1200">
                <a:solidFill>
                  <a:schemeClr val="tx1"/>
                </a:solidFill>
                <a:latin typeface="Calibri" panose="020F0502020204030204" charset="0"/>
                <a:ea typeface="MS PGothic" panose="020B0600070205080204" pitchFamily="34" charset="-128"/>
              </a:defRPr>
            </a:lvl3pPr>
            <a:lvl4pPr marL="1600200" indent="-228600">
              <a:spcBef>
                <a:spcPct val="30000"/>
              </a:spcBef>
              <a:defRPr sz="1200">
                <a:solidFill>
                  <a:schemeClr val="tx1"/>
                </a:solidFill>
                <a:latin typeface="Calibri" panose="020F0502020204030204" charset="0"/>
                <a:ea typeface="MS PGothic" panose="020B0600070205080204" pitchFamily="34" charset="-128"/>
              </a:defRPr>
            </a:lvl4pPr>
            <a:lvl5pPr marL="2057400" indent="-228600">
              <a:spcBef>
                <a:spcPct val="30000"/>
              </a:spcBef>
              <a:defRPr sz="1200">
                <a:solidFill>
                  <a:schemeClr val="tx1"/>
                </a:solidFill>
                <a:latin typeface="Calibri" panose="020F050202020403020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9pPr>
          </a:lstStyle>
          <a:p>
            <a:pPr eaLnBrk="0" hangingPunct="0">
              <a:spcBef>
                <a:spcPct val="0"/>
              </a:spcBef>
            </a:pPr>
            <a:fld id="{C03F391F-1CDF-4E39-BC44-BAA1A4D56082}" type="slidenum">
              <a:rPr lang="en-US" altLang="en-US" smtClean="0">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MS PGothic" panose="020B0600070205080204" pitchFamily="34" charset="-128"/>
              </a:defRPr>
            </a:lvl1pPr>
            <a:lvl2pPr marL="742950" indent="-285750">
              <a:spcBef>
                <a:spcPct val="30000"/>
              </a:spcBef>
              <a:defRPr sz="1200">
                <a:solidFill>
                  <a:schemeClr val="tx1"/>
                </a:solidFill>
                <a:latin typeface="Calibri" panose="020F0502020204030204" charset="0"/>
                <a:ea typeface="MS PGothic" panose="020B0600070205080204" pitchFamily="34" charset="-128"/>
              </a:defRPr>
            </a:lvl2pPr>
            <a:lvl3pPr marL="1143000" indent="-228600">
              <a:spcBef>
                <a:spcPct val="30000"/>
              </a:spcBef>
              <a:defRPr sz="1200">
                <a:solidFill>
                  <a:schemeClr val="tx1"/>
                </a:solidFill>
                <a:latin typeface="Calibri" panose="020F0502020204030204" charset="0"/>
                <a:ea typeface="MS PGothic" panose="020B0600070205080204" pitchFamily="34" charset="-128"/>
              </a:defRPr>
            </a:lvl3pPr>
            <a:lvl4pPr marL="1600200" indent="-228600">
              <a:spcBef>
                <a:spcPct val="30000"/>
              </a:spcBef>
              <a:defRPr sz="1200">
                <a:solidFill>
                  <a:schemeClr val="tx1"/>
                </a:solidFill>
                <a:latin typeface="Calibri" panose="020F0502020204030204" charset="0"/>
                <a:ea typeface="MS PGothic" panose="020B0600070205080204" pitchFamily="34" charset="-128"/>
              </a:defRPr>
            </a:lvl4pPr>
            <a:lvl5pPr marL="2057400" indent="-228600">
              <a:spcBef>
                <a:spcPct val="30000"/>
              </a:spcBef>
              <a:defRPr sz="1200">
                <a:solidFill>
                  <a:schemeClr val="tx1"/>
                </a:solidFill>
                <a:latin typeface="Calibri" panose="020F050202020403020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9pPr>
          </a:lstStyle>
          <a:p>
            <a:pPr eaLnBrk="0" hangingPunct="0">
              <a:spcBef>
                <a:spcPct val="0"/>
              </a:spcBef>
            </a:pPr>
            <a:fld id="{86999430-FAC4-478B-AE16-F451A86F606A}" type="slidenum">
              <a:rPr lang="en-US" altLang="en-US" smtClean="0">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charset="0"/>
                <a:ea typeface="MS PGothic" panose="020B0600070205080204" pitchFamily="34" charset="-128"/>
              </a:defRPr>
            </a:lvl1pPr>
            <a:lvl2pPr marL="742950" indent="-285750">
              <a:spcBef>
                <a:spcPct val="30000"/>
              </a:spcBef>
              <a:defRPr sz="1200">
                <a:solidFill>
                  <a:schemeClr val="tx1"/>
                </a:solidFill>
                <a:latin typeface="Calibri" panose="020F0502020204030204" charset="0"/>
                <a:ea typeface="MS PGothic" panose="020B0600070205080204" pitchFamily="34" charset="-128"/>
              </a:defRPr>
            </a:lvl2pPr>
            <a:lvl3pPr marL="1143000" indent="-228600">
              <a:spcBef>
                <a:spcPct val="30000"/>
              </a:spcBef>
              <a:defRPr sz="1200">
                <a:solidFill>
                  <a:schemeClr val="tx1"/>
                </a:solidFill>
                <a:latin typeface="Calibri" panose="020F0502020204030204" charset="0"/>
                <a:ea typeface="MS PGothic" panose="020B0600070205080204" pitchFamily="34" charset="-128"/>
              </a:defRPr>
            </a:lvl3pPr>
            <a:lvl4pPr marL="1600200" indent="-228600">
              <a:spcBef>
                <a:spcPct val="30000"/>
              </a:spcBef>
              <a:defRPr sz="1200">
                <a:solidFill>
                  <a:schemeClr val="tx1"/>
                </a:solidFill>
                <a:latin typeface="Calibri" panose="020F0502020204030204" charset="0"/>
                <a:ea typeface="MS PGothic" panose="020B0600070205080204" pitchFamily="34" charset="-128"/>
              </a:defRPr>
            </a:lvl4pPr>
            <a:lvl5pPr marL="2057400" indent="-228600">
              <a:spcBef>
                <a:spcPct val="30000"/>
              </a:spcBef>
              <a:defRPr sz="1200">
                <a:solidFill>
                  <a:schemeClr val="tx1"/>
                </a:solidFill>
                <a:latin typeface="Calibri" panose="020F050202020403020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charset="0"/>
                <a:ea typeface="MS PGothic" panose="020B0600070205080204" pitchFamily="34" charset="-128"/>
              </a:defRPr>
            </a:lvl9pPr>
          </a:lstStyle>
          <a:p>
            <a:pPr eaLnBrk="0" hangingPunct="0">
              <a:spcBef>
                <a:spcPct val="0"/>
              </a:spcBef>
            </a:pPr>
            <a:fld id="{B038E262-FD50-43BC-AB1F-92E54797B2B1}" type="slidenum">
              <a:rPr lang="en-US" altLang="en-US" smtClean="0">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6952" y="1124744"/>
            <a:ext cx="5542384" cy="1037977"/>
          </a:xfrm>
          <a:prstGeom prst="rect">
            <a:avLst/>
          </a:prstGeom>
        </p:spPr>
        <p:txBody>
          <a:bodyPr/>
          <a:lstStyle>
            <a:lvl1pPr>
              <a:defRPr>
                <a:solidFill>
                  <a:schemeClr val="bg1"/>
                </a:solidFill>
              </a:defRPr>
            </a:lvl1pPr>
          </a:lstStyle>
          <a:p>
            <a:r>
              <a:rPr lang="en-US" dirty="0" err="1" smtClean="0"/>
              <a:t>Nama</a:t>
            </a:r>
            <a:r>
              <a:rPr lang="en-US" dirty="0" smtClean="0"/>
              <a:t> </a:t>
            </a:r>
            <a:r>
              <a:rPr lang="en-US" dirty="0" err="1" smtClean="0"/>
              <a:t>Dosen</a:t>
            </a:r>
            <a:endParaRPr lang="en-US" dirty="0"/>
          </a:p>
        </p:txBody>
      </p:sp>
      <p:sp>
        <p:nvSpPr>
          <p:cNvPr id="3" name="Subtitle 2"/>
          <p:cNvSpPr>
            <a:spLocks noGrp="1"/>
          </p:cNvSpPr>
          <p:nvPr>
            <p:ph type="subTitle" idx="1" hasCustomPrompt="1"/>
          </p:nvPr>
        </p:nvSpPr>
        <p:spPr>
          <a:xfrm>
            <a:off x="3059832" y="3573016"/>
            <a:ext cx="5360640" cy="432048"/>
          </a:xfrm>
          <a:prstGeom prst="rect">
            <a:avLst/>
          </a:prstGeo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dirty="0" smtClean="0"/>
              <a:t>SESI PERKULIHAN</a:t>
            </a:r>
            <a:endParaRPr lang="en-US" dirty="0"/>
          </a:p>
        </p:txBody>
      </p:sp>
      <p:sp>
        <p:nvSpPr>
          <p:cNvPr id="4" name="Subtitle 2"/>
          <p:cNvSpPr txBox="1"/>
          <p:nvPr userDrawn="1"/>
        </p:nvSpPr>
        <p:spPr>
          <a:xfrm>
            <a:off x="2987824" y="5132412"/>
            <a:ext cx="5360640" cy="456828"/>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chemeClr val="tx1"/>
              </a:solidFill>
            </a:endParaRPr>
          </a:p>
        </p:txBody>
      </p:sp>
      <p:sp>
        <p:nvSpPr>
          <p:cNvPr id="5" name="Subtitle 2"/>
          <p:cNvSpPr txBox="1"/>
          <p:nvPr userDrawn="1"/>
        </p:nvSpPr>
        <p:spPr>
          <a:xfrm>
            <a:off x="2969888" y="4916388"/>
            <a:ext cx="5360640" cy="432048"/>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p:txBody>
      </p:sp>
      <p:sp>
        <p:nvSpPr>
          <p:cNvPr id="8" name="Text Placeholder 7"/>
          <p:cNvSpPr>
            <a:spLocks noGrp="1"/>
          </p:cNvSpPr>
          <p:nvPr>
            <p:ph type="body" sz="quarter" idx="10" hasCustomPrompt="1"/>
          </p:nvPr>
        </p:nvSpPr>
        <p:spPr>
          <a:xfrm>
            <a:off x="3635896" y="2204864"/>
            <a:ext cx="4176713" cy="720725"/>
          </a:xfrm>
          <a:prstGeom prst="rect">
            <a:avLst/>
          </a:prstGeom>
        </p:spPr>
        <p:txBody>
          <a:bodyPr/>
          <a:lstStyle>
            <a:lvl1pPr>
              <a:defRPr baseline="0">
                <a:solidFill>
                  <a:schemeClr val="bg1"/>
                </a:solidFill>
              </a:defRPr>
            </a:lvl1pPr>
          </a:lstStyle>
          <a:p>
            <a:pPr lvl="0"/>
            <a:r>
              <a:rPr lang="id-ID" dirty="0" smtClean="0"/>
              <a:t>MATA KULIAH</a:t>
            </a:r>
            <a:endParaRPr lang="en-US" dirty="0"/>
          </a:p>
        </p:txBody>
      </p:sp>
      <p:sp>
        <p:nvSpPr>
          <p:cNvPr id="10" name="Text Placeholder 9"/>
          <p:cNvSpPr>
            <a:spLocks noGrp="1"/>
          </p:cNvSpPr>
          <p:nvPr>
            <p:ph type="body" sz="quarter" idx="11" hasCustomPrompt="1"/>
          </p:nvPr>
        </p:nvSpPr>
        <p:spPr>
          <a:xfrm>
            <a:off x="3203575" y="4149725"/>
            <a:ext cx="5127625" cy="1198563"/>
          </a:xfrm>
          <a:prstGeom prst="rect">
            <a:avLst/>
          </a:prstGeom>
        </p:spPr>
        <p:txBody>
          <a:bodyPr/>
          <a:lstStyle>
            <a:lvl1pPr>
              <a:defRPr sz="3600" baseline="0">
                <a:solidFill>
                  <a:schemeClr val="tx1"/>
                </a:solidFill>
              </a:defRPr>
            </a:lvl1pPr>
          </a:lstStyle>
          <a:p>
            <a:pPr lvl="0"/>
            <a:r>
              <a:rPr lang="id-ID" dirty="0" smtClean="0"/>
              <a:t>Topik Perkuliahan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4968553"/>
          </a:xfrm>
          <a:prstGeom prst="rect">
            <a:avLst/>
          </a:prstGeom>
        </p:spPr>
        <p:txBody>
          <a:bodyPr/>
          <a:lstStyle>
            <a:lvl1pPr marL="342900" indent="-342900" algn="l">
              <a:buFont typeface="Courier New" panose="02070309020205020404" pitchFamily="49" charset="0"/>
              <a:buChar char="o"/>
              <a:defRPr sz="2400">
                <a:solidFill>
                  <a:schemeClr val="tx1"/>
                </a:solidFill>
                <a:latin typeface="Arial" panose="020B0604020202020204" pitchFamily="34" charset="0"/>
                <a:cs typeface="Arial" panose="020B0604020202020204" pitchFamily="34" charset="0"/>
              </a:defRPr>
            </a:lvl1pPr>
          </a:lstStyle>
          <a:p>
            <a:pPr lvl="0"/>
            <a:r>
              <a:rPr lang="en-US" smtClean="0"/>
              <a:t>Click to edit Master text styles</a:t>
            </a:r>
            <a:endParaRPr lang="en-US" smtClean="0"/>
          </a:p>
        </p:txBody>
      </p:sp>
      <p:sp>
        <p:nvSpPr>
          <p:cNvPr id="8" name="Text Placeholder 7"/>
          <p:cNvSpPr>
            <a:spLocks noGrp="1"/>
          </p:cNvSpPr>
          <p:nvPr>
            <p:ph type="body" sz="quarter" idx="10"/>
          </p:nvPr>
        </p:nvSpPr>
        <p:spPr>
          <a:xfrm>
            <a:off x="5868144" y="6495420"/>
            <a:ext cx="3097213" cy="333375"/>
          </a:xfrm>
          <a:prstGeom prst="rect">
            <a:avLst/>
          </a:prstGeom>
        </p:spPr>
        <p:txBody>
          <a:bodyPr/>
          <a:lstStyle>
            <a:lvl1pPr>
              <a:defRPr sz="2000">
                <a:solidFill>
                  <a:schemeClr val="bg1"/>
                </a:solidFill>
              </a:defRPr>
            </a:lvl1pPr>
          </a:lstStyle>
          <a:p>
            <a:pPr lvl="0"/>
            <a:r>
              <a:rPr lang="en-US" smtClean="0"/>
              <a:t>Click to edit Master text styles</a:t>
            </a:r>
            <a:endParaRPr lang="en-US"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26976"/>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Content Placeholder 3"/>
          <p:cNvSpPr>
            <a:spLocks noGrp="1"/>
          </p:cNvSpPr>
          <p:nvPr>
            <p:ph sz="half" idx="2"/>
          </p:nvPr>
        </p:nvSpPr>
        <p:spPr>
          <a:xfrm>
            <a:off x="395536" y="1916832"/>
            <a:ext cx="7992888" cy="4176464"/>
          </a:xfrm>
          <a:prstGeom prst="rect">
            <a:avLst/>
          </a:prstGeom>
        </p:spPr>
        <p:txBody>
          <a:bodyPr/>
          <a:lstStyle>
            <a:lvl1pPr marL="342900" indent="-342900" algn="l">
              <a:buFont typeface="Courier New" panose="02070309020205020404" pitchFamily="49" charset="0"/>
              <a:buChar char="o"/>
              <a:defRPr sz="2400">
                <a:solidFill>
                  <a:schemeClr val="tx2">
                    <a:lumMod val="75000"/>
                  </a:schemeClr>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p:spPr>
        <p:txBody>
          <a:bodyPr/>
          <a:lstStyle>
            <a:lvl1pPr>
              <a:defRPr/>
            </a:lvl1pPr>
          </a:lstStyle>
          <a:p>
            <a:pPr>
              <a:defRPr/>
            </a:pPr>
            <a:fld id="{EF131518-4759-420B-9C6C-02911BE08FB6}" type="datetime1">
              <a:rPr lang="en-US"/>
            </a:fld>
            <a:endParaRPr lang="en-US"/>
          </a:p>
        </p:txBody>
      </p:sp>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p:spPr>
        <p:txBody>
          <a:bodyPr/>
          <a:lstStyle>
            <a:lvl1pPr>
              <a:defRPr/>
            </a:lvl1pPr>
          </a:lstStyle>
          <a:p>
            <a:fld id="{812046D4-C1A9-4BE2-8E11-BB51EFD99472}" type="slidenum">
              <a:rPr lang="en-US" altLang="id-ID"/>
            </a:fld>
            <a:endParaRPr lang="en-US" alt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stStyle>
          <a:p>
            <a:pPr lvl="0"/>
            <a:r>
              <a:rPr lang="en-US" smtClean="0"/>
              <a:t>Click to edit Master text styles</a:t>
            </a:r>
            <a:endParaRPr lang="en-US" smtClean="0"/>
          </a:p>
        </p:txBody>
      </p:sp>
      <p:sp>
        <p:nvSpPr>
          <p:cNvPr id="8" name="Text Placeholder 7"/>
          <p:cNvSpPr>
            <a:spLocks noGrp="1"/>
          </p:cNvSpPr>
          <p:nvPr>
            <p:ph type="body" sz="quarter" idx="10" hasCustomPrompt="1"/>
          </p:nvPr>
        </p:nvSpPr>
        <p:spPr>
          <a:xfrm>
            <a:off x="5868144" y="6495420"/>
            <a:ext cx="3097213" cy="333375"/>
          </a:xfrm>
          <a:prstGeom prst="rect">
            <a:avLst/>
          </a:prstGeom>
        </p:spPr>
        <p:txBody>
          <a:bodyPr/>
          <a:lstStyle>
            <a:lvl1pPr>
              <a:defRPr sz="2000">
                <a:solidFill>
                  <a:schemeClr val="bg1"/>
                </a:solidFill>
              </a:defRPr>
            </a:lvl1pPr>
          </a:lstStyle>
          <a:p>
            <a:pPr lvl="0"/>
            <a:r>
              <a:rPr lang="en-US" dirty="0" smtClean="0"/>
              <a:t>www.esaunggul.ac.id</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6"/>
          <p:cNvSpPr>
            <a:spLocks noGrp="1"/>
          </p:cNvSpPr>
          <p:nvPr>
            <p:ph type="title"/>
          </p:nvPr>
        </p:nvSpPr>
        <p:spPr>
          <a:xfrm>
            <a:off x="467544" y="476672"/>
            <a:ext cx="8229600" cy="1143000"/>
          </a:xfrm>
          <a:prstGeom prst="rect">
            <a:avLst/>
          </a:prstGeom>
        </p:spPr>
        <p:txBody>
          <a:bodyPr/>
          <a:lstStyle/>
          <a:p>
            <a:r>
              <a:rPr lang="en-US" smtClean="0"/>
              <a:t>Click to edit Master title style</a:t>
            </a:r>
            <a:endParaRPr lang="en-US" dirty="0"/>
          </a:p>
        </p:txBody>
      </p:sp>
      <p:sp>
        <p:nvSpPr>
          <p:cNvPr id="9" name="Picture Placeholder 8"/>
          <p:cNvSpPr>
            <a:spLocks noGrp="1"/>
          </p:cNvSpPr>
          <p:nvPr>
            <p:ph type="pic" sz="quarter" idx="10"/>
          </p:nvPr>
        </p:nvSpPr>
        <p:spPr>
          <a:xfrm>
            <a:off x="468313" y="1773238"/>
            <a:ext cx="3959671" cy="4176712"/>
          </a:xfrm>
          <a:prstGeom prst="rect">
            <a:avLst/>
          </a:prstGeom>
        </p:spPr>
        <p:txBody>
          <a:bodyPr/>
          <a:lstStyle/>
          <a:p>
            <a:r>
              <a:rPr lang="en-US" smtClean="0"/>
              <a:t>Click icon to add picture</a:t>
            </a:r>
            <a:endParaRPr lang="en-US" dirty="0"/>
          </a:p>
        </p:txBody>
      </p:sp>
      <p:sp>
        <p:nvSpPr>
          <p:cNvPr id="11" name="Text Placeholder 10"/>
          <p:cNvSpPr>
            <a:spLocks noGrp="1"/>
          </p:cNvSpPr>
          <p:nvPr>
            <p:ph type="body" sz="quarter" idx="11"/>
          </p:nvPr>
        </p:nvSpPr>
        <p:spPr>
          <a:xfrm>
            <a:off x="4643438" y="1773238"/>
            <a:ext cx="3960812" cy="4176712"/>
          </a:xfrm>
          <a:prstGeom prst="rect">
            <a:avLst/>
          </a:prstGeom>
        </p:spPr>
        <p:txBody>
          <a:bodyPr/>
          <a:lstStyle>
            <a:lvl1pPr marL="0" indent="0">
              <a:buNone/>
              <a:defRPr/>
            </a:lvl1pPr>
          </a:lstStyle>
          <a:p>
            <a:pPr lvl="0"/>
            <a:r>
              <a:rPr lang="en-US" smtClean="0"/>
              <a:t>Click to edit Master text styles</a:t>
            </a:r>
            <a:endParaRPr lang="en-US"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21576B-E1C5-45F0-93D0-4652DD844997}" type="datetimeFigureOut">
              <a:rPr lang="en-US" smtClean="0"/>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864BF1-00C7-481D-B429-40D01BB62807}" type="slidenum">
              <a:rPr lang="en-US" smtClean="0"/>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008313" cy="1296144"/>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76672"/>
            <a:ext cx="5111750" cy="564949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457200" y="1844824"/>
            <a:ext cx="3008313" cy="428133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hyperlink" Target="https://www.esaunggul.ac.id/" TargetMode="Externa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6256" y="6489371"/>
            <a:ext cx="2177584" cy="369332"/>
          </a:xfrm>
          <a:prstGeom prst="rect">
            <a:avLst/>
          </a:prstGeom>
          <a:noFill/>
        </p:spPr>
        <p:txBody>
          <a:bodyPr wrap="none" rtlCol="0">
            <a:spAutoFit/>
          </a:bodyPr>
          <a:lstStyle/>
          <a:p>
            <a:r>
              <a:rPr lang="en-US" dirty="0" smtClean="0">
                <a:hlinkClick r:id="rId14"/>
              </a:rPr>
              <a:t>www.esaunggul.ac.id</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20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hyperlink" Target="http://java.oracle.com/" TargetMode="Externa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hyperlink" Target="http://developer.android.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5.png"/><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8.png"/></Relationships>
</file>

<file path=ppt/slides/_rels/slide28.xml.rels><?xml version="1.0" encoding="UTF-8" standalone="yes"?>
<Relationships xmlns="http://schemas.openxmlformats.org/package/2006/relationships"><Relationship Id="rId9" Type="http://schemas.openxmlformats.org/officeDocument/2006/relationships/hyperlink" Target="http://www.android.com/" TargetMode="External"/><Relationship Id="rId8" Type="http://schemas.openxmlformats.org/officeDocument/2006/relationships/hyperlink" Target="http://www.nielsen.com/us/en/insights/news/2014/smartphone-milestone-half-of-americans-ages-55-own-smartphones.html" TargetMode="External"/><Relationship Id="rId7" Type="http://schemas.openxmlformats.org/officeDocument/2006/relationships/hyperlink" Target="https://en.wikipedia.org/wiki/Vehicle_Identification_Number" TargetMode="External"/><Relationship Id="rId6" Type="http://schemas.openxmlformats.org/officeDocument/2006/relationships/hyperlink" Target="http://docs.oracle.com/javase/1.5.0/docs/api/index.html" TargetMode="External"/><Relationship Id="rId5" Type="http://schemas.openxmlformats.org/officeDocument/2006/relationships/hyperlink" Target="http://www.ece.ncsu.edu/wireless/MadeInWALAN/AndroidTutorial/PPTs/javaReview.ppt" TargetMode="External"/><Relationship Id="rId4" Type="http://schemas.openxmlformats.org/officeDocument/2006/relationships/hyperlink" Target="http://proquest.safaribooksonline.com.proxy.lib.ohio-state.edu/book/programming/android/9781935182924" TargetMode="External"/><Relationship Id="rId3" Type="http://schemas.openxmlformats.org/officeDocument/2006/relationships/hyperlink" Target="http://proquest.safaribooksonline.com.proxy.lib.ohio-state.edu/book/programming/java/9780132761987" TargetMode="External"/><Relationship Id="rId2" Type="http://schemas.openxmlformats.org/officeDocument/2006/relationships/hyperlink" Target="http://proquest.safaribooksonline.com.proxy.lib.ohio-state.edu/book/programming/java/9780137150021" TargetMode="External"/><Relationship Id="rId10" Type="http://schemas.openxmlformats.org/officeDocument/2006/relationships/slideLayout" Target="../slideLayouts/slideLayout3.xml"/><Relationship Id="rId1" Type="http://schemas.openxmlformats.org/officeDocument/2006/relationships/hyperlink" Target="http://proquest.safaribooksonline.com.proxy.lib.ohio-state.edu/book/-/9781118087886" TargetMode="Externa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hyperlink" Target="http://blog.zeezonline.com/2013/11/install-google-play-on-genymotion-2-0/" TargetMode="External"/><Relationship Id="rId5" Type="http://schemas.openxmlformats.org/officeDocument/2006/relationships/hyperlink" Target="https://cloud.genymotion.com/page/doc/#collapse4" TargetMode="External"/><Relationship Id="rId4" Type="http://schemas.openxmlformats.org/officeDocument/2006/relationships/hyperlink" Target="https://developer.android.com/guide/topics/ui/declaring-layout.html#CommonLayouts" TargetMode="External"/><Relationship Id="rId3" Type="http://schemas.openxmlformats.org/officeDocument/2006/relationships/hyperlink" Target="https://developer.android.com/guide/components/activities.html" TargetMode="External"/><Relationship Id="rId2" Type="http://schemas.openxmlformats.org/officeDocument/2006/relationships/hyperlink" Target="http://proquest.safaribooksonline.com/book/programming/java/0321349601" TargetMode="External"/><Relationship Id="rId1" Type="http://schemas.openxmlformats.org/officeDocument/2006/relationships/hyperlink" Target="http://bcs.wiley.com/he-bcs/Books?action=index&amp;itemId=1118087887&amp;bcsId=700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hyperlink" Target="http://www.openhandsetalliance.co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hyperlink" Target="http://www.openhandsetalliance.compage/"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12.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6175" y="2067560"/>
            <a:ext cx="6787515" cy="648335"/>
          </a:xfrm>
        </p:spPr>
        <p:txBody>
          <a:bodyPr/>
          <a:lstStyle/>
          <a:p>
            <a:pPr algn="l"/>
            <a:r>
              <a:rPr lang="en-US" sz="3000" dirty="0">
                <a:latin typeface="Tahoma" panose="020B0604030504040204" charset="0"/>
                <a:cs typeface="Tahoma" panose="020B0604030504040204" charset="0"/>
              </a:rPr>
              <a:t>Dosen Pengampu :</a:t>
            </a:r>
            <a:br>
              <a:rPr lang="en-US" sz="3000" dirty="0">
                <a:latin typeface="Tahoma" panose="020B0604030504040204" charset="0"/>
                <a:cs typeface="Tahoma" panose="020B0604030504040204" charset="0"/>
              </a:rPr>
            </a:br>
            <a:r>
              <a:rPr lang="en-US" sz="3000" dirty="0">
                <a:latin typeface="Tahoma" panose="020B0604030504040204" charset="0"/>
                <a:cs typeface="Tahoma" panose="020B0604030504040204" charset="0"/>
              </a:rPr>
              <a:t>7174 - Sawali Wahyu, S.Kom, M.Kom</a:t>
            </a:r>
            <a:endParaRPr lang="en-US" sz="3000" dirty="0">
              <a:latin typeface="Tahoma" panose="020B0604030504040204" charset="0"/>
              <a:cs typeface="Tahoma" panose="020B0604030504040204" charset="0"/>
            </a:endParaRPr>
          </a:p>
        </p:txBody>
      </p:sp>
      <p:sp>
        <p:nvSpPr>
          <p:cNvPr id="3" name="Subtitle 2"/>
          <p:cNvSpPr>
            <a:spLocks noGrp="1"/>
          </p:cNvSpPr>
          <p:nvPr>
            <p:ph type="subTitle" idx="1"/>
          </p:nvPr>
        </p:nvSpPr>
        <p:spPr>
          <a:xfrm>
            <a:off x="3515509" y="3364101"/>
            <a:ext cx="5688632" cy="432048"/>
          </a:xfrm>
        </p:spPr>
        <p:txBody>
          <a:bodyPr/>
          <a:lstStyle/>
          <a:p>
            <a:r>
              <a:rPr lang="en-US" sz="2400" b="1" dirty="0">
                <a:latin typeface="Tahoma" panose="020B0604030504040204" charset="0"/>
                <a:cs typeface="Tahoma" panose="020B0604030504040204" charset="0"/>
              </a:rPr>
              <a:t>Kampus Esa Unggul Kebon Jeruk</a:t>
            </a:r>
            <a:endParaRPr lang="en-US" sz="2400" b="1" dirty="0">
              <a:latin typeface="Tahoma" panose="020B0604030504040204" charset="0"/>
              <a:cs typeface="Tahoma" panose="020B0604030504040204" charset="0"/>
            </a:endParaRPr>
          </a:p>
        </p:txBody>
      </p:sp>
      <p:sp>
        <p:nvSpPr>
          <p:cNvPr id="4" name="Text Placeholder 3"/>
          <p:cNvSpPr>
            <a:spLocks noGrp="1"/>
          </p:cNvSpPr>
          <p:nvPr>
            <p:ph type="body" sz="quarter" idx="10"/>
          </p:nvPr>
        </p:nvSpPr>
        <p:spPr>
          <a:xfrm>
            <a:off x="2217420" y="1139825"/>
            <a:ext cx="6986270" cy="720090"/>
          </a:xfrm>
        </p:spPr>
        <p:txBody>
          <a:bodyPr/>
          <a:lstStyle/>
          <a:p>
            <a:pPr algn="ctr"/>
            <a:r>
              <a:rPr lang="en-US" sz="3200" b="1" dirty="0">
                <a:latin typeface="Tahoma" panose="020B0604030504040204" charset="0"/>
                <a:cs typeface="Tahoma" panose="020B0604030504040204" charset="0"/>
              </a:rPr>
              <a:t>PEMROGRAMAN MOBILE</a:t>
            </a:r>
            <a:endParaRPr lang="en-US" sz="3200" b="1" dirty="0">
              <a:latin typeface="Tahoma" panose="020B0604030504040204" charset="0"/>
              <a:cs typeface="Tahoma" panose="020B0604030504040204" charset="0"/>
            </a:endParaRPr>
          </a:p>
        </p:txBody>
      </p:sp>
      <p:sp>
        <p:nvSpPr>
          <p:cNvPr id="5" name="Text Placeholder 4"/>
          <p:cNvSpPr>
            <a:spLocks noGrp="1"/>
          </p:cNvSpPr>
          <p:nvPr>
            <p:ph type="body" sz="quarter" idx="11"/>
          </p:nvPr>
        </p:nvSpPr>
        <p:spPr>
          <a:xfrm>
            <a:off x="2778909" y="4165590"/>
            <a:ext cx="5616624" cy="1367507"/>
          </a:xfrm>
        </p:spPr>
        <p:txBody>
          <a:bodyPr/>
          <a:lstStyle/>
          <a:p>
            <a:r>
              <a:rPr lang="en-US" sz="3000" b="1" dirty="0">
                <a:latin typeface="Tahoma" panose="020B0604030504040204" charset="0"/>
                <a:cs typeface="Tahoma" panose="020B0604030504040204" charset="0"/>
              </a:rPr>
              <a:t>Konsep Dasar Android Dan Pemrograman Mobile</a:t>
            </a:r>
            <a:endParaRPr lang="en-US" sz="3000" b="1" dirty="0">
              <a:latin typeface="Tahoma" panose="020B0604030504040204" charset="0"/>
              <a:cs typeface="Tahoma" panose="020B060403050404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txBox="1">
            <a:spLocks noGrp="1"/>
          </p:cNvSpPr>
          <p:nvPr/>
        </p:nvSpPr>
        <p:spPr bwMode="auto">
          <a:xfrm>
            <a:off x="32004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defTabSz="1016000" eaLnBrk="0" hangingPunct="0">
              <a:defRPr sz="2400">
                <a:solidFill>
                  <a:schemeClr val="tx1"/>
                </a:solidFill>
                <a:latin typeface="Times New Roman" panose="02020603050405020304" pitchFamily="18" charset="0"/>
              </a:defRPr>
            </a:lvl1pPr>
            <a:lvl2pPr marL="742950" indent="-285750" defTabSz="1016000" eaLnBrk="0" hangingPunct="0">
              <a:defRPr sz="2400">
                <a:solidFill>
                  <a:schemeClr val="tx1"/>
                </a:solidFill>
                <a:latin typeface="Times New Roman" panose="02020603050405020304" pitchFamily="18" charset="0"/>
              </a:defRPr>
            </a:lvl2pPr>
            <a:lvl3pPr marL="1143000" indent="-228600" defTabSz="1016000" eaLnBrk="0" hangingPunct="0">
              <a:defRPr sz="2400">
                <a:solidFill>
                  <a:schemeClr val="tx1"/>
                </a:solidFill>
                <a:latin typeface="Times New Roman" panose="02020603050405020304" pitchFamily="18" charset="0"/>
              </a:defRPr>
            </a:lvl3pPr>
            <a:lvl4pPr marL="1600200" indent="-228600" defTabSz="1016000" eaLnBrk="0" hangingPunct="0">
              <a:defRPr sz="2400">
                <a:solidFill>
                  <a:schemeClr val="tx1"/>
                </a:solidFill>
                <a:latin typeface="Times New Roman" panose="02020603050405020304" pitchFamily="18" charset="0"/>
              </a:defRPr>
            </a:lvl4pPr>
            <a:lvl5pPr marL="2057400" indent="-228600" defTabSz="1016000" eaLnBrk="0" hangingPunct="0">
              <a:defRPr sz="2400">
                <a:solidFill>
                  <a:schemeClr val="tx1"/>
                </a:solidFill>
                <a:latin typeface="Times New Roman" panose="02020603050405020304" pitchFamily="18" charset="0"/>
              </a:defRPr>
            </a:lvl5pPr>
            <a:lvl6pPr marL="2514600" indent="-228600" defTabSz="1016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016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016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0160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990">
                <a:latin typeface="Verdana" panose="020B0604030504040204" pitchFamily="34" charset="0"/>
              </a:rPr>
              <a:t>@2010 Mihail L. Sichitiu</a:t>
            </a:r>
            <a:endParaRPr lang="en-US" altLang="en-US" sz="990">
              <a:latin typeface="Verdana" panose="020B0604030504040204" pitchFamily="34" charset="0"/>
            </a:endParaRPr>
          </a:p>
        </p:txBody>
      </p:sp>
      <p:sp>
        <p:nvSpPr>
          <p:cNvPr id="10243" name="Slide Number Placeholder 5"/>
          <p:cNvSpPr txBox="1">
            <a:spLocks noGrp="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defTabSz="1016000" eaLnBrk="0" hangingPunct="0">
              <a:defRPr sz="2400">
                <a:solidFill>
                  <a:schemeClr val="tx1"/>
                </a:solidFill>
                <a:latin typeface="Times New Roman" panose="02020603050405020304" pitchFamily="18" charset="0"/>
              </a:defRPr>
            </a:lvl1pPr>
            <a:lvl2pPr marL="742950" indent="-285750" defTabSz="1016000" eaLnBrk="0" hangingPunct="0">
              <a:defRPr sz="2400">
                <a:solidFill>
                  <a:schemeClr val="tx1"/>
                </a:solidFill>
                <a:latin typeface="Times New Roman" panose="02020603050405020304" pitchFamily="18" charset="0"/>
              </a:defRPr>
            </a:lvl2pPr>
            <a:lvl3pPr marL="1143000" indent="-228600" defTabSz="1016000" eaLnBrk="0" hangingPunct="0">
              <a:defRPr sz="2400">
                <a:solidFill>
                  <a:schemeClr val="tx1"/>
                </a:solidFill>
                <a:latin typeface="Times New Roman" panose="02020603050405020304" pitchFamily="18" charset="0"/>
              </a:defRPr>
            </a:lvl3pPr>
            <a:lvl4pPr marL="1600200" indent="-228600" defTabSz="1016000" eaLnBrk="0" hangingPunct="0">
              <a:defRPr sz="2400">
                <a:solidFill>
                  <a:schemeClr val="tx1"/>
                </a:solidFill>
                <a:latin typeface="Times New Roman" panose="02020603050405020304" pitchFamily="18" charset="0"/>
              </a:defRPr>
            </a:lvl4pPr>
            <a:lvl5pPr marL="2057400" indent="-228600" defTabSz="1016000" eaLnBrk="0" hangingPunct="0">
              <a:defRPr sz="2400">
                <a:solidFill>
                  <a:schemeClr val="tx1"/>
                </a:solidFill>
                <a:latin typeface="Times New Roman" panose="02020603050405020304" pitchFamily="18" charset="0"/>
              </a:defRPr>
            </a:lvl5pPr>
            <a:lvl6pPr marL="2514600" indent="-228600" defTabSz="1016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016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016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016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743CBF5F-6669-42A2-9368-2C2F71B9BDD5}" type="slidenum">
              <a:rPr lang="en-US" altLang="en-US" sz="990">
                <a:latin typeface="Verdana" panose="020B0604030504040204" pitchFamily="34" charset="0"/>
              </a:rPr>
            </a:fld>
            <a:endParaRPr lang="en-US" altLang="en-US" sz="990">
              <a:latin typeface="Verdana" panose="020B0604030504040204" pitchFamily="34" charset="0"/>
            </a:endParaRPr>
          </a:p>
        </p:txBody>
      </p:sp>
      <p:sp>
        <p:nvSpPr>
          <p:cNvPr id="10244" name="Rectangle 2"/>
          <p:cNvSpPr>
            <a:spLocks noGrp="1" noChangeArrowheads="1"/>
          </p:cNvSpPr>
          <p:nvPr>
            <p:ph type="title" idx="4294967295"/>
          </p:nvPr>
        </p:nvSpPr>
        <p:spPr>
          <a:xfrm>
            <a:off x="650875" y="0"/>
            <a:ext cx="7772400" cy="922338"/>
          </a:xfrm>
        </p:spPr>
        <p:txBody>
          <a:bodyPr lIns="91439" tIns="45719" rIns="91439" bIns="45719" anchor="b"/>
          <a:lstStyle/>
          <a:p>
            <a:pPr eaLnBrk="1" hangingPunct="1">
              <a:defRPr/>
            </a:pPr>
            <a:r>
              <a:rPr lang="en-US" altLang="en-US" sz="4860"/>
              <a:t>Tablets</a:t>
            </a:r>
            <a:endParaRPr lang="en-US" altLang="en-US" sz="4860"/>
          </a:p>
        </p:txBody>
      </p:sp>
      <p:pic>
        <p:nvPicPr>
          <p:cNvPr id="20485"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14400" y="1752600"/>
            <a:ext cx="22479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5"/>
          <p:cNvSpPr txBox="1">
            <a:spLocks noChangeArrowheads="1"/>
          </p:cNvSpPr>
          <p:nvPr/>
        </p:nvSpPr>
        <p:spPr bwMode="auto">
          <a:xfrm>
            <a:off x="914400" y="3124200"/>
            <a:ext cx="2389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Velocity Micro Cruz</a:t>
            </a:r>
            <a:endParaRPr lang="en-US" altLang="en-US" sz="1800">
              <a:latin typeface="Verdana" panose="020B0604030504040204" pitchFamily="34" charset="0"/>
            </a:endParaRPr>
          </a:p>
        </p:txBody>
      </p:sp>
      <p:pic>
        <p:nvPicPr>
          <p:cNvPr id="204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828800"/>
            <a:ext cx="1485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8"/>
          <p:cNvSpPr txBox="1">
            <a:spLocks noChangeArrowheads="1"/>
          </p:cNvSpPr>
          <p:nvPr/>
        </p:nvSpPr>
        <p:spPr bwMode="auto">
          <a:xfrm>
            <a:off x="3810000" y="3200400"/>
            <a:ext cx="1951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Gome FlyTouch</a:t>
            </a:r>
            <a:endParaRPr lang="en-US" altLang="en-US" sz="1800">
              <a:latin typeface="Verdana" panose="020B0604030504040204" pitchFamily="34" charset="0"/>
            </a:endParaRPr>
          </a:p>
        </p:txBody>
      </p:sp>
      <p:pic>
        <p:nvPicPr>
          <p:cNvPr id="2048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752600"/>
            <a:ext cx="20574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1"/>
          <p:cNvSpPr txBox="1">
            <a:spLocks noChangeArrowheads="1"/>
          </p:cNvSpPr>
          <p:nvPr/>
        </p:nvSpPr>
        <p:spPr bwMode="auto">
          <a:xfrm>
            <a:off x="6553200" y="3200400"/>
            <a:ext cx="1716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Acer beTouch</a:t>
            </a:r>
            <a:endParaRPr lang="en-US" altLang="en-US" sz="1800">
              <a:latin typeface="Verdana" panose="020B0604030504040204" pitchFamily="34" charset="0"/>
            </a:endParaRPr>
          </a:p>
        </p:txBody>
      </p:sp>
      <p:pic>
        <p:nvPicPr>
          <p:cNvPr id="2049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1910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 Box 13"/>
          <p:cNvSpPr txBox="1">
            <a:spLocks noChangeArrowheads="1"/>
          </p:cNvSpPr>
          <p:nvPr/>
        </p:nvSpPr>
        <p:spPr bwMode="auto">
          <a:xfrm>
            <a:off x="1066800" y="6096000"/>
            <a:ext cx="123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Dawa D7</a:t>
            </a:r>
            <a:endParaRPr lang="en-US" altLang="en-US" sz="1800">
              <a:latin typeface="Verdana" panose="020B0604030504040204" pitchFamily="34" charset="0"/>
            </a:endParaRPr>
          </a:p>
        </p:txBody>
      </p:sp>
      <p:pic>
        <p:nvPicPr>
          <p:cNvPr id="2049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419600"/>
            <a:ext cx="1905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6"/>
          <p:cNvSpPr txBox="1">
            <a:spLocks noChangeArrowheads="1"/>
          </p:cNvSpPr>
          <p:nvPr/>
        </p:nvSpPr>
        <p:spPr bwMode="auto">
          <a:xfrm>
            <a:off x="3733800" y="5715000"/>
            <a:ext cx="2109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Toshiba Android </a:t>
            </a:r>
            <a:endParaRPr lang="en-US" altLang="en-US" sz="1800">
              <a:latin typeface="Verdana" panose="020B0604030504040204" pitchFamily="34" charset="0"/>
            </a:endParaRPr>
          </a:p>
          <a:p>
            <a:pPr>
              <a:spcBef>
                <a:spcPct val="0"/>
              </a:spcBef>
              <a:buFontTx/>
              <a:buNone/>
            </a:pPr>
            <a:r>
              <a:rPr lang="en-US" altLang="en-US" sz="1800">
                <a:latin typeface="Verdana" panose="020B0604030504040204" pitchFamily="34" charset="0"/>
              </a:rPr>
              <a:t>SmartBook</a:t>
            </a:r>
            <a:endParaRPr lang="en-US" altLang="en-US" sz="1800">
              <a:latin typeface="Verdana" panose="020B0604030504040204" pitchFamily="34" charset="0"/>
            </a:endParaRPr>
          </a:p>
        </p:txBody>
      </p:sp>
      <p:pic>
        <p:nvPicPr>
          <p:cNvPr id="2049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419600"/>
            <a:ext cx="28194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Text Box 18"/>
          <p:cNvSpPr txBox="1">
            <a:spLocks noChangeArrowheads="1"/>
          </p:cNvSpPr>
          <p:nvPr/>
        </p:nvSpPr>
        <p:spPr bwMode="auto">
          <a:xfrm>
            <a:off x="6400800" y="5715000"/>
            <a:ext cx="2538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Cisco Android Tablet</a:t>
            </a:r>
            <a:endParaRPr lang="en-US" altLang="en-US" sz="1800">
              <a:latin typeface="Verdana" panose="020B0604030504040204" pitchFamily="34" charset="0"/>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650875" y="1050925"/>
            <a:ext cx="8294688"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defRPr/>
            </a:pPr>
            <a:r>
              <a:rPr lang="en-US" altLang="en-US" sz="2160" b="1" dirty="0">
                <a:solidFill>
                  <a:srgbClr val="666666"/>
                </a:solidFill>
                <a:latin typeface="Arial" panose="020B0604020202020204" pitchFamily="34" charset="0"/>
              </a:rPr>
              <a:t> Hardware </a:t>
            </a:r>
            <a:r>
              <a:rPr lang="en-US" altLang="en-US" sz="1800" dirty="0">
                <a:solidFill>
                  <a:srgbClr val="666666"/>
                </a:solidFill>
                <a:latin typeface="Arial" panose="020B0604020202020204" pitchFamily="34" charset="0"/>
              </a:rPr>
              <a:t> </a:t>
            </a:r>
            <a:endParaRPr lang="en-US" altLang="en-US" sz="2520" dirty="0"/>
          </a:p>
          <a:p>
            <a:pPr eaLnBrk="1" hangingPunct="1">
              <a:lnSpc>
                <a:spcPct val="95000"/>
              </a:lnSpc>
              <a:defRPr/>
            </a:pPr>
            <a:endParaRPr lang="en-US" altLang="en-US" sz="2160" dirty="0">
              <a:solidFill>
                <a:srgbClr val="666666"/>
              </a:solidFill>
              <a:latin typeface="Arial" panose="020B0604020202020204" pitchFamily="34" charset="0"/>
            </a:endParaRPr>
          </a:p>
          <a:p>
            <a:pPr eaLnBrk="1" hangingPunct="1">
              <a:lnSpc>
                <a:spcPct val="95000"/>
              </a:lnSpc>
              <a:defRPr/>
            </a:pPr>
            <a:r>
              <a:rPr lang="en-US" altLang="en-US" sz="2160" dirty="0">
                <a:latin typeface="Arial" panose="020B0604020202020204" pitchFamily="34" charset="0"/>
              </a:rPr>
              <a:t>Android is not a single piece of hardware; it's a complete, end-to-end software platform that can be adapted to work on any number of hardware configurations. Everything is there, from the bootloader all the way up to the applications.</a:t>
            </a:r>
            <a:endParaRPr lang="en-US" altLang="en-US" sz="2160" dirty="0"/>
          </a:p>
          <a:p>
            <a:pPr eaLnBrk="1" hangingPunct="1">
              <a:lnSpc>
                <a:spcPct val="95000"/>
              </a:lnSpc>
              <a:defRPr/>
            </a:pPr>
            <a:endParaRPr lang="en-US" altLang="en-US" sz="1800" dirty="0">
              <a:solidFill>
                <a:srgbClr val="666666"/>
              </a:solidFill>
              <a:latin typeface="Arial" panose="020B0604020202020204" pitchFamily="34" charset="0"/>
            </a:endParaRPr>
          </a:p>
          <a:p>
            <a:pPr eaLnBrk="1" hangingPunct="1">
              <a:lnSpc>
                <a:spcPct val="95000"/>
              </a:lnSpc>
              <a:defRPr/>
            </a:pPr>
            <a:endParaRPr lang="en-US" altLang="en-US" sz="1800" dirty="0">
              <a:solidFill>
                <a:srgbClr val="666666"/>
              </a:solidFill>
              <a:latin typeface="Arial" panose="020B0604020202020204" pitchFamily="34" charset="0"/>
            </a:endParaRPr>
          </a:p>
        </p:txBody>
      </p:sp>
      <p:sp>
        <p:nvSpPr>
          <p:cNvPr id="11267" name="Rectangle 1"/>
          <p:cNvSpPr>
            <a:spLocks noGrp="1" noChangeArrowheads="1"/>
          </p:cNvSpPr>
          <p:nvPr>
            <p:ph type="title"/>
          </p:nvPr>
        </p:nvSpPr>
        <p:spPr/>
        <p:txBody>
          <a:bodyPr lIns="0" tIns="0" rIns="0" bIns="0" anchor="t"/>
          <a:lstStyle/>
          <a:p>
            <a:pPr algn="l" eaLnBrk="1" hangingPunct="1">
              <a:lnSpc>
                <a:spcPct val="95000"/>
              </a:lnSpc>
              <a:defRPr/>
            </a:pPr>
            <a:r>
              <a:rPr lang="en-US" altLang="en-US" sz="2610" b="1">
                <a:solidFill>
                  <a:srgbClr val="EE4411"/>
                </a:solidFill>
                <a:latin typeface="Arial" panose="020B0604020202020204" pitchFamily="34" charset="0"/>
                <a:cs typeface="Arial" panose="020B0604020202020204" pitchFamily="34" charset="0"/>
              </a:rPr>
              <a:t> Platform </a:t>
            </a:r>
            <a:endParaRPr lang="en-US" altLang="en-US" sz="2610" b="1">
              <a:solidFill>
                <a:srgbClr val="EE4411"/>
              </a:solidFill>
              <a:latin typeface="Arial" panose="020B0604020202020204" pitchFamily="34" charset="0"/>
              <a:cs typeface="Arial" panose="020B0604020202020204" pitchFamily="34" charset="0"/>
            </a:endParaRPr>
          </a:p>
        </p:txBody>
      </p:sp>
      <p:sp>
        <p:nvSpPr>
          <p:cNvPr id="11268" name="Text Box 4"/>
          <p:cNvSpPr txBox="1">
            <a:spLocks noChangeArrowheads="1"/>
          </p:cNvSpPr>
          <p:nvPr/>
        </p:nvSpPr>
        <p:spPr bwMode="auto">
          <a:xfrm>
            <a:off x="6394450" y="6469063"/>
            <a:ext cx="26146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95000"/>
              </a:lnSpc>
              <a:defRPr/>
            </a:pPr>
            <a:r>
              <a:rPr lang="en-US" altLang="en-US" sz="2160" b="1">
                <a:solidFill>
                  <a:srgbClr val="666666"/>
                </a:solidFill>
                <a:latin typeface="Arial" panose="020B0604020202020204" pitchFamily="34" charset="0"/>
              </a:rPr>
              <a:t>Google Android</a:t>
            </a:r>
            <a:endParaRPr lang="en-US" altLang="en-US" sz="2160" b="1">
              <a:solidFill>
                <a:srgbClr val="666666"/>
              </a:solidFill>
              <a:latin typeface="Arial" panose="020B0604020202020204" pitchFamily="34" charset="0"/>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defRPr/>
            </a:pPr>
            <a:r>
              <a:rPr lang="fr-FR" altLang="en-US" sz="3240"/>
              <a:t>Android’s Context: Mobile Market Player$</a:t>
            </a:r>
            <a:endParaRPr lang="en-US" altLang="en-US" sz="3240"/>
          </a:p>
        </p:txBody>
      </p:sp>
      <p:sp>
        <p:nvSpPr>
          <p:cNvPr id="12291" name="Content Placeholder 2"/>
          <p:cNvSpPr>
            <a:spLocks noGrp="1"/>
          </p:cNvSpPr>
          <p:nvPr>
            <p:ph idx="1"/>
          </p:nvPr>
        </p:nvSpPr>
        <p:spPr>
          <a:xfrm>
            <a:off x="4451350" y="1628775"/>
            <a:ext cx="4692650" cy="4629150"/>
          </a:xfrm>
        </p:spPr>
        <p:txBody>
          <a:bodyPr/>
          <a:lstStyle/>
          <a:p>
            <a:pPr>
              <a:buFontTx/>
              <a:buNone/>
              <a:defRPr/>
            </a:pPr>
            <a:r>
              <a:rPr lang="en-US" altLang="en-US" sz="2160" b="1"/>
              <a:t>Stakeholders:</a:t>
            </a:r>
            <a:endParaRPr lang="en-US" altLang="en-US" sz="2160" b="1"/>
          </a:p>
          <a:p>
            <a:pPr>
              <a:defRPr/>
            </a:pPr>
            <a:r>
              <a:rPr lang="en-US" altLang="en-US" sz="2160"/>
              <a:t>Mobile </a:t>
            </a:r>
            <a:r>
              <a:rPr lang="en-US" altLang="en-US" sz="2160" b="1"/>
              <a:t>network operators want to lock down their networks, controlling and metering traffic.</a:t>
            </a:r>
            <a:endParaRPr lang="en-US" altLang="en-US" sz="2160" b="1"/>
          </a:p>
          <a:p>
            <a:pPr>
              <a:defRPr/>
            </a:pPr>
            <a:r>
              <a:rPr lang="en-US" altLang="en-US" sz="2160" b="1"/>
              <a:t>Device manufacturers want to differentiate themselves with features, reliability, and price points.</a:t>
            </a:r>
            <a:endParaRPr lang="en-US" altLang="en-US" sz="2160" b="1"/>
          </a:p>
          <a:p>
            <a:pPr>
              <a:defRPr/>
            </a:pPr>
            <a:r>
              <a:rPr lang="en-US" altLang="en-US" sz="2160" b="1"/>
              <a:t>Software vendors want complete </a:t>
            </a:r>
            <a:r>
              <a:rPr lang="en-US" altLang="en-US" sz="2160"/>
              <a:t>access to the hardware to deliver cutting-edge applications.</a:t>
            </a:r>
            <a:endParaRPr lang="en-US" altLang="en-US" sz="2160"/>
          </a:p>
        </p:txBody>
      </p:sp>
      <p:pic>
        <p:nvPicPr>
          <p:cNvPr id="2458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5113" y="1757363"/>
            <a:ext cx="3987800"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The Maturing Mobile Experience</a:t>
            </a:r>
            <a:endParaRPr lang="en-US" altLang="en-US"/>
          </a:p>
        </p:txBody>
      </p:sp>
      <p:sp>
        <p:nvSpPr>
          <p:cNvPr id="26627" name="Content Placeholder 2"/>
          <p:cNvSpPr>
            <a:spLocks noGrp="1"/>
          </p:cNvSpPr>
          <p:nvPr>
            <p:ph idx="1"/>
          </p:nvPr>
        </p:nvSpPr>
        <p:spPr>
          <a:xfrm>
            <a:off x="685800" y="5486400"/>
            <a:ext cx="7772400" cy="609600"/>
          </a:xfrm>
        </p:spPr>
        <p:txBody>
          <a:bodyPr/>
          <a:lstStyle/>
          <a:p>
            <a:r>
              <a:rPr lang="en-US" altLang="en-US"/>
              <a:t>Tomorrow?</a:t>
            </a:r>
            <a:endParaRPr lang="en-US" altLang="en-US"/>
          </a:p>
        </p:txBody>
      </p:sp>
      <p:pic>
        <p:nvPicPr>
          <p:cNvPr id="26628"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57313" y="1822450"/>
            <a:ext cx="6294437"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The Maturing Mobile Experience</a:t>
            </a:r>
            <a:endParaRPr lang="en-US" altLang="en-US"/>
          </a:p>
        </p:txBody>
      </p:sp>
      <p:sp>
        <p:nvSpPr>
          <p:cNvPr id="28675" name="Content Placeholder 2"/>
          <p:cNvSpPr>
            <a:spLocks noGrp="1"/>
          </p:cNvSpPr>
          <p:nvPr>
            <p:ph idx="1"/>
          </p:nvPr>
        </p:nvSpPr>
        <p:spPr/>
        <p:txBody>
          <a:bodyPr/>
          <a:lstStyle/>
          <a:p>
            <a:endParaRPr lang="en-US" altLang="en-US"/>
          </a:p>
        </p:txBody>
      </p:sp>
      <p:pic>
        <p:nvPicPr>
          <p:cNvPr id="2867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57313" y="1693863"/>
            <a:ext cx="62865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Android vs. Competitors</a:t>
            </a:r>
            <a:endParaRPr lang="en-US" altLang="en-US"/>
          </a:p>
        </p:txBody>
      </p:sp>
      <p:sp>
        <p:nvSpPr>
          <p:cNvPr id="30723" name="Content Placeholder 2"/>
          <p:cNvSpPr>
            <a:spLocks noGrp="1"/>
          </p:cNvSpPr>
          <p:nvPr>
            <p:ph idx="1"/>
          </p:nvPr>
        </p:nvSpPr>
        <p:spPr/>
        <p:txBody>
          <a:bodyPr/>
          <a:lstStyle/>
          <a:p>
            <a:endParaRPr lang="en-US" altLang="en-US"/>
          </a:p>
        </p:txBody>
      </p:sp>
      <p:pic>
        <p:nvPicPr>
          <p:cNvPr id="3072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1550" y="2079625"/>
            <a:ext cx="72834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3" y="5165725"/>
            <a:ext cx="392112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PERSIAPAN</a:t>
            </a:r>
            <a:endParaRPr lang="en-US" altLang="en-US"/>
          </a:p>
        </p:txBody>
      </p:sp>
      <p:sp>
        <p:nvSpPr>
          <p:cNvPr id="37891" name="Content Placeholder 2"/>
          <p:cNvSpPr>
            <a:spLocks noGrp="1"/>
          </p:cNvSpPr>
          <p:nvPr>
            <p:ph idx="1"/>
          </p:nvPr>
        </p:nvSpPr>
        <p:spPr/>
        <p:txBody>
          <a:bodyPr/>
          <a:lstStyle/>
          <a:p>
            <a:r>
              <a:rPr lang="en-US" altLang="en-US"/>
              <a:t>Yang dibutuhkan</a:t>
            </a:r>
            <a:endParaRPr lang="en-US" altLang="en-US"/>
          </a:p>
          <a:p>
            <a:pPr lvl="1"/>
            <a:r>
              <a:rPr lang="en-US" altLang="en-US"/>
              <a:t>JDK</a:t>
            </a:r>
            <a:endParaRPr lang="en-US" altLang="en-US"/>
          </a:p>
          <a:p>
            <a:pPr lvl="1"/>
            <a:r>
              <a:rPr lang="en-US" altLang="en-US"/>
              <a:t>Android Studio</a:t>
            </a:r>
            <a:endParaRPr lang="en-US" altLang="en-US"/>
          </a:p>
          <a:p>
            <a:pPr lvl="2"/>
            <a:r>
              <a:rPr lang="en-US" altLang="en-US"/>
              <a:t>Android SDK</a:t>
            </a:r>
            <a:endParaRPr lang="en-US" altLang="en-US"/>
          </a:p>
          <a:p>
            <a:pPr lvl="2"/>
            <a:r>
              <a:rPr lang="en-US" altLang="en-US"/>
              <a:t>ADT</a:t>
            </a:r>
            <a:endParaRPr lang="en-US" altLang="en-US"/>
          </a:p>
          <a:p>
            <a:pPr lvl="1"/>
            <a:endParaRPr lang="en-US" altLang="en-US"/>
          </a:p>
          <a:p>
            <a:endParaRPr lang="en-US" altLang="en-US"/>
          </a:p>
        </p:txBody>
      </p:sp>
      <p:sp>
        <p:nvSpPr>
          <p:cNvPr id="37892"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56F83DB-0FDA-41CC-92A6-912B1F7B19E2}" type="slidenum">
              <a:rPr lang="en-US" altLang="en-US" sz="1200" smtClean="0">
                <a:solidFill>
                  <a:srgbClr val="898989"/>
                </a:solidFill>
              </a:rPr>
            </a:fld>
            <a:endParaRPr lang="en-US" altLang="en-US" sz="120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PERSIAPAN 1</a:t>
            </a:r>
            <a:endParaRPr lang="en-US" altLang="en-US"/>
          </a:p>
        </p:txBody>
      </p:sp>
      <p:sp>
        <p:nvSpPr>
          <p:cNvPr id="38915" name="Content Placeholder 2"/>
          <p:cNvSpPr>
            <a:spLocks noGrp="1"/>
          </p:cNvSpPr>
          <p:nvPr>
            <p:ph idx="1"/>
          </p:nvPr>
        </p:nvSpPr>
        <p:spPr/>
        <p:txBody>
          <a:bodyPr/>
          <a:lstStyle/>
          <a:p>
            <a:pPr>
              <a:lnSpc>
                <a:spcPct val="80000"/>
              </a:lnSpc>
            </a:pPr>
            <a:endParaRPr lang="en-US" altLang="en-US" sz="2700"/>
          </a:p>
          <a:p>
            <a:pPr>
              <a:lnSpc>
                <a:spcPct val="80000"/>
              </a:lnSpc>
            </a:pPr>
            <a:r>
              <a:rPr lang="en-US" altLang="en-US" sz="2700"/>
              <a:t>Langkah Pertama: </a:t>
            </a:r>
            <a:endParaRPr lang="en-US" altLang="en-US" sz="2700"/>
          </a:p>
          <a:p>
            <a:pPr>
              <a:lnSpc>
                <a:spcPct val="80000"/>
              </a:lnSpc>
            </a:pPr>
            <a:r>
              <a:rPr lang="en-US" altLang="en-US" sz="2700"/>
              <a:t>INSTAL Java Development Kit (JDK) : untuk membuat program dalam bahasa Java (&amp; Android)</a:t>
            </a:r>
            <a:endParaRPr lang="en-US" altLang="en-US" sz="2700"/>
          </a:p>
          <a:p>
            <a:pPr lvl="1">
              <a:lnSpc>
                <a:spcPct val="80000"/>
              </a:lnSpc>
            </a:pPr>
            <a:r>
              <a:rPr lang="en-US" altLang="en-US" sz="2400" b="1"/>
              <a:t>Bukan </a:t>
            </a:r>
            <a:r>
              <a:rPr lang="en-US" altLang="en-US" sz="2400"/>
              <a:t>Java Runtime Environment (JRE); </a:t>
            </a:r>
            <a:br>
              <a:rPr lang="en-US" altLang="en-US" sz="2400"/>
            </a:br>
            <a:r>
              <a:rPr lang="en-US" altLang="en-US" sz="2400"/>
              <a:t>JDK &amp; JRE berbeda!</a:t>
            </a:r>
            <a:endParaRPr lang="en-US" altLang="en-US" sz="2400"/>
          </a:p>
          <a:p>
            <a:pPr>
              <a:lnSpc>
                <a:spcPct val="80000"/>
              </a:lnSpc>
            </a:pPr>
            <a:r>
              <a:rPr lang="en-US" altLang="en-US" sz="2700"/>
              <a:t>Download JDK di </a:t>
            </a:r>
            <a:r>
              <a:rPr lang="en-US" altLang="en-US" sz="2700">
                <a:hlinkClick r:id="rId1"/>
              </a:rPr>
              <a:t>http://java.oracle.com</a:t>
            </a:r>
            <a:r>
              <a:rPr lang="en-US" altLang="en-US" sz="2700"/>
              <a:t> </a:t>
            </a:r>
            <a:endParaRPr lang="en-US" altLang="en-US" sz="2700"/>
          </a:p>
          <a:p>
            <a:endParaRPr lang="en-US" altLang="en-US"/>
          </a:p>
        </p:txBody>
      </p:sp>
      <p:sp>
        <p:nvSpPr>
          <p:cNvPr id="38916"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F1C060C-8758-4E1F-8396-2698A3E49AB1}" type="slidenum">
              <a:rPr lang="en-US" altLang="en-US" sz="1200" smtClean="0">
                <a:solidFill>
                  <a:srgbClr val="898989"/>
                </a:solidFill>
              </a:rPr>
            </a:fld>
            <a:endParaRPr lang="en-US" altLang="en-US" sz="120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JDKDownload1.png"/>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03488" y="0"/>
            <a:ext cx="441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descr="JDKDownload2.png"/>
          <p:cNvPicPr>
            <a:picLocks noChangeAspect="1"/>
          </p:cNvPicPr>
          <p:nvPr/>
        </p:nvPicPr>
        <p:blipFill>
          <a:blip r:embed="rId2" cstate="print">
            <a:extLst>
              <a:ext uri="{28A0092B-C50C-407E-A947-70E740481C1C}">
                <a14:useLocalDpi xmlns:a14="http://schemas.microsoft.com/office/drawing/2010/main" val="0"/>
              </a:ext>
            </a:extLst>
          </a:blip>
          <a:srcRect r="16643" b="8096"/>
          <a:stretch>
            <a:fillRect/>
          </a:stretch>
        </p:blipFill>
        <p:spPr bwMode="auto">
          <a:xfrm>
            <a:off x="1862138" y="536575"/>
            <a:ext cx="5437187"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descr="JDKDownload3.png"/>
          <p:cNvPicPr>
            <a:picLocks noChangeAspect="1"/>
          </p:cNvPicPr>
          <p:nvPr/>
        </p:nvPicPr>
        <p:blipFill>
          <a:blip r:embed="rId3" cstate="print">
            <a:extLst>
              <a:ext uri="{28A0092B-C50C-407E-A947-70E740481C1C}">
                <a14:useLocalDpi xmlns:a14="http://schemas.microsoft.com/office/drawing/2010/main" val="0"/>
              </a:ext>
            </a:extLst>
          </a:blip>
          <a:srcRect r="25815"/>
          <a:stretch>
            <a:fillRect/>
          </a:stretch>
        </p:blipFill>
        <p:spPr bwMode="auto">
          <a:xfrm>
            <a:off x="261938" y="3438525"/>
            <a:ext cx="380365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descr="JDKDownload4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8525" y="3438525"/>
            <a:ext cx="3840163"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urved Connector 9"/>
          <p:cNvCxnSpPr>
            <a:cxnSpLocks noChangeShapeType="1"/>
            <a:stCxn id="39938" idx="1"/>
            <a:endCxn id="39939" idx="1"/>
          </p:cNvCxnSpPr>
          <p:nvPr/>
        </p:nvCxnSpPr>
        <p:spPr bwMode="auto">
          <a:xfrm rot="10800000" flipV="1">
            <a:off x="1862138" y="207963"/>
            <a:ext cx="641350" cy="1676400"/>
          </a:xfrm>
          <a:prstGeom prst="curvedConnector3">
            <a:avLst>
              <a:gd name="adj1" fmla="val 237324"/>
            </a:avLst>
          </a:prstGeom>
          <a:noFill/>
          <a:ln w="76200">
            <a:solidFill>
              <a:schemeClr val="accent1"/>
            </a:solidFill>
            <a:rou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Curved Connector 13"/>
          <p:cNvCxnSpPr>
            <a:cxnSpLocks noChangeShapeType="1"/>
          </p:cNvCxnSpPr>
          <p:nvPr/>
        </p:nvCxnSpPr>
        <p:spPr bwMode="auto">
          <a:xfrm rot="10800000" flipV="1">
            <a:off x="1625600" y="2994025"/>
            <a:ext cx="4435475" cy="650875"/>
          </a:xfrm>
          <a:prstGeom prst="curvedConnector3">
            <a:avLst>
              <a:gd name="adj1" fmla="val 100060"/>
            </a:avLst>
          </a:prstGeom>
          <a:noFill/>
          <a:ln w="76200">
            <a:solidFill>
              <a:schemeClr val="accent1"/>
            </a:solidFill>
            <a:rou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Curved Connector 21"/>
          <p:cNvCxnSpPr>
            <a:cxnSpLocks noChangeShapeType="1"/>
          </p:cNvCxnSpPr>
          <p:nvPr/>
        </p:nvCxnSpPr>
        <p:spPr bwMode="auto">
          <a:xfrm flipV="1">
            <a:off x="3954463" y="5626100"/>
            <a:ext cx="990600" cy="144463"/>
          </a:xfrm>
          <a:prstGeom prst="curvedConnector3">
            <a:avLst>
              <a:gd name="adj1" fmla="val 50000"/>
            </a:avLst>
          </a:prstGeom>
          <a:noFill/>
          <a:ln w="76200">
            <a:solidFill>
              <a:schemeClr val="accent1"/>
            </a:solidFill>
            <a:rou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Curved Connector 27"/>
          <p:cNvCxnSpPr>
            <a:cxnSpLocks noChangeShapeType="1"/>
          </p:cNvCxnSpPr>
          <p:nvPr/>
        </p:nvCxnSpPr>
        <p:spPr bwMode="auto">
          <a:xfrm>
            <a:off x="6627813" y="5440363"/>
            <a:ext cx="981075" cy="682625"/>
          </a:xfrm>
          <a:prstGeom prst="curvedConnector3">
            <a:avLst>
              <a:gd name="adj1" fmla="val -25787"/>
            </a:avLst>
          </a:prstGeom>
          <a:noFill/>
          <a:ln w="76200">
            <a:solidFill>
              <a:schemeClr val="accent1"/>
            </a:solidFill>
            <a:rou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9946" name="Picture 4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1633538"/>
            <a:ext cx="13398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 name="Curved Connector 49"/>
          <p:cNvCxnSpPr>
            <a:cxnSpLocks noChangeShapeType="1"/>
            <a:endCxn id="39946" idx="0"/>
          </p:cNvCxnSpPr>
          <p:nvPr/>
        </p:nvCxnSpPr>
        <p:spPr bwMode="auto">
          <a:xfrm rot="5400000" flipH="1" flipV="1">
            <a:off x="5746750" y="3910013"/>
            <a:ext cx="4808537" cy="255588"/>
          </a:xfrm>
          <a:prstGeom prst="curvedConnector5">
            <a:avLst>
              <a:gd name="adj1" fmla="val -7083"/>
              <a:gd name="adj2" fmla="val 349227"/>
              <a:gd name="adj3" fmla="val 111412"/>
            </a:avLst>
          </a:prstGeom>
          <a:noFill/>
          <a:ln w="76200">
            <a:solidFill>
              <a:schemeClr val="accent1"/>
            </a:solidFill>
            <a:rou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9948" name="TextBox 107"/>
          <p:cNvSpPr txBox="1">
            <a:spLocks noChangeArrowheads="1"/>
          </p:cNvSpPr>
          <p:nvPr/>
        </p:nvSpPr>
        <p:spPr bwMode="auto">
          <a:xfrm>
            <a:off x="7859713" y="294005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a:t>Install!</a:t>
            </a:r>
            <a:endParaRPr lang="en-US" altLang="en-US" sz="1800"/>
          </a:p>
        </p:txBody>
      </p:sp>
      <p:sp>
        <p:nvSpPr>
          <p:cNvPr id="399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273BC2B-98FF-45B9-BAE0-0885613A15B8}" type="slidenum">
              <a:rPr lang="en-US" altLang="en-US" sz="1200" smtClean="0">
                <a:solidFill>
                  <a:srgbClr val="898989"/>
                </a:solidFill>
              </a:rPr>
            </a:fld>
            <a:endParaRPr lang="en-US" altLang="en-US" sz="120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PERSIAPAN 2</a:t>
            </a:r>
            <a:endParaRPr lang="en-US" altLang="en-US"/>
          </a:p>
        </p:txBody>
      </p:sp>
      <p:sp>
        <p:nvSpPr>
          <p:cNvPr id="40963" name="Content Placeholder 2"/>
          <p:cNvSpPr>
            <a:spLocks noGrp="1"/>
          </p:cNvSpPr>
          <p:nvPr>
            <p:ph idx="1"/>
          </p:nvPr>
        </p:nvSpPr>
        <p:spPr/>
        <p:txBody>
          <a:bodyPr/>
          <a:lstStyle/>
          <a:p>
            <a:pPr eaLnBrk="1" hangingPunct="1">
              <a:lnSpc>
                <a:spcPct val="80000"/>
              </a:lnSpc>
            </a:pPr>
            <a:r>
              <a:rPr lang="en-US" altLang="en-US" sz="3000"/>
              <a:t>CARA PERTAMA:</a:t>
            </a:r>
            <a:endParaRPr lang="en-US" altLang="en-US" sz="3000"/>
          </a:p>
          <a:p>
            <a:pPr lvl="1">
              <a:lnSpc>
                <a:spcPct val="80000"/>
              </a:lnSpc>
            </a:pPr>
            <a:r>
              <a:rPr lang="en-US" altLang="en-US"/>
              <a:t>Setelah menginstall JDK, download Android SDK </a:t>
            </a:r>
            <a:r>
              <a:rPr lang="en-US" altLang="en-US">
                <a:hlinkClick r:id="rId1"/>
              </a:rPr>
              <a:t>http://developer.android.com</a:t>
            </a:r>
            <a:endParaRPr lang="en-US" altLang="en-US"/>
          </a:p>
          <a:p>
            <a:pPr lvl="1">
              <a:lnSpc>
                <a:spcPct val="80000"/>
              </a:lnSpc>
            </a:pPr>
            <a:r>
              <a:rPr lang="en-US" altLang="en-US"/>
              <a:t>CARA PALING MUDAH: download dan install Android Studio bundle (sudah termasuk Android SDK)</a:t>
            </a:r>
            <a:endParaRPr lang="en-US" altLang="en-US"/>
          </a:p>
          <a:p>
            <a:pPr eaLnBrk="1" hangingPunct="1">
              <a:lnSpc>
                <a:spcPct val="80000"/>
              </a:lnSpc>
            </a:pPr>
            <a:r>
              <a:rPr lang="en-US" altLang="en-US" sz="3000"/>
              <a:t>CARA KEDUA:</a:t>
            </a:r>
            <a:endParaRPr lang="en-US" altLang="en-US" sz="3000"/>
          </a:p>
          <a:p>
            <a:pPr lvl="1" eaLnBrk="1" hangingPunct="1">
              <a:lnSpc>
                <a:spcPct val="80000"/>
              </a:lnSpc>
            </a:pPr>
            <a:r>
              <a:rPr lang="en-US" altLang="en-US" sz="2600"/>
              <a:t>Download/install Android Developer Tools (Eclipse)</a:t>
            </a:r>
            <a:endParaRPr lang="en-US" altLang="en-US" sz="2600"/>
          </a:p>
          <a:p>
            <a:pPr lvl="1" eaLnBrk="1" hangingPunct="1">
              <a:lnSpc>
                <a:spcPct val="80000"/>
              </a:lnSpc>
            </a:pPr>
            <a:r>
              <a:rPr lang="en-US" altLang="en-US" sz="2600"/>
              <a:t>Install Android SDK tool tersendiri, kemudian install ADT untuk Eclipse terpisah</a:t>
            </a:r>
            <a:endParaRPr lang="en-US" altLang="en-US" sz="3000"/>
          </a:p>
        </p:txBody>
      </p:sp>
      <p:sp>
        <p:nvSpPr>
          <p:cNvPr id="40964" name="Slide Number Placeholder 1"/>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5730FC0-69FE-4931-861C-55E4C2992B29}" type="slidenum">
              <a:rPr lang="en-US" altLang="en-US" sz="1200" smtClean="0">
                <a:solidFill>
                  <a:srgbClr val="898989"/>
                </a:solidFill>
              </a:rPr>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Arsitektur Android</a:t>
            </a:r>
            <a:endParaRPr lang="en-US" altLang="en-US"/>
          </a:p>
        </p:txBody>
      </p:sp>
      <p:sp>
        <p:nvSpPr>
          <p:cNvPr id="5123" name="Content Placeholder 2"/>
          <p:cNvSpPr>
            <a:spLocks noGrp="1"/>
          </p:cNvSpPr>
          <p:nvPr>
            <p:ph idx="1"/>
          </p:nvPr>
        </p:nvSpPr>
        <p:spPr>
          <a:xfrm>
            <a:off x="457200" y="1417955"/>
            <a:ext cx="8229600" cy="4525963"/>
          </a:xfrm>
        </p:spPr>
        <p:txBody>
          <a:bodyPr/>
          <a:lstStyle/>
          <a:p>
            <a:r>
              <a:rPr lang="en-US" altLang="en-US"/>
              <a:t>Stack of software components </a:t>
            </a:r>
            <a:endParaRPr lang="en-US" altLang="en-US"/>
          </a:p>
          <a:p>
            <a:r>
              <a:rPr lang="en-US" altLang="en-US"/>
              <a:t>Terbagi ke dalam 5 section dan 4 Layers </a:t>
            </a:r>
            <a:endParaRPr lang="en-US" altLang="en-US"/>
          </a:p>
          <a:p>
            <a:pPr lvl="2"/>
            <a:r>
              <a:rPr lang="en-US" altLang="en-US"/>
              <a:t>Linux kernel</a:t>
            </a:r>
            <a:endParaRPr lang="en-US" altLang="en-US"/>
          </a:p>
          <a:p>
            <a:pPr lvl="2"/>
            <a:r>
              <a:rPr lang="en-US" altLang="en-US"/>
              <a:t>Libraries &amp; Android Runtime</a:t>
            </a:r>
            <a:endParaRPr lang="en-US" altLang="en-US"/>
          </a:p>
          <a:p>
            <a:pPr lvl="2"/>
            <a:r>
              <a:rPr lang="en-US" altLang="en-US"/>
              <a:t>Application Framework</a:t>
            </a:r>
            <a:endParaRPr lang="en-US" altLang="en-US"/>
          </a:p>
          <a:p>
            <a:pPr lvl="2"/>
            <a:r>
              <a:rPr lang="en-US" altLang="en-US"/>
              <a:t>Applications</a:t>
            </a:r>
            <a:endParaRPr lang="en-US" altLang="en-US"/>
          </a:p>
        </p:txBody>
      </p:sp>
      <p:sp>
        <p:nvSpPr>
          <p:cNvPr id="5124"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0093BFC-E32B-4ECB-8599-956F6B256621}" type="slidenum">
              <a:rPr lang="en-US" altLang="en-US" sz="1200" smtClean="0">
                <a:solidFill>
                  <a:srgbClr val="898989"/>
                </a:solidFill>
              </a:rPr>
            </a:fld>
            <a:endParaRPr lang="en-US" altLang="en-US"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721100" y="4168775"/>
            <a:ext cx="13398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5"/>
          <p:cNvSpPr txBox="1">
            <a:spLocks noChangeArrowheads="1"/>
          </p:cNvSpPr>
          <p:nvPr/>
        </p:nvSpPr>
        <p:spPr bwMode="auto">
          <a:xfrm>
            <a:off x="3971925" y="5508625"/>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a:t>Install!</a:t>
            </a:r>
            <a:endParaRPr lang="en-US" altLang="en-US" sz="1800"/>
          </a:p>
        </p:txBody>
      </p:sp>
      <p:pic>
        <p:nvPicPr>
          <p:cNvPr id="41988" name="Picture 1" descr="AndroidStudioDownload1.png"/>
          <p:cNvPicPr>
            <a:picLocks noChangeAspect="1"/>
          </p:cNvPicPr>
          <p:nvPr/>
        </p:nvPicPr>
        <p:blipFill>
          <a:blip r:embed="rId2" cstate="print">
            <a:extLst>
              <a:ext uri="{28A0092B-C50C-407E-A947-70E740481C1C}">
                <a14:useLocalDpi xmlns:a14="http://schemas.microsoft.com/office/drawing/2010/main" val="0"/>
              </a:ext>
            </a:extLst>
          </a:blip>
          <a:srcRect r="32925"/>
          <a:stretch>
            <a:fillRect/>
          </a:stretch>
        </p:blipFill>
        <p:spPr bwMode="auto">
          <a:xfrm>
            <a:off x="-14288" y="0"/>
            <a:ext cx="2973388"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AndroidStudioDownload2.png"/>
          <p:cNvPicPr>
            <a:picLocks noChangeAspect="1"/>
          </p:cNvPicPr>
          <p:nvPr/>
        </p:nvPicPr>
        <p:blipFill>
          <a:blip r:embed="rId3" cstate="print">
            <a:extLst>
              <a:ext uri="{28A0092B-C50C-407E-A947-70E740481C1C}">
                <a14:useLocalDpi xmlns:a14="http://schemas.microsoft.com/office/drawing/2010/main" val="0"/>
              </a:ext>
            </a:extLst>
          </a:blip>
          <a:srcRect r="15140"/>
          <a:stretch>
            <a:fillRect/>
          </a:stretch>
        </p:blipFill>
        <p:spPr bwMode="auto">
          <a:xfrm>
            <a:off x="4140200" y="157163"/>
            <a:ext cx="389413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3" descr="AndroidStudioDownload3.png"/>
          <p:cNvPicPr>
            <a:picLocks noChangeAspect="1"/>
          </p:cNvPicPr>
          <p:nvPr/>
        </p:nvPicPr>
        <p:blipFill>
          <a:blip r:embed="rId4" cstate="print">
            <a:extLst>
              <a:ext uri="{28A0092B-C50C-407E-A947-70E740481C1C}">
                <a14:useLocalDpi xmlns:a14="http://schemas.microsoft.com/office/drawing/2010/main" val="0"/>
              </a:ext>
            </a:extLst>
          </a:blip>
          <a:srcRect r="13615"/>
          <a:stretch>
            <a:fillRect/>
          </a:stretch>
        </p:blipFill>
        <p:spPr bwMode="auto">
          <a:xfrm>
            <a:off x="5151438" y="3579813"/>
            <a:ext cx="38004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4" descr="AndroidStudioDownload4.png"/>
          <p:cNvPicPr>
            <a:picLocks noChangeAspect="1"/>
          </p:cNvPicPr>
          <p:nvPr/>
        </p:nvPicPr>
        <p:blipFill>
          <a:blip r:embed="rId5" cstate="print">
            <a:extLst>
              <a:ext uri="{28A0092B-C50C-407E-A947-70E740481C1C}">
                <a14:useLocalDpi xmlns:a14="http://schemas.microsoft.com/office/drawing/2010/main" val="0"/>
              </a:ext>
            </a:extLst>
          </a:blip>
          <a:srcRect t="2" r="16782" b="-1009"/>
          <a:stretch>
            <a:fillRect/>
          </a:stretch>
        </p:blipFill>
        <p:spPr bwMode="auto">
          <a:xfrm>
            <a:off x="0" y="4168775"/>
            <a:ext cx="37211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urved Connector 6"/>
          <p:cNvCxnSpPr>
            <a:cxnSpLocks noChangeShapeType="1"/>
          </p:cNvCxnSpPr>
          <p:nvPr/>
        </p:nvCxnSpPr>
        <p:spPr bwMode="auto">
          <a:xfrm flipV="1">
            <a:off x="1135063" y="2147888"/>
            <a:ext cx="5556250" cy="123825"/>
          </a:xfrm>
          <a:prstGeom prst="curvedConnector3">
            <a:avLst>
              <a:gd name="adj1" fmla="val 44236"/>
            </a:avLst>
          </a:prstGeom>
          <a:noFill/>
          <a:ln w="50800">
            <a:solidFill>
              <a:schemeClr val="accent1"/>
            </a:solidFill>
            <a:round/>
            <a:tailEnd type="arrow" w="med" len="med"/>
          </a:ln>
          <a:effectLst>
            <a:outerShdw blurRad="50800" dist="38100" dir="5400000" algn="t" rotWithShape="0">
              <a:srgbClr val="808080">
                <a:alpha val="39999"/>
              </a:srgbClr>
            </a:outerShdw>
          </a:effectLst>
          <a:extLst>
            <a:ext uri="{909E8E84-426E-40DD-AFC4-6F175D3DCCD1}">
              <a14:hiddenFill xmlns:a14="http://schemas.microsoft.com/office/drawing/2010/main">
                <a:noFill/>
              </a14:hiddenFill>
            </a:ext>
          </a:extLst>
        </p:spPr>
      </p:cxnSp>
      <p:cxnSp>
        <p:nvCxnSpPr>
          <p:cNvPr id="11" name="Curved Connector 10"/>
          <p:cNvCxnSpPr>
            <a:cxnSpLocks noChangeShapeType="1"/>
          </p:cNvCxnSpPr>
          <p:nvPr/>
        </p:nvCxnSpPr>
        <p:spPr bwMode="auto">
          <a:xfrm rot="16200000" flipH="1">
            <a:off x="6433345" y="3602831"/>
            <a:ext cx="3313112" cy="403225"/>
          </a:xfrm>
          <a:prstGeom prst="curvedConnector3">
            <a:avLst>
              <a:gd name="adj1" fmla="val -778"/>
            </a:avLst>
          </a:prstGeom>
          <a:noFill/>
          <a:ln w="50800">
            <a:solidFill>
              <a:schemeClr val="accent1"/>
            </a:solidFill>
            <a:round/>
            <a:tailEnd type="arrow" w="med" len="med"/>
          </a:ln>
          <a:effectLst>
            <a:outerShdw blurRad="50800" dist="38100" dir="5400000" algn="t" rotWithShape="0">
              <a:srgbClr val="808080">
                <a:alpha val="39999"/>
              </a:srgbClr>
            </a:outerShdw>
          </a:effectLst>
          <a:extLst>
            <a:ext uri="{909E8E84-426E-40DD-AFC4-6F175D3DCCD1}">
              <a14:hiddenFill xmlns:a14="http://schemas.microsoft.com/office/drawing/2010/main">
                <a:noFill/>
              </a14:hiddenFill>
            </a:ext>
          </a:extLst>
        </p:spPr>
      </p:cxnSp>
      <p:cxnSp>
        <p:nvCxnSpPr>
          <p:cNvPr id="26" name="Curved Connector 25"/>
          <p:cNvCxnSpPr>
            <a:cxnSpLocks noChangeShapeType="1"/>
          </p:cNvCxnSpPr>
          <p:nvPr/>
        </p:nvCxnSpPr>
        <p:spPr bwMode="auto">
          <a:xfrm rot="10800000" flipV="1">
            <a:off x="2787650" y="5729288"/>
            <a:ext cx="5359400" cy="992187"/>
          </a:xfrm>
          <a:prstGeom prst="curvedConnector3">
            <a:avLst>
              <a:gd name="adj1" fmla="val -12042"/>
            </a:avLst>
          </a:prstGeom>
          <a:noFill/>
          <a:ln w="50800">
            <a:solidFill>
              <a:schemeClr val="accent1"/>
            </a:solidFill>
            <a:round/>
            <a:tailEnd type="arrow" w="med" len="med"/>
          </a:ln>
          <a:effectLst>
            <a:outerShdw blurRad="50800" dist="38100" dir="5400000" algn="t" rotWithShape="0">
              <a:srgbClr val="808080">
                <a:alpha val="39999"/>
              </a:srgbClr>
            </a:outerShdw>
          </a:effectLst>
          <a:extLst>
            <a:ext uri="{909E8E84-426E-40DD-AFC4-6F175D3DCCD1}">
              <a14:hiddenFill xmlns:a14="http://schemas.microsoft.com/office/drawing/2010/main">
                <a:noFill/>
              </a14:hiddenFill>
            </a:ext>
          </a:extLst>
        </p:spPr>
      </p:cxnSp>
      <p:cxnSp>
        <p:nvCxnSpPr>
          <p:cNvPr id="31" name="Curved Connector 30"/>
          <p:cNvCxnSpPr>
            <a:cxnSpLocks noChangeShapeType="1"/>
          </p:cNvCxnSpPr>
          <p:nvPr/>
        </p:nvCxnSpPr>
        <p:spPr bwMode="auto">
          <a:xfrm flipV="1">
            <a:off x="1270000" y="4811713"/>
            <a:ext cx="2701925" cy="1744662"/>
          </a:xfrm>
          <a:prstGeom prst="curvedConnector3">
            <a:avLst>
              <a:gd name="adj1" fmla="val -17634"/>
            </a:avLst>
          </a:prstGeom>
          <a:noFill/>
          <a:ln w="50800">
            <a:solidFill>
              <a:schemeClr val="accent1"/>
            </a:solidFill>
            <a:round/>
            <a:tailEnd type="arrow" w="med" len="med"/>
          </a:ln>
          <a:effectLst>
            <a:outerShdw blurRad="50800" dist="38100" dir="5400000" algn="t" rotWithShape="0">
              <a:srgbClr val="808080">
                <a:alpha val="39999"/>
              </a:srgbClr>
            </a:outerShdw>
          </a:effectLst>
          <a:extLst>
            <a:ext uri="{909E8E84-426E-40DD-AFC4-6F175D3DCCD1}">
              <a14:hiddenFill xmlns:a14="http://schemas.microsoft.com/office/drawing/2010/main">
                <a:noFill/>
              </a14:hiddenFill>
            </a:ext>
          </a:extLst>
        </p:spPr>
      </p:cxnSp>
      <p:sp>
        <p:nvSpPr>
          <p:cNvPr id="41996" name="Slide Number Placeholder 1844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DD8EEAD-922A-413C-9B19-394BD53EC601}" type="slidenum">
              <a:rPr lang="en-US" altLang="en-US" sz="1200" smtClean="0">
                <a:solidFill>
                  <a:srgbClr val="898989"/>
                </a:solidFill>
              </a:rPr>
            </a:fld>
            <a:endParaRPr lang="en-US" altLang="en-US" sz="1200">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PERSIAPAN 3</a:t>
            </a:r>
            <a:endParaRPr lang="en-US" altLang="en-US"/>
          </a:p>
        </p:txBody>
      </p:sp>
      <p:sp>
        <p:nvSpPr>
          <p:cNvPr id="43011" name="Content Placeholder 2"/>
          <p:cNvSpPr>
            <a:spLocks noGrp="1"/>
          </p:cNvSpPr>
          <p:nvPr>
            <p:ph idx="1"/>
          </p:nvPr>
        </p:nvSpPr>
        <p:spPr/>
        <p:txBody>
          <a:bodyPr/>
          <a:lstStyle/>
          <a:p>
            <a:r>
              <a:rPr lang="en-US" altLang="en-US" sz="2800"/>
              <a:t>Install Android Studio</a:t>
            </a:r>
            <a:endParaRPr lang="en-US" altLang="en-US" sz="2800"/>
          </a:p>
        </p:txBody>
      </p:sp>
      <p:sp>
        <p:nvSpPr>
          <p:cNvPr id="43012"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531CAFAF-880E-4FE4-BE80-87FEA8B58048}" type="slidenum">
              <a:rPr lang="en-US" altLang="en-US" sz="1200" smtClean="0">
                <a:solidFill>
                  <a:srgbClr val="898989"/>
                </a:solidFill>
              </a:rPr>
            </a:fld>
            <a:endParaRPr lang="en-US" altLang="en-US" sz="1200">
              <a:solidFill>
                <a:srgbClr val="898989"/>
              </a:solidFill>
            </a:endParaRPr>
          </a:p>
        </p:txBody>
      </p:sp>
      <p:pic>
        <p:nvPicPr>
          <p:cNvPr id="43013" name="Picture 1" descr="AndroidStudio.png"/>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47875" y="2046288"/>
            <a:ext cx="557212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t>PERSIAPAN 4</a:t>
            </a:r>
            <a:endParaRPr lang="en-US" altLang="en-US"/>
          </a:p>
        </p:txBody>
      </p:sp>
      <p:sp>
        <p:nvSpPr>
          <p:cNvPr id="3" name="Content Placeholder 2"/>
          <p:cNvSpPr>
            <a:spLocks noGrp="1"/>
          </p:cNvSpPr>
          <p:nvPr>
            <p:ph idx="1"/>
          </p:nvPr>
        </p:nvSpPr>
        <p:spPr>
          <a:xfrm>
            <a:off x="822325" y="1846263"/>
            <a:ext cx="3559175" cy="4022725"/>
          </a:xfrm>
        </p:spPr>
        <p:txBody>
          <a:bodyPr>
            <a:normAutofit lnSpcReduction="10000"/>
          </a:bodyPr>
          <a:lstStyle/>
          <a:p>
            <a:pPr>
              <a:defRPr/>
            </a:pPr>
            <a:r>
              <a:rPr lang="en-US" altLang="en-US" sz="2400" dirty="0" err="1"/>
              <a:t>Disarankan</a:t>
            </a:r>
            <a:r>
              <a:rPr lang="en-US" altLang="en-US" sz="2400" dirty="0"/>
              <a:t> testing </a:t>
            </a:r>
            <a:r>
              <a:rPr lang="en-US" altLang="en-US" sz="2400" dirty="0" err="1"/>
              <a:t>dengan</a:t>
            </a:r>
            <a:r>
              <a:rPr lang="en-US" altLang="en-US" sz="2400" dirty="0"/>
              <a:t> device Android </a:t>
            </a:r>
            <a:r>
              <a:rPr lang="en-US" altLang="en-US" sz="2400" dirty="0" err="1"/>
              <a:t>sebenarnya</a:t>
            </a:r>
            <a:endParaRPr lang="en-US" altLang="en-US" sz="2400" dirty="0"/>
          </a:p>
          <a:p>
            <a:pPr lvl="1">
              <a:defRPr/>
            </a:pPr>
            <a:r>
              <a:rPr lang="en-US" altLang="en-US" sz="2000" dirty="0" err="1"/>
              <a:t>Harus</a:t>
            </a:r>
            <a:r>
              <a:rPr lang="en-US" altLang="en-US" sz="2000" dirty="0"/>
              <a:t> Install USB drivers </a:t>
            </a:r>
            <a:r>
              <a:rPr lang="en-US" altLang="en-US" sz="2000" dirty="0" err="1"/>
              <a:t>untuk</a:t>
            </a:r>
            <a:r>
              <a:rPr lang="en-US" altLang="en-US" sz="2000" dirty="0"/>
              <a:t> Android device!</a:t>
            </a:r>
            <a:endParaRPr lang="en-US" altLang="en-US" sz="2000" dirty="0"/>
          </a:p>
          <a:p>
            <a:pPr lvl="1">
              <a:defRPr/>
            </a:pPr>
            <a:r>
              <a:rPr lang="en-US" altLang="en-US" sz="2000" dirty="0" err="1"/>
              <a:t>Bisa</a:t>
            </a:r>
            <a:r>
              <a:rPr lang="en-US" altLang="en-US" sz="2000" dirty="0"/>
              <a:t> </a:t>
            </a:r>
            <a:r>
              <a:rPr lang="en-US" altLang="en-US" sz="2000" dirty="0" err="1"/>
              <a:t>memakai</a:t>
            </a:r>
            <a:r>
              <a:rPr lang="en-US" altLang="en-US" sz="2000" dirty="0"/>
              <a:t> Android emulator: </a:t>
            </a:r>
            <a:r>
              <a:rPr lang="en-US" altLang="en-US" sz="2000" i="1" dirty="0" err="1"/>
              <a:t>cukup</a:t>
            </a:r>
            <a:r>
              <a:rPr lang="en-US" altLang="en-US" sz="2000" i="1" dirty="0"/>
              <a:t> </a:t>
            </a:r>
            <a:r>
              <a:rPr lang="en-US" altLang="en-US" sz="2000" i="1" dirty="0" err="1"/>
              <a:t>lambat</a:t>
            </a:r>
            <a:endParaRPr lang="en-US" altLang="en-US" sz="2000" dirty="0"/>
          </a:p>
          <a:p>
            <a:pPr>
              <a:defRPr/>
            </a:pPr>
            <a:r>
              <a:rPr lang="en-US" altLang="en-US" sz="2400" dirty="0"/>
              <a:t>Buka Android SDK Manager</a:t>
            </a:r>
            <a:endParaRPr lang="en-US" altLang="en-US" sz="2400" dirty="0"/>
          </a:p>
          <a:p>
            <a:pPr lvl="1">
              <a:defRPr/>
            </a:pPr>
            <a:r>
              <a:rPr lang="en-US" altLang="en-US" sz="2000" dirty="0" err="1"/>
              <a:t>Rekomendasi</a:t>
            </a:r>
            <a:r>
              <a:rPr lang="en-US" altLang="en-US" sz="2000" dirty="0"/>
              <a:t>: Install Android 2.2, 2.3.3 APIs and 4.x API</a:t>
            </a:r>
            <a:endParaRPr lang="en-US" altLang="en-US" sz="2000" dirty="0"/>
          </a:p>
          <a:p>
            <a:pPr>
              <a:defRPr/>
            </a:pPr>
            <a:endParaRPr lang="en-US" dirty="0"/>
          </a:p>
        </p:txBody>
      </p:sp>
      <p:sp>
        <p:nvSpPr>
          <p:cNvPr id="44036"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51FDBDC3-E1C6-4346-9FD5-F004F85748CD}" type="slidenum">
              <a:rPr lang="en-US" altLang="en-US" sz="1200" smtClean="0">
                <a:solidFill>
                  <a:srgbClr val="898989"/>
                </a:solidFill>
              </a:rPr>
            </a:fld>
            <a:endParaRPr lang="en-US" altLang="en-US" sz="1200">
              <a:solidFill>
                <a:srgbClr val="898989"/>
              </a:solidFill>
            </a:endParaRPr>
          </a:p>
        </p:txBody>
      </p:sp>
      <p:grpSp>
        <p:nvGrpSpPr>
          <p:cNvPr id="44037" name="Group 4"/>
          <p:cNvGrpSpPr/>
          <p:nvPr/>
        </p:nvGrpSpPr>
        <p:grpSpPr bwMode="auto">
          <a:xfrm>
            <a:off x="4408488" y="1538288"/>
            <a:ext cx="4735512" cy="4757737"/>
            <a:chOff x="4408488" y="1538288"/>
            <a:chExt cx="4735512" cy="4757182"/>
          </a:xfrm>
        </p:grpSpPr>
        <p:pic>
          <p:nvPicPr>
            <p:cNvPr id="44038" name="Picture 8" descr="AndroidSdkManager.png"/>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97425" y="3048000"/>
              <a:ext cx="3741738"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urved Connector 9"/>
            <p:cNvCxnSpPr>
              <a:cxnSpLocks noChangeShapeType="1"/>
              <a:stCxn id="9" idx="4"/>
              <a:endCxn id="44038" idx="0"/>
            </p:cNvCxnSpPr>
            <p:nvPr/>
          </p:nvCxnSpPr>
          <p:spPr bwMode="auto">
            <a:xfrm rot="5400000">
              <a:off x="7089049" y="1470709"/>
              <a:ext cx="1155565" cy="1998663"/>
            </a:xfrm>
            <a:prstGeom prst="curvedConnector3">
              <a:avLst>
                <a:gd name="adj1" fmla="val 46421"/>
              </a:avLst>
            </a:prstGeom>
            <a:noFill/>
            <a:ln w="50800">
              <a:solidFill>
                <a:schemeClr val="accent1"/>
              </a:solidFill>
              <a:rou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4040" name="Picture 10" descr="AndroidStudioIDEToolba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8488" y="1538288"/>
              <a:ext cx="47355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a:spLocks noChangeArrowheads="1"/>
            </p:cNvSpPr>
            <p:nvPr/>
          </p:nvSpPr>
          <p:spPr bwMode="auto">
            <a:xfrm>
              <a:off x="8556625" y="1674797"/>
              <a:ext cx="217488" cy="217462"/>
            </a:xfrm>
            <a:prstGeom prst="ellipse">
              <a:avLst/>
            </a:prstGeom>
            <a:noFill/>
            <a:ln w="38100">
              <a:solidFill>
                <a:srgbClr val="FF6600"/>
              </a:solidFill>
              <a:rou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lang="en-US" altLang="en-US" sz="1800">
                <a:solidFill>
                  <a:srgbClr val="FFFFFF"/>
                </a:solidFill>
              </a:endParaRPr>
            </a:p>
          </p:txBody>
        </p:sp>
        <p:sp>
          <p:nvSpPr>
            <p:cNvPr id="10" name="Oval 9"/>
            <p:cNvSpPr>
              <a:spLocks noChangeArrowheads="1"/>
            </p:cNvSpPr>
            <p:nvPr/>
          </p:nvSpPr>
          <p:spPr bwMode="auto">
            <a:xfrm>
              <a:off x="7821613" y="1674797"/>
              <a:ext cx="217487" cy="217462"/>
            </a:xfrm>
            <a:prstGeom prst="ellipse">
              <a:avLst/>
            </a:prstGeom>
            <a:noFill/>
            <a:ln w="38100">
              <a:solidFill>
                <a:srgbClr val="FF6600"/>
              </a:solidFill>
              <a:rou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lang="en-US" altLang="en-US" sz="1800">
                <a:solidFill>
                  <a:srgbClr val="FFFFFF"/>
                </a:solidFill>
              </a:endParaRPr>
            </a:p>
          </p:txBody>
        </p:sp>
        <p:sp>
          <p:nvSpPr>
            <p:cNvPr id="44043" name="TextBox 19"/>
            <p:cNvSpPr txBox="1">
              <a:spLocks noChangeArrowheads="1"/>
            </p:cNvSpPr>
            <p:nvPr/>
          </p:nvSpPr>
          <p:spPr bwMode="auto">
            <a:xfrm>
              <a:off x="4859338" y="2179638"/>
              <a:ext cx="928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a:t>Settings</a:t>
              </a:r>
              <a:endParaRPr lang="en-US" altLang="en-US" sz="1800"/>
            </a:p>
          </p:txBody>
        </p:sp>
        <p:cxnSp>
          <p:nvCxnSpPr>
            <p:cNvPr id="12" name="Curved Connector 25"/>
            <p:cNvCxnSpPr>
              <a:cxnSpLocks noChangeShapeType="1"/>
              <a:stCxn id="44043" idx="3"/>
              <a:endCxn id="10" idx="2"/>
            </p:cNvCxnSpPr>
            <p:nvPr/>
          </p:nvCxnSpPr>
          <p:spPr bwMode="auto">
            <a:xfrm flipV="1">
              <a:off x="5788025" y="1784321"/>
              <a:ext cx="2033588" cy="579370"/>
            </a:xfrm>
            <a:prstGeom prst="curvedConnector3">
              <a:avLst>
                <a:gd name="adj1" fmla="val 94676"/>
              </a:avLst>
            </a:prstGeom>
            <a:noFill/>
            <a:ln w="50800">
              <a:solidFill>
                <a:schemeClr val="accent1"/>
              </a:solidFill>
              <a:rou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045" name="TextBox 20493"/>
            <p:cNvSpPr txBox="1">
              <a:spLocks noChangeArrowheads="1"/>
            </p:cNvSpPr>
            <p:nvPr/>
          </p:nvSpPr>
          <p:spPr bwMode="auto">
            <a:xfrm>
              <a:off x="4495800" y="5926138"/>
              <a:ext cx="3320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a:t>Siap untuk Android development!</a:t>
              </a:r>
              <a:endParaRPr lang="en-US" altLang="en-US" sz="180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t>ERROR1</a:t>
            </a:r>
            <a:endParaRPr lang="en-US" altLang="en-US"/>
          </a:p>
        </p:txBody>
      </p:sp>
      <p:sp>
        <p:nvSpPr>
          <p:cNvPr id="45059" name="Content Placeholder 2"/>
          <p:cNvSpPr>
            <a:spLocks noGrp="1"/>
          </p:cNvSpPr>
          <p:nvPr>
            <p:ph idx="1"/>
          </p:nvPr>
        </p:nvSpPr>
        <p:spPr/>
        <p:txBody>
          <a:bodyPr/>
          <a:lstStyle/>
          <a:p>
            <a:r>
              <a:rPr lang="en-US" altLang="en-US" sz="2400"/>
              <a:t>Error:CreateProcess error=216, This version of %1 is not compatible with the version of Windows you're running. Check your computer's system information and then contact the software publisher</a:t>
            </a:r>
            <a:r>
              <a:rPr lang="en-US" altLang="en-US">
                <a:sym typeface="Wingdings" panose="05000000000000000000" pitchFamily="2" charset="2"/>
              </a:rPr>
              <a:t> Karena JDK default yang dipakai dalam Android Studio 2.2.2 hanya berisi versi 64 bit</a:t>
            </a:r>
            <a:endParaRPr lang="en-US" altLang="en-US">
              <a:sym typeface="Wingdings" panose="05000000000000000000" pitchFamily="2" charset="2"/>
            </a:endParaRPr>
          </a:p>
          <a:p>
            <a:r>
              <a:rPr lang="en-US" altLang="en-US">
                <a:sym typeface="Wingdings" panose="05000000000000000000" pitchFamily="2" charset="2"/>
              </a:rPr>
              <a:t>Solusi: jangan memakai embedded JDK</a:t>
            </a:r>
            <a:endParaRPr lang="en-US" altLang="en-US">
              <a:sym typeface="Wingdings" panose="05000000000000000000" pitchFamily="2" charset="2"/>
            </a:endParaRPr>
          </a:p>
          <a:p>
            <a:pPr lvl="1"/>
            <a:r>
              <a:rPr lang="en-US" altLang="en-US"/>
              <a:t>Dari menu Project Structure, uncheck pilihan “use embedded JDK” dan pilih lokasi instalasi JDK</a:t>
            </a:r>
            <a:endParaRPr lang="en-US" altLang="en-US"/>
          </a:p>
        </p:txBody>
      </p:sp>
      <p:sp>
        <p:nvSpPr>
          <p:cNvPr id="45060"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48B5A30-9086-446F-80EA-46056B4B869B}" type="slidenum">
              <a:rPr lang="en-US" altLang="en-US" sz="1200" smtClean="0">
                <a:solidFill>
                  <a:srgbClr val="898989"/>
                </a:solidFill>
              </a:rPr>
            </a:fld>
            <a:endParaRPr lang="en-US" altLang="en-US" sz="1200">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altLang="en-US"/>
          </a:p>
        </p:txBody>
      </p:sp>
      <p:sp>
        <p:nvSpPr>
          <p:cNvPr id="46083" name="Content Placeholder 2"/>
          <p:cNvSpPr>
            <a:spLocks noGrp="1"/>
          </p:cNvSpPr>
          <p:nvPr>
            <p:ph idx="1"/>
          </p:nvPr>
        </p:nvSpPr>
        <p:spPr/>
        <p:txBody>
          <a:bodyPr/>
          <a:lstStyle/>
          <a:p>
            <a:endParaRPr lang="en-US" altLang="en-US"/>
          </a:p>
        </p:txBody>
      </p:sp>
      <p:sp>
        <p:nvSpPr>
          <p:cNvPr id="46084"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82BAD03-AA65-4C39-97D5-F331C767D24D}" type="slidenum">
              <a:rPr lang="en-US" altLang="en-US" sz="1200" smtClean="0">
                <a:solidFill>
                  <a:srgbClr val="898989"/>
                </a:solidFill>
              </a:rPr>
            </a:fld>
            <a:endParaRPr lang="en-US" altLang="en-US" sz="1200">
              <a:solidFill>
                <a:srgbClr val="898989"/>
              </a:solidFill>
            </a:endParaRPr>
          </a:p>
        </p:txBody>
      </p:sp>
      <p:pic>
        <p:nvPicPr>
          <p:cNvPr id="46085" name="Picture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09600" y="71438"/>
            <a:ext cx="7924800"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979613" y="1882775"/>
            <a:ext cx="6386512" cy="11191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t>ERROR2</a:t>
            </a:r>
            <a:endParaRPr lang="en-US" altLang="en-US"/>
          </a:p>
        </p:txBody>
      </p:sp>
      <p:sp>
        <p:nvSpPr>
          <p:cNvPr id="47107" name="Content Placeholder 2"/>
          <p:cNvSpPr>
            <a:spLocks noGrp="1"/>
          </p:cNvSpPr>
          <p:nvPr>
            <p:ph idx="1"/>
          </p:nvPr>
        </p:nvSpPr>
        <p:spPr/>
        <p:txBody>
          <a:bodyPr/>
          <a:lstStyle/>
          <a:p>
            <a:r>
              <a:rPr lang="en-US" altLang="en-US" sz="2400"/>
              <a:t>Gradle sync failed: CreateProcess error=216, This version of %1 is not compatible with the version of Windows you're running. Check your computer's system information to see whether you need a x86 (32-bit) or x64 (64-bit) version of the program, and then contact the software publisher</a:t>
            </a:r>
            <a:endParaRPr lang="en-US" altLang="en-US" sz="2400"/>
          </a:p>
          <a:p>
            <a:r>
              <a:rPr lang="en-US" altLang="en-US" sz="2400"/>
              <a:t>Solusi:</a:t>
            </a:r>
            <a:endParaRPr lang="en-US" altLang="en-US" sz="2400"/>
          </a:p>
          <a:p>
            <a:pPr lvl="1"/>
            <a:r>
              <a:rPr lang="en-US" altLang="en-US"/>
              <a:t>Setelah Android Studio selesai load project, pilih gradle.properties dari project tab sebelah kiri. Buka file gradle.properties dan lakukan perubahan nilainya ke -Xmx768m.</a:t>
            </a:r>
            <a:endParaRPr lang="en-US" altLang="en-US"/>
          </a:p>
        </p:txBody>
      </p:sp>
      <p:sp>
        <p:nvSpPr>
          <p:cNvPr id="47108"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D600345-9854-4BF9-A397-E4BADF9D0297}" type="slidenum">
              <a:rPr lang="en-US" altLang="en-US" sz="1200" smtClean="0">
                <a:solidFill>
                  <a:srgbClr val="898989"/>
                </a:solidFill>
              </a:rPr>
            </a:fld>
            <a:endParaRPr lang="en-US" altLang="en-US" sz="1200">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altLang="en-US"/>
          </a:p>
        </p:txBody>
      </p:sp>
      <p:sp>
        <p:nvSpPr>
          <p:cNvPr id="48131" name="Content Placeholder 2"/>
          <p:cNvSpPr>
            <a:spLocks noGrp="1"/>
          </p:cNvSpPr>
          <p:nvPr>
            <p:ph idx="1"/>
          </p:nvPr>
        </p:nvSpPr>
        <p:spPr/>
        <p:txBody>
          <a:bodyPr/>
          <a:lstStyle/>
          <a:p>
            <a:endParaRPr lang="en-US" altLang="en-US"/>
          </a:p>
        </p:txBody>
      </p:sp>
      <p:sp>
        <p:nvSpPr>
          <p:cNvPr id="48132"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B08DEA1E-513A-454E-838C-2854D3D1B068}" type="slidenum">
              <a:rPr lang="en-US" altLang="en-US" sz="1200" smtClean="0">
                <a:solidFill>
                  <a:srgbClr val="898989"/>
                </a:solidFill>
              </a:rPr>
            </a:fld>
            <a:endParaRPr lang="en-US" altLang="en-US" sz="1200">
              <a:solidFill>
                <a:srgbClr val="898989"/>
              </a:solidFill>
            </a:endParaRPr>
          </a:p>
        </p:txBody>
      </p:sp>
      <p:pic>
        <p:nvPicPr>
          <p:cNvPr id="48133" name="Picture 3" descr="https://android.googlecode.com/issues/attachment?aid=2195240029000&amp;name=Capture.JPG&amp;token=ABZ6GAftLFkLxjREycP4M57TYRuiKvcz0Q%3A1478364687040&amp;id=219524&amp;mod_ts_token=ABZ6GAfZX0-JBpWSlmVc3NW-2qaxEUPdTA%3A1478364687040&amp;inline=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74638"/>
            <a:ext cx="91440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562350" y="2101850"/>
            <a:ext cx="804863" cy="3413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Content Placeholder 10" descr="AndroidInternals.png"/>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l="32" r="32"/>
          <a:stretch>
            <a:fillRect/>
          </a:stretch>
        </p:blipFill>
        <p:spPr>
          <a:xfrm>
            <a:off x="752475" y="0"/>
            <a:ext cx="7639050" cy="6858000"/>
          </a:xfrm>
        </p:spPr>
      </p:pic>
      <p:sp>
        <p:nvSpPr>
          <p:cNvPr id="49155" name="Slide Number Placeholder 1"/>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B183E645-C11A-4120-9E9C-46B5790D1C2C}" type="slidenum">
              <a:rPr lang="en-US" altLang="en-US" sz="1200" smtClean="0">
                <a:solidFill>
                  <a:srgbClr val="898989"/>
                </a:solidFill>
              </a:rPr>
            </a:fld>
            <a:endParaRPr lang="en-US" altLang="en-US" sz="1200">
              <a:solidFill>
                <a:srgbClr val="898989"/>
              </a:solidFill>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a:t>References (1)</a:t>
            </a:r>
            <a:endParaRPr lang="en-US" altLang="en-US"/>
          </a:p>
        </p:txBody>
      </p:sp>
      <p:sp>
        <p:nvSpPr>
          <p:cNvPr id="70659" name="Content Placeholder 2"/>
          <p:cNvSpPr>
            <a:spLocks noGrp="1"/>
          </p:cNvSpPr>
          <p:nvPr>
            <p:ph idx="1"/>
          </p:nvPr>
        </p:nvSpPr>
        <p:spPr>
          <a:xfrm>
            <a:off x="457200" y="1165860"/>
            <a:ext cx="8474075" cy="4525963"/>
          </a:xfrm>
        </p:spPr>
        <p:txBody>
          <a:bodyPr/>
          <a:lstStyle/>
          <a:p>
            <a:pPr marL="514350" indent="-514350" algn="just" eaLnBrk="1" hangingPunct="1">
              <a:buFont typeface="Arial" panose="020B0604020202020204" pitchFamily="34" charset="0"/>
              <a:buAutoNum type="arabicPeriod"/>
            </a:pPr>
            <a:r>
              <a:rPr lang="en-US" altLang="en-US" sz="1600"/>
              <a:t>C. Horstmann, </a:t>
            </a:r>
            <a:r>
              <a:rPr lang="en-US" altLang="en-US" sz="1600" i="1"/>
              <a:t>Big Java Late Objects</a:t>
            </a:r>
            <a:r>
              <a:rPr lang="en-US" altLang="en-US" sz="1600"/>
              <a:t>, Wiley, 2012. Online: </a:t>
            </a:r>
            <a:r>
              <a:rPr lang="en-US" altLang="en-US" sz="1600">
                <a:hlinkClick r:id="rId1"/>
              </a:rPr>
              <a:t>http://proquest.safaribooksonline.</a:t>
            </a:r>
            <a:br>
              <a:rPr lang="en-US" altLang="en-US" sz="1600">
                <a:hlinkClick r:id="rId1"/>
              </a:rPr>
            </a:br>
            <a:r>
              <a:rPr lang="en-US" altLang="en-US" sz="1600">
                <a:hlinkClick r:id="rId1"/>
              </a:rPr>
              <a:t>com.proxy.lib.ohio–state.edu/book/–/9781118087886</a:t>
            </a:r>
            <a:endParaRPr lang="en-US" altLang="en-US" sz="1600"/>
          </a:p>
          <a:p>
            <a:pPr marL="514350" indent="-514350" algn="just" eaLnBrk="1" hangingPunct="1">
              <a:buFont typeface="Arial" panose="020B0604020202020204" pitchFamily="34" charset="0"/>
              <a:buAutoNum type="arabicPeriod"/>
            </a:pPr>
            <a:r>
              <a:rPr lang="en-US" altLang="en-US" sz="1600"/>
              <a:t>J. Bloch, </a:t>
            </a:r>
            <a:r>
              <a:rPr lang="en-US" altLang="en-US" sz="1600" i="1"/>
              <a:t>Effective Java</a:t>
            </a:r>
            <a:r>
              <a:rPr lang="en-US" altLang="en-US" sz="1600"/>
              <a:t>, 2nd ed., Addison–Wesley, 2008. Online: </a:t>
            </a:r>
            <a:r>
              <a:rPr lang="en-US" altLang="en-US" sz="1600">
                <a:hlinkClick r:id="rId2"/>
              </a:rPr>
              <a:t>http://proquest.</a:t>
            </a:r>
            <a:br>
              <a:rPr lang="en-US" altLang="en-US" sz="1600">
                <a:hlinkClick r:id="rId2"/>
              </a:rPr>
            </a:br>
            <a:r>
              <a:rPr lang="en-US" altLang="en-US" sz="1600">
                <a:hlinkClick r:id="rId2"/>
              </a:rPr>
              <a:t>safaribooksonline.com.proxy.lib.ohio–state.edu/book/programming/java/9780137150021</a:t>
            </a:r>
            <a:endParaRPr lang="en-US" altLang="en-US" sz="1600"/>
          </a:p>
          <a:p>
            <a:pPr marL="514350" indent="-514350" algn="just" eaLnBrk="1" hangingPunct="1">
              <a:buFont typeface="Arial" panose="020B0604020202020204" pitchFamily="34" charset="0"/>
              <a:buAutoNum type="arabicPeriod"/>
            </a:pPr>
            <a:r>
              <a:rPr lang="en-US" altLang="en-US" sz="1600"/>
              <a:t>S.B. Zakhour, S. Kannan, and R. Gallardo, </a:t>
            </a:r>
            <a:r>
              <a:rPr lang="en-US" altLang="en-US" sz="1600" i="1"/>
              <a:t>The Java® Tutorial: A Short Course on the Basics</a:t>
            </a:r>
            <a:r>
              <a:rPr lang="en-US" altLang="en-US" sz="1600"/>
              <a:t>, 5th ed., Addison–Wesley, 2013. Online: </a:t>
            </a:r>
            <a:r>
              <a:rPr lang="en-US" altLang="en-US" sz="1600">
                <a:hlinkClick r:id="rId3"/>
              </a:rPr>
              <a:t>http://proquest.safaribooksonline.com.proxy.lib.</a:t>
            </a:r>
            <a:br>
              <a:rPr lang="en-US" altLang="en-US" sz="1600">
                <a:hlinkClick r:id="rId3"/>
              </a:rPr>
            </a:br>
            <a:r>
              <a:rPr lang="en-US" altLang="en-US" sz="1600">
                <a:hlinkClick r:id="rId3"/>
              </a:rPr>
              <a:t>ohio–state.edu/book/programming/java/9780132761987</a:t>
            </a:r>
            <a:r>
              <a:rPr lang="en-US" altLang="en-US" sz="1600"/>
              <a:t> </a:t>
            </a:r>
            <a:endParaRPr lang="en-US" altLang="en-US" sz="1600"/>
          </a:p>
          <a:p>
            <a:pPr marL="514350" indent="-514350" algn="just" eaLnBrk="1" hangingPunct="1">
              <a:buFont typeface="Arial" panose="020B0604020202020204" pitchFamily="34" charset="0"/>
              <a:buAutoNum type="arabicPeriod"/>
            </a:pPr>
            <a:r>
              <a:rPr lang="en-US" altLang="en-US" sz="1600"/>
              <a:t>C. Collins, M. Galpin, and M. Kaeppler, </a:t>
            </a:r>
            <a:r>
              <a:rPr lang="en-US" altLang="en-US" sz="1600" i="1"/>
              <a:t>Android in Practice</a:t>
            </a:r>
            <a:r>
              <a:rPr lang="en-US" altLang="en-US" sz="1600"/>
              <a:t>, Manning, 2011. Online: </a:t>
            </a:r>
            <a:r>
              <a:rPr lang="en-US" altLang="en-US" sz="1600">
                <a:hlinkClick r:id="rId4"/>
              </a:rPr>
              <a:t>http://proquest.safaribooksonline.com.proxy.lib.ohio–state.edu/book/programming/android/9781935182924</a:t>
            </a:r>
            <a:r>
              <a:rPr lang="en-US" altLang="en-US" sz="1600"/>
              <a:t> </a:t>
            </a:r>
            <a:endParaRPr lang="en-US" altLang="en-US" sz="1600"/>
          </a:p>
          <a:p>
            <a:pPr marL="514350" indent="-514350" algn="just" eaLnBrk="1" hangingPunct="1">
              <a:buFont typeface="Arial" panose="020B0604020202020204" pitchFamily="34" charset="0"/>
              <a:buAutoNum type="arabicPeriod"/>
            </a:pPr>
            <a:r>
              <a:rPr lang="en-US" altLang="en-US" sz="1600"/>
              <a:t>M.L. Sichitiu, 2011, </a:t>
            </a:r>
            <a:r>
              <a:rPr lang="en-US" altLang="en-US" sz="1600">
                <a:hlinkClick r:id="rId5"/>
              </a:rPr>
              <a:t>http://www.ece.ncsu.edu/wireless/MadeInWALAN/AndroidTutorial/PPTs/</a:t>
            </a:r>
            <a:br>
              <a:rPr lang="en-US" altLang="en-US" sz="1600">
                <a:hlinkClick r:id="rId5"/>
              </a:rPr>
            </a:br>
            <a:r>
              <a:rPr lang="en-US" altLang="en-US" sz="1600">
                <a:hlinkClick r:id="rId5"/>
              </a:rPr>
              <a:t>javaReview.ppt</a:t>
            </a:r>
            <a:r>
              <a:rPr lang="en-US" altLang="en-US" sz="1600"/>
              <a:t> </a:t>
            </a:r>
            <a:endParaRPr lang="en-US" altLang="en-US" sz="1600"/>
          </a:p>
          <a:p>
            <a:pPr marL="514350" indent="-514350" algn="just" eaLnBrk="1" hangingPunct="1">
              <a:buFont typeface="Arial" panose="020B0604020202020204" pitchFamily="34" charset="0"/>
              <a:buAutoNum type="arabicPeriod"/>
            </a:pPr>
            <a:r>
              <a:rPr lang="en-US" altLang="en-US" sz="1600"/>
              <a:t>Oracle, </a:t>
            </a:r>
            <a:r>
              <a:rPr lang="en-US" altLang="en-US" sz="1600">
                <a:hlinkClick r:id="rId6"/>
              </a:rPr>
              <a:t>http://docs.oracle.com/javase/1.5.0/docs/api/index.html</a:t>
            </a:r>
            <a:r>
              <a:rPr lang="en-US" altLang="en-US" sz="1600"/>
              <a:t> </a:t>
            </a:r>
            <a:endParaRPr lang="en-US" altLang="en-US" sz="1600"/>
          </a:p>
          <a:p>
            <a:pPr marL="514350" indent="-514350" algn="just" eaLnBrk="1" hangingPunct="1">
              <a:buFont typeface="Arial" panose="020B0604020202020204" pitchFamily="34" charset="0"/>
              <a:buAutoNum type="arabicPeriod"/>
            </a:pPr>
            <a:r>
              <a:rPr lang="en-US" altLang="en-US" sz="1600"/>
              <a:t>Wikipedia, </a:t>
            </a:r>
            <a:r>
              <a:rPr lang="en-US" altLang="en-US" sz="1600">
                <a:hlinkClick r:id="rId7"/>
              </a:rPr>
              <a:t>https://en.wikipedia.org/wiki/Vehicle_Identification_Number</a:t>
            </a:r>
            <a:r>
              <a:rPr lang="en-US" altLang="en-US" sz="1600"/>
              <a:t> </a:t>
            </a:r>
            <a:endParaRPr lang="en-US" altLang="en-US" sz="1600"/>
          </a:p>
          <a:p>
            <a:pPr marL="514350" indent="-514350" algn="just" eaLnBrk="1" hangingPunct="1">
              <a:buFont typeface="Arial" panose="020B0604020202020204" pitchFamily="34" charset="0"/>
              <a:buAutoNum type="arabicPeriod"/>
            </a:pPr>
            <a:r>
              <a:rPr lang="en-US" altLang="en-US" sz="1600"/>
              <a:t>Nielsen Co., “Smartphone Milestone: Half of Mobile Subscribers Ages 55+ Own Smartphones”</a:t>
            </a:r>
            <a:r>
              <a:rPr lang="en-US" altLang="ja-JP" sz="1600"/>
              <a:t>, 22 Apr. 2014, </a:t>
            </a:r>
            <a:r>
              <a:rPr lang="en-US" altLang="ja-JP" sz="1600">
                <a:hlinkClick r:id="rId8"/>
              </a:rPr>
              <a:t>http://www.nielsen.com/us/en/insights/news/2014/</a:t>
            </a:r>
            <a:br>
              <a:rPr lang="en-US" altLang="ja-JP" sz="1600">
                <a:hlinkClick r:id="rId8"/>
              </a:rPr>
            </a:br>
            <a:r>
              <a:rPr lang="en-US" altLang="ja-JP" sz="1600">
                <a:hlinkClick r:id="rId8"/>
              </a:rPr>
              <a:t>smartphone-milestone-half-of-americans-ages-55-own-smartphones.html</a:t>
            </a:r>
            <a:r>
              <a:rPr lang="en-US" altLang="ja-JP" sz="1600"/>
              <a:t> </a:t>
            </a:r>
            <a:endParaRPr lang="en-US" altLang="ja-JP" sz="1600"/>
          </a:p>
          <a:p>
            <a:pPr marL="514350" indent="-514350" algn="just" eaLnBrk="1" hangingPunct="1">
              <a:buFont typeface="Arial" panose="020B0604020202020204" pitchFamily="34" charset="0"/>
              <a:buAutoNum type="arabicPeriod"/>
            </a:pPr>
            <a:r>
              <a:rPr lang="en-US" altLang="en-US" sz="1600"/>
              <a:t>Android Open Source Project, </a:t>
            </a:r>
            <a:r>
              <a:rPr lang="en-US" altLang="en-US" sz="1600">
                <a:hlinkClick r:id="rId9"/>
              </a:rPr>
              <a:t>http://www.android.com</a:t>
            </a:r>
            <a:r>
              <a:rPr lang="en-US" altLang="en-US" sz="1600"/>
              <a:t> </a:t>
            </a:r>
            <a:endParaRPr lang="en-US" altLang="en-US" sz="1600"/>
          </a:p>
        </p:txBody>
      </p:sp>
      <p:sp>
        <p:nvSpPr>
          <p:cNvPr id="70660" name="Slide Number Placeholder 1"/>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87864C4-3613-4A81-A98C-2F42EA04790F}" type="slidenum">
              <a:rPr lang="en-US" altLang="en-US" sz="1200" smtClean="0">
                <a:solidFill>
                  <a:srgbClr val="898989"/>
                </a:solidFill>
              </a:rPr>
            </a:fld>
            <a:endParaRPr lang="en-US" altLang="en-US" sz="1200">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a:t>References (2)</a:t>
            </a:r>
            <a:endParaRPr lang="en-US" altLang="en-US"/>
          </a:p>
        </p:txBody>
      </p:sp>
      <p:sp>
        <p:nvSpPr>
          <p:cNvPr id="71683" name="Content Placeholder 2"/>
          <p:cNvSpPr>
            <a:spLocks noGrp="1"/>
          </p:cNvSpPr>
          <p:nvPr>
            <p:ph idx="1"/>
          </p:nvPr>
        </p:nvSpPr>
        <p:spPr/>
        <p:txBody>
          <a:bodyPr/>
          <a:lstStyle/>
          <a:p>
            <a:pPr marL="514350" indent="-514350" algn="just" eaLnBrk="1" hangingPunct="1">
              <a:buFont typeface="Arial" panose="020B0604020202020204" pitchFamily="34" charset="0"/>
              <a:buAutoNum type="arabicPeriod" startAt="10"/>
            </a:pPr>
            <a:r>
              <a:rPr lang="en-US" altLang="en-US" sz="1600">
                <a:hlinkClick r:id="rId1"/>
              </a:rPr>
              <a:t>http://bcs.wiley.com/he-bcs/Books?action=index&amp;itemId=1118087887&amp;bcsId=7006</a:t>
            </a:r>
            <a:r>
              <a:rPr lang="en-US" altLang="en-US" sz="1600"/>
              <a:t> </a:t>
            </a:r>
            <a:endParaRPr lang="en-US" altLang="en-US" sz="1600"/>
          </a:p>
          <a:p>
            <a:pPr marL="514350" indent="-514350" algn="just" eaLnBrk="1" hangingPunct="1">
              <a:buFont typeface="Arial" panose="020B0604020202020204" pitchFamily="34" charset="0"/>
              <a:buAutoNum type="arabicPeriod" startAt="10"/>
            </a:pPr>
            <a:r>
              <a:rPr lang="en-US" altLang="en-US" sz="1600"/>
              <a:t>B. Goetz, T. Peierls, J. Bloch, J. Bowbeer, D. Holmes, and D. Lea, Java Concurrency in Practice, Addison-Wesley, 2006, online at </a:t>
            </a:r>
            <a:r>
              <a:rPr lang="en-US" altLang="en-US" sz="1600">
                <a:hlinkClick r:id="rId2"/>
              </a:rPr>
              <a:t>http://proquest.safaribooksonline.com/book/programming/java/0321349601</a:t>
            </a:r>
            <a:r>
              <a:rPr lang="en-US" altLang="en-US" sz="1600"/>
              <a:t> </a:t>
            </a:r>
            <a:endParaRPr lang="en-US" altLang="en-US" sz="1600"/>
          </a:p>
          <a:p>
            <a:pPr marL="514350" indent="-514350" algn="just" eaLnBrk="1" hangingPunct="1">
              <a:buFont typeface="Arial" panose="020B0604020202020204" pitchFamily="34" charset="0"/>
              <a:buAutoNum type="arabicPeriod" startAt="10"/>
            </a:pPr>
            <a:r>
              <a:rPr lang="en-US" altLang="en-US" sz="1600">
                <a:hlinkClick r:id="rId3"/>
              </a:rPr>
              <a:t>https://developer.android.com/guide/components/activities.html</a:t>
            </a:r>
            <a:r>
              <a:rPr lang="en-US" altLang="en-US" sz="1600"/>
              <a:t> </a:t>
            </a:r>
            <a:endParaRPr lang="en-US" altLang="en-US" sz="1600"/>
          </a:p>
          <a:p>
            <a:pPr marL="514350" indent="-514350" algn="just" eaLnBrk="1" hangingPunct="1">
              <a:buFont typeface="Arial" panose="020B0604020202020204" pitchFamily="34" charset="0"/>
              <a:buAutoNum type="arabicPeriod" startAt="10"/>
            </a:pPr>
            <a:r>
              <a:rPr lang="en-US" altLang="en-US" sz="1600">
                <a:hlinkClick r:id="rId4"/>
              </a:rPr>
              <a:t>https://developer.android.com/guide/topics/ui/declaring-layout.html#CommonLayouts</a:t>
            </a:r>
            <a:endParaRPr lang="en-US" altLang="en-US" sz="1600"/>
          </a:p>
          <a:p>
            <a:pPr marL="514350" indent="-514350" algn="just" eaLnBrk="1" hangingPunct="1">
              <a:buFont typeface="Arial" panose="020B0604020202020204" pitchFamily="34" charset="0"/>
              <a:buAutoNum type="arabicPeriod" startAt="10"/>
            </a:pPr>
            <a:r>
              <a:rPr lang="en-US" altLang="en-US" sz="1600">
                <a:hlinkClick r:id="rId5"/>
              </a:rPr>
              <a:t>https://cloud.genymotion.com/page/doc/#collapse4</a:t>
            </a:r>
            <a:endParaRPr lang="en-US" altLang="en-US" sz="1600"/>
          </a:p>
          <a:p>
            <a:pPr marL="514350" indent="-514350" algn="just" eaLnBrk="1" hangingPunct="1">
              <a:buFont typeface="Arial" panose="020B0604020202020204" pitchFamily="34" charset="0"/>
              <a:buAutoNum type="arabicPeriod" startAt="10"/>
            </a:pPr>
            <a:r>
              <a:rPr lang="en-US" altLang="en-US" sz="1600">
                <a:hlinkClick r:id="rId6"/>
              </a:rPr>
              <a:t>http://blog.zeezonline.com/2013/11/install-google-play-on-genymotion-2-0/</a:t>
            </a:r>
            <a:r>
              <a:rPr lang="en-US" altLang="en-US" sz="1600"/>
              <a:t> </a:t>
            </a:r>
            <a:endParaRPr lang="en-US" altLang="en-US" sz="1600"/>
          </a:p>
        </p:txBody>
      </p:sp>
      <p:sp>
        <p:nvSpPr>
          <p:cNvPr id="71684" name="Slide Number Placeholder 1"/>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F64A79B4-19EF-4BEA-A11D-6F2887A00B41}" type="slidenum">
              <a:rPr lang="en-US" altLang="en-US" sz="1200" smtClean="0">
                <a:solidFill>
                  <a:srgbClr val="898989"/>
                </a:solidFill>
              </a:rPr>
            </a:fld>
            <a:endParaRPr lang="en-US" altLang="en-US" sz="120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idx="1"/>
          </p:nvPr>
        </p:nvSpPr>
        <p:spPr/>
        <p:txBody>
          <a:bodyPr lIns="0" tIns="0" rIns="0" bIns="0"/>
          <a:lstStyle/>
          <a:p>
            <a:pPr algn="l" eaLnBrk="1" hangingPunct="1">
              <a:lnSpc>
                <a:spcPct val="95000"/>
              </a:lnSpc>
              <a:spcBef>
                <a:spcPct val="0"/>
              </a:spcBef>
              <a:spcAft>
                <a:spcPts val="1620"/>
              </a:spcAft>
              <a:defRPr/>
            </a:pPr>
            <a:r>
              <a:rPr lang="en-US" altLang="en-US" sz="1980" b="1">
                <a:latin typeface="Arial" panose="020B0604020202020204" pitchFamily="34" charset="0"/>
                <a:cs typeface="Arial" panose="020B0604020202020204" pitchFamily="34" charset="0"/>
              </a:rPr>
              <a:t>What is Android?</a:t>
            </a:r>
            <a:endParaRPr lang="en-US" altLang="en-US" sz="1980" b="1">
              <a:latin typeface="Arial" panose="020B0604020202020204" pitchFamily="34" charset="0"/>
              <a:cs typeface="Arial" panose="020B0604020202020204" pitchFamily="34" charset="0"/>
            </a:endParaRPr>
          </a:p>
          <a:p>
            <a:pPr lvl="1" indent="-308610" algn="l" eaLnBrk="1" hangingPunct="1">
              <a:lnSpc>
                <a:spcPct val="95000"/>
              </a:lnSpc>
              <a:spcBef>
                <a:spcPct val="0"/>
              </a:spcBef>
              <a:buClr>
                <a:srgbClr val="606060"/>
              </a:buClr>
              <a:buFontTx/>
              <a:buChar char="•"/>
              <a:defRPr/>
            </a:pPr>
            <a:r>
              <a:rPr lang="en-US" altLang="en-US" sz="1800">
                <a:latin typeface="Arial" panose="020B0604020202020204" pitchFamily="34" charset="0"/>
                <a:cs typeface="Arial" panose="020B0604020202020204" pitchFamily="34" charset="0"/>
              </a:rPr>
              <a:t>A software platform and operating system for mobile devices</a:t>
            </a:r>
            <a:endParaRPr lang="en-US" altLang="en-US" sz="1800">
              <a:latin typeface="Arial" panose="020B0604020202020204" pitchFamily="34" charset="0"/>
              <a:cs typeface="Arial" panose="020B0604020202020204" pitchFamily="34" charset="0"/>
            </a:endParaRPr>
          </a:p>
          <a:p>
            <a:pPr lvl="1" indent="-308610" algn="l" eaLnBrk="1" hangingPunct="1">
              <a:lnSpc>
                <a:spcPct val="95000"/>
              </a:lnSpc>
              <a:spcBef>
                <a:spcPct val="0"/>
              </a:spcBef>
              <a:buClr>
                <a:srgbClr val="606060"/>
              </a:buClr>
              <a:buFontTx/>
              <a:buChar char=" "/>
              <a:defRPr/>
            </a:pPr>
            <a:endParaRPr lang="en-US" altLang="en-US" sz="1800">
              <a:latin typeface="Arial" panose="020B0604020202020204" pitchFamily="34" charset="0"/>
              <a:cs typeface="Arial" panose="020B0604020202020204" pitchFamily="34" charset="0"/>
            </a:endParaRPr>
          </a:p>
          <a:p>
            <a:pPr lvl="1" indent="-308610" algn="l" eaLnBrk="1" hangingPunct="1">
              <a:lnSpc>
                <a:spcPct val="95000"/>
              </a:lnSpc>
              <a:spcBef>
                <a:spcPct val="0"/>
              </a:spcBef>
              <a:buClr>
                <a:srgbClr val="606060"/>
              </a:buClr>
              <a:buFontTx/>
              <a:buChar char="•"/>
              <a:defRPr/>
            </a:pPr>
            <a:r>
              <a:rPr lang="en-US" altLang="en-US" sz="1800">
                <a:latin typeface="Arial" panose="020B0604020202020204" pitchFamily="34" charset="0"/>
                <a:cs typeface="Arial" panose="020B0604020202020204" pitchFamily="34" charset="0"/>
              </a:rPr>
              <a:t>Based on the Linux kernel</a:t>
            </a:r>
            <a:endParaRPr lang="en-US" altLang="en-US" sz="1800">
              <a:latin typeface="Arial" panose="020B0604020202020204" pitchFamily="34" charset="0"/>
              <a:cs typeface="Arial" panose="020B0604020202020204" pitchFamily="34" charset="0"/>
            </a:endParaRPr>
          </a:p>
          <a:p>
            <a:pPr lvl="1" indent="-308610" algn="l" eaLnBrk="1" hangingPunct="1">
              <a:lnSpc>
                <a:spcPct val="95000"/>
              </a:lnSpc>
              <a:spcBef>
                <a:spcPct val="0"/>
              </a:spcBef>
              <a:buClr>
                <a:srgbClr val="606060"/>
              </a:buClr>
              <a:buFontTx/>
              <a:buChar char=" "/>
              <a:defRPr/>
            </a:pPr>
            <a:endParaRPr lang="en-US" altLang="en-US" sz="1800">
              <a:latin typeface="Arial" panose="020B0604020202020204" pitchFamily="34" charset="0"/>
              <a:cs typeface="Arial" panose="020B0604020202020204" pitchFamily="34" charset="0"/>
            </a:endParaRPr>
          </a:p>
          <a:p>
            <a:pPr lvl="1" indent="-308610" algn="l" eaLnBrk="1" hangingPunct="1">
              <a:lnSpc>
                <a:spcPct val="95000"/>
              </a:lnSpc>
              <a:spcBef>
                <a:spcPct val="0"/>
              </a:spcBef>
              <a:buClr>
                <a:srgbClr val="606060"/>
              </a:buClr>
              <a:buFontTx/>
              <a:buChar char="•"/>
              <a:defRPr/>
            </a:pPr>
            <a:r>
              <a:rPr lang="en-US" altLang="en-US" sz="1800">
                <a:latin typeface="Arial" panose="020B0604020202020204" pitchFamily="34" charset="0"/>
                <a:cs typeface="Arial" panose="020B0604020202020204" pitchFamily="34" charset="0"/>
              </a:rPr>
              <a:t>Developed by Google and later the Open Handset Alliance (OHA)</a:t>
            </a:r>
            <a:endParaRPr lang="en-US" altLang="en-US" sz="1800">
              <a:latin typeface="Arial" panose="020B0604020202020204" pitchFamily="34" charset="0"/>
              <a:cs typeface="Arial" panose="020B0604020202020204" pitchFamily="34" charset="0"/>
            </a:endParaRPr>
          </a:p>
          <a:p>
            <a:pPr lvl="1" indent="-308610" algn="l" eaLnBrk="1" hangingPunct="1">
              <a:lnSpc>
                <a:spcPct val="95000"/>
              </a:lnSpc>
              <a:spcBef>
                <a:spcPct val="0"/>
              </a:spcBef>
              <a:buClr>
                <a:srgbClr val="606060"/>
              </a:buClr>
              <a:buFontTx/>
              <a:buChar char=" "/>
              <a:defRPr/>
            </a:pPr>
            <a:endParaRPr lang="en-US" altLang="en-US" sz="1800">
              <a:latin typeface="Arial" panose="020B0604020202020204" pitchFamily="34" charset="0"/>
              <a:cs typeface="Arial" panose="020B0604020202020204" pitchFamily="34" charset="0"/>
            </a:endParaRPr>
          </a:p>
          <a:p>
            <a:pPr lvl="1" indent="-308610" algn="l" eaLnBrk="1" hangingPunct="1">
              <a:lnSpc>
                <a:spcPct val="95000"/>
              </a:lnSpc>
              <a:spcBef>
                <a:spcPct val="0"/>
              </a:spcBef>
              <a:buClr>
                <a:srgbClr val="606060"/>
              </a:buClr>
              <a:buFontTx/>
              <a:buChar char="•"/>
              <a:defRPr/>
            </a:pPr>
            <a:r>
              <a:rPr lang="en-US" altLang="en-US" sz="1800">
                <a:latin typeface="Arial" panose="020B0604020202020204" pitchFamily="34" charset="0"/>
                <a:cs typeface="Arial" panose="020B0604020202020204" pitchFamily="34" charset="0"/>
              </a:rPr>
              <a:t>Allows writing managed code in the Java language</a:t>
            </a:r>
            <a:endParaRPr lang="en-US" altLang="en-US" sz="1800">
              <a:latin typeface="Arial" panose="020B0604020202020204" pitchFamily="34" charset="0"/>
              <a:cs typeface="Arial" panose="020B0604020202020204" pitchFamily="34" charset="0"/>
            </a:endParaRPr>
          </a:p>
          <a:p>
            <a:pPr lvl="1" indent="-308610" algn="l" eaLnBrk="1" hangingPunct="1">
              <a:lnSpc>
                <a:spcPct val="95000"/>
              </a:lnSpc>
              <a:spcBef>
                <a:spcPct val="0"/>
              </a:spcBef>
              <a:buClr>
                <a:srgbClr val="606060"/>
              </a:buClr>
              <a:buFontTx/>
              <a:buChar char="•"/>
              <a:defRPr/>
            </a:pPr>
            <a:endParaRPr lang="en-US" altLang="en-US" sz="1800">
              <a:latin typeface="Arial" panose="020B0604020202020204" pitchFamily="34" charset="0"/>
              <a:cs typeface="Arial" panose="020B0604020202020204" pitchFamily="34" charset="0"/>
            </a:endParaRPr>
          </a:p>
          <a:p>
            <a:pPr lvl="1" indent="-308610" algn="l" eaLnBrk="1" hangingPunct="1">
              <a:lnSpc>
                <a:spcPct val="95000"/>
              </a:lnSpc>
              <a:spcBef>
                <a:spcPct val="0"/>
              </a:spcBef>
              <a:buClr>
                <a:srgbClr val="606060"/>
              </a:buClr>
              <a:buFontTx/>
              <a:buChar char=" "/>
              <a:defRPr/>
            </a:pPr>
            <a:r>
              <a:rPr lang="en-US" altLang="en-US" sz="1800">
                <a:latin typeface="Arial" panose="020B0604020202020204" pitchFamily="34" charset="0"/>
                <a:cs typeface="Arial" panose="020B0604020202020204" pitchFamily="34" charset="0"/>
              </a:rPr>
              <a:t>Unveiling of the Android platform was announced on 5 November 2007 with the founding of OHA</a:t>
            </a:r>
            <a:endParaRPr lang="en-US" altLang="en-US" sz="1800">
              <a:latin typeface="Arial" panose="020B0604020202020204" pitchFamily="34" charset="0"/>
              <a:cs typeface="Arial" panose="020B0604020202020204" pitchFamily="34" charset="0"/>
            </a:endParaRPr>
          </a:p>
          <a:p>
            <a:pPr algn="l" eaLnBrk="1" hangingPunct="1">
              <a:lnSpc>
                <a:spcPct val="95000"/>
              </a:lnSpc>
              <a:spcBef>
                <a:spcPct val="0"/>
              </a:spcBef>
              <a:buClr>
                <a:srgbClr val="606060"/>
              </a:buClr>
              <a:defRPr/>
            </a:pPr>
            <a:endParaRPr lang="en-US" altLang="en-US" sz="1980">
              <a:solidFill>
                <a:srgbClr val="000000"/>
              </a:solidFill>
              <a:latin typeface="Arial" panose="020B0604020202020204" pitchFamily="34" charset="0"/>
            </a:endParaRPr>
          </a:p>
        </p:txBody>
      </p:sp>
      <p:sp>
        <p:nvSpPr>
          <p:cNvPr id="3075" name="Rectangle 1"/>
          <p:cNvSpPr txBox="1">
            <a:spLocks noChangeArrowheads="1"/>
          </p:cNvSpPr>
          <p:nvPr/>
        </p:nvSpPr>
        <p:spPr bwMode="auto">
          <a:xfrm>
            <a:off x="663575" y="342900"/>
            <a:ext cx="79057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defRPr/>
            </a:pPr>
            <a:r>
              <a:rPr lang="en-US" altLang="en-US" sz="2610" b="1">
                <a:solidFill>
                  <a:srgbClr val="EE4411"/>
                </a:solidFill>
                <a:latin typeface="Arial" panose="020B0604020202020204" pitchFamily="34" charset="0"/>
                <a:cs typeface="Arial" panose="020B0604020202020204" pitchFamily="34" charset="0"/>
              </a:rPr>
              <a:t>Introduction </a:t>
            </a:r>
            <a:endParaRPr lang="en-US" altLang="en-US" sz="2610" b="1">
              <a:solidFill>
                <a:srgbClr val="EE4411"/>
              </a:solidFill>
              <a:latin typeface="Arial" panose="020B0604020202020204" pitchFamily="34" charset="0"/>
              <a:cs typeface="Arial" panose="020B0604020202020204" pitchFamily="34" charset="0"/>
            </a:endParaRP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7544" y="3068842"/>
            <a:ext cx="8208912" cy="720079"/>
          </a:xfrm>
        </p:spPr>
        <p:txBody>
          <a:bodyPr/>
          <a:lstStyle/>
          <a:p>
            <a:pPr marL="0" indent="0" algn="ctr" fontAlgn="auto">
              <a:spcAft>
                <a:spcPts val="0"/>
              </a:spcAft>
              <a:buNone/>
              <a:defRPr/>
            </a:pPr>
            <a:r>
              <a:rPr lang="en-US" sz="2800" dirty="0" err="1" smtClean="0"/>
              <a:t>Terima</a:t>
            </a:r>
            <a:r>
              <a:rPr lang="en-US" sz="2800" dirty="0" smtClean="0"/>
              <a:t> </a:t>
            </a:r>
            <a:r>
              <a:rPr lang="en-US" sz="2800" dirty="0" err="1" smtClean="0"/>
              <a:t>Kasih</a:t>
            </a:r>
            <a:endParaRPr lang="en-US" sz="2800" dirty="0" smtClean="0"/>
          </a:p>
          <a:p>
            <a:pPr marL="0" indent="0" fontAlgn="auto">
              <a:spcAft>
                <a:spcPts val="0"/>
              </a:spcAft>
              <a:buNone/>
              <a:defRPr/>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650875" y="0"/>
            <a:ext cx="7772400" cy="1144588"/>
          </a:xfrm>
        </p:spPr>
        <p:txBody>
          <a:bodyPr/>
          <a:lstStyle/>
          <a:p>
            <a:r>
              <a:rPr lang="en-US" altLang="en-US"/>
              <a:t>History of Android</a:t>
            </a:r>
            <a:endParaRPr lang="en-US" altLang="en-US"/>
          </a:p>
        </p:txBody>
      </p:sp>
      <p:sp>
        <p:nvSpPr>
          <p:cNvPr id="4099" name="Rectangle 3"/>
          <p:cNvSpPr>
            <a:spLocks noGrp="1" noChangeArrowheads="1"/>
          </p:cNvSpPr>
          <p:nvPr>
            <p:ph type="body" idx="1"/>
          </p:nvPr>
        </p:nvSpPr>
        <p:spPr>
          <a:xfrm>
            <a:off x="650875" y="1114425"/>
            <a:ext cx="7772400" cy="4991100"/>
          </a:xfrm>
        </p:spPr>
        <p:txBody>
          <a:bodyPr/>
          <a:lstStyle/>
          <a:p>
            <a:pPr>
              <a:lnSpc>
                <a:spcPct val="90000"/>
              </a:lnSpc>
              <a:defRPr/>
            </a:pPr>
            <a:r>
              <a:rPr lang="en-US" altLang="en-US" sz="2160"/>
              <a:t>Google acquired the startup company Android Inc. in 2005 to start the development of the Android Platform. The key players at Android Inc. included Andy Rubin, Rich Miner, Nick Sears, and Chris White.</a:t>
            </a:r>
            <a:endParaRPr lang="en-US" altLang="en-US" sz="2160"/>
          </a:p>
          <a:p>
            <a:pPr>
              <a:lnSpc>
                <a:spcPct val="90000"/>
              </a:lnSpc>
              <a:defRPr/>
            </a:pPr>
            <a:r>
              <a:rPr lang="en-US" altLang="en-US" sz="2160"/>
              <a:t>In late 2007, a group of industry leaders came together around the Android Platform to form the Open Handset Alliance  (</a:t>
            </a:r>
            <a:r>
              <a:rPr lang="en-US" altLang="en-US" sz="2160">
                <a:hlinkClick r:id="rId1"/>
              </a:rPr>
              <a:t>http://www.openhandsetalliance.com</a:t>
            </a:r>
            <a:r>
              <a:rPr lang="en-US" altLang="en-US" sz="2160"/>
              <a:t>).</a:t>
            </a:r>
            <a:endParaRPr lang="en-US" altLang="en-US" sz="2160"/>
          </a:p>
          <a:p>
            <a:pPr>
              <a:lnSpc>
                <a:spcPct val="90000"/>
              </a:lnSpc>
              <a:defRPr/>
            </a:pPr>
            <a:r>
              <a:rPr lang="en-US" altLang="en-US" sz="2160"/>
              <a:t>The Android SDK was first issued as an “early look” release in November 2007. </a:t>
            </a:r>
            <a:endParaRPr lang="en-US" altLang="en-US" sz="2160"/>
          </a:p>
          <a:p>
            <a:pPr>
              <a:lnSpc>
                <a:spcPct val="90000"/>
              </a:lnSpc>
              <a:defRPr/>
            </a:pPr>
            <a:r>
              <a:rPr lang="en-US" altLang="en-US" sz="2160"/>
              <a:t>In September 2008 T-Mobile announced the availability of the T-Mobile G1, the first smartphone based on the Android Platform. </a:t>
            </a:r>
            <a:endParaRPr lang="en-US" altLang="en-US" sz="2160"/>
          </a:p>
          <a:p>
            <a:pPr>
              <a:lnSpc>
                <a:spcPct val="90000"/>
              </a:lnSpc>
              <a:defRPr/>
            </a:pPr>
            <a:r>
              <a:rPr lang="en-US" altLang="en-US" sz="2160"/>
              <a:t>A few days after that, Google announced the availability of Android SDK Release Candidate 1.0. </a:t>
            </a:r>
            <a:endParaRPr lang="en-US" altLang="en-US" sz="2160"/>
          </a:p>
          <a:p>
            <a:pPr>
              <a:lnSpc>
                <a:spcPct val="90000"/>
              </a:lnSpc>
              <a:defRPr/>
            </a:pPr>
            <a:r>
              <a:rPr lang="en-US" altLang="en-US" sz="2160"/>
              <a:t>In October 2008, Google made the source code of the Android Platform available under Apache’s open source license.</a:t>
            </a:r>
            <a:endParaRPr lang="en-US" altLang="en-US" sz="2160"/>
          </a:p>
          <a:p>
            <a:pPr>
              <a:lnSpc>
                <a:spcPct val="90000"/>
              </a:lnSpc>
              <a:defRPr/>
            </a:pPr>
            <a:endParaRPr lang="en-US" altLang="en-US" sz="2160"/>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714375" y="0"/>
            <a:ext cx="7772400" cy="1144588"/>
          </a:xfrm>
        </p:spPr>
        <p:txBody>
          <a:bodyPr/>
          <a:lstStyle/>
          <a:p>
            <a:r>
              <a:rPr lang="en-US" altLang="en-US"/>
              <a:t>History of Android</a:t>
            </a:r>
            <a:endParaRPr lang="en-US" altLang="en-US"/>
          </a:p>
        </p:txBody>
      </p:sp>
      <p:sp>
        <p:nvSpPr>
          <p:cNvPr id="10243" name="Rectangle 3"/>
          <p:cNvSpPr>
            <a:spLocks noGrp="1"/>
          </p:cNvSpPr>
          <p:nvPr>
            <p:ph type="body" idx="1"/>
          </p:nvPr>
        </p:nvSpPr>
        <p:spPr/>
        <p:txBody>
          <a:bodyPr/>
          <a:lstStyle/>
          <a:p>
            <a:endParaRPr lang="en-US" altLang="en-US"/>
          </a:p>
        </p:txBody>
      </p:sp>
      <p:pic>
        <p:nvPicPr>
          <p:cNvPr id="1024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4375" y="1500188"/>
            <a:ext cx="8066088"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What is Open Handset Alliance?</a:t>
            </a:r>
            <a:endParaRPr lang="en-US" altLang="en-US"/>
          </a:p>
        </p:txBody>
      </p:sp>
      <p:sp>
        <p:nvSpPr>
          <p:cNvPr id="6147" name="Content Placeholder 2"/>
          <p:cNvSpPr>
            <a:spLocks noGrp="1"/>
          </p:cNvSpPr>
          <p:nvPr>
            <p:ph idx="1"/>
          </p:nvPr>
        </p:nvSpPr>
        <p:spPr/>
        <p:txBody>
          <a:bodyPr/>
          <a:lstStyle/>
          <a:p>
            <a:pPr>
              <a:defRPr/>
            </a:pPr>
            <a:r>
              <a:rPr lang="en-US" altLang="en-US" sz="2520"/>
              <a:t>Quoting from </a:t>
            </a:r>
            <a:r>
              <a:rPr lang="en-US" altLang="en-US" sz="2520" b="1" u="sng">
                <a:hlinkClick r:id="rId1"/>
              </a:rPr>
              <a:t>www.OpenHandsetAlliance.com page</a:t>
            </a:r>
            <a:endParaRPr lang="en-US" altLang="en-US" sz="2520" b="1" u="sng"/>
          </a:p>
          <a:p>
            <a:pPr>
              <a:defRPr/>
            </a:pPr>
            <a:r>
              <a:rPr lang="en-US" altLang="en-US" sz="2520"/>
              <a:t>“… </a:t>
            </a:r>
            <a:r>
              <a:rPr lang="en-US" altLang="en-US" sz="2520" b="1"/>
              <a:t>Open Handset Alliance™, a group of 47 technology and mobile companies have come together to accelerate innovation in mobile and offer consumers a richer, less expensive, and better mobile experience. </a:t>
            </a:r>
            <a:endParaRPr lang="en-US" altLang="en-US" sz="2520" b="1"/>
          </a:p>
          <a:p>
            <a:pPr>
              <a:defRPr/>
            </a:pPr>
            <a:r>
              <a:rPr lang="en-US" altLang="en-US" sz="2520"/>
              <a:t>Together we have developed Android™, the first complete, open, and free mobile platform.</a:t>
            </a:r>
            <a:endParaRPr lang="en-US" altLang="en-US" sz="2520"/>
          </a:p>
          <a:p>
            <a:pPr>
              <a:defRPr/>
            </a:pPr>
            <a:r>
              <a:rPr lang="en-US" altLang="en-US" sz="2520"/>
              <a:t>We are committed to commercially deploy handsets and services using the Android Platform. “</a:t>
            </a:r>
            <a:endParaRPr lang="en-US" altLang="en-US" sz="2520"/>
          </a:p>
          <a:p>
            <a:pPr>
              <a:defRPr/>
            </a:pPr>
            <a:endParaRPr lang="en-US" altLang="en-US"/>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ctrTitle"/>
          </p:nvPr>
        </p:nvSpPr>
        <p:spPr>
          <a:xfrm>
            <a:off x="663575" y="342900"/>
            <a:ext cx="7905750" cy="385763"/>
          </a:xfrm>
        </p:spPr>
        <p:txBody>
          <a:bodyPr lIns="0" tIns="0" rIns="0" bIns="0" anchor="t"/>
          <a:lstStyle/>
          <a:p>
            <a:pPr algn="l" eaLnBrk="1" hangingPunct="1">
              <a:lnSpc>
                <a:spcPct val="95000"/>
              </a:lnSpc>
              <a:defRPr/>
            </a:pPr>
            <a:r>
              <a:rPr lang="en-US" altLang="en-US" sz="2610" b="1">
                <a:solidFill>
                  <a:srgbClr val="EE4411"/>
                </a:solidFill>
                <a:latin typeface="Arial" panose="020B0604020202020204" pitchFamily="34" charset="0"/>
                <a:cs typeface="Arial" panose="020B0604020202020204" pitchFamily="34" charset="0"/>
              </a:rPr>
              <a:t>Introduction </a:t>
            </a:r>
            <a:endParaRPr lang="en-US" altLang="en-US" sz="2610" b="1">
              <a:solidFill>
                <a:srgbClr val="EE4411"/>
              </a:solidFill>
              <a:latin typeface="Arial" panose="020B0604020202020204" pitchFamily="34" charset="0"/>
              <a:cs typeface="Arial" panose="020B0604020202020204" pitchFamily="34" charset="0"/>
            </a:endParaRPr>
          </a:p>
        </p:txBody>
      </p:sp>
      <p:sp>
        <p:nvSpPr>
          <p:cNvPr id="7171" name="Rectangle 2"/>
          <p:cNvSpPr>
            <a:spLocks noGrp="1" noChangeArrowheads="1"/>
          </p:cNvSpPr>
          <p:nvPr>
            <p:ph type="subTitle" idx="1"/>
          </p:nvPr>
        </p:nvSpPr>
        <p:spPr>
          <a:xfrm>
            <a:off x="650875" y="1050925"/>
            <a:ext cx="6043613" cy="1092200"/>
          </a:xfrm>
        </p:spPr>
        <p:txBody>
          <a:bodyPr lIns="0" tIns="0" rIns="0" bIns="0"/>
          <a:lstStyle/>
          <a:p>
            <a:pPr algn="l" eaLnBrk="1" hangingPunct="1">
              <a:lnSpc>
                <a:spcPct val="95000"/>
              </a:lnSpc>
              <a:spcBef>
                <a:spcPct val="0"/>
              </a:spcBef>
              <a:defRPr/>
            </a:pPr>
            <a:r>
              <a:rPr lang="en-US" altLang="en-US" sz="1980" b="1">
                <a:solidFill>
                  <a:srgbClr val="666666"/>
                </a:solidFill>
                <a:latin typeface="Arial" panose="020B0604020202020204" pitchFamily="34" charset="0"/>
              </a:rPr>
              <a:t>What is the Open Handset Alliance (OHA)? </a:t>
            </a:r>
            <a:endParaRPr lang="en-US" altLang="en-US" sz="1980"/>
          </a:p>
          <a:p>
            <a:pPr algn="l" eaLnBrk="1" hangingPunct="1">
              <a:lnSpc>
                <a:spcPct val="95000"/>
              </a:lnSpc>
              <a:spcBef>
                <a:spcPct val="0"/>
              </a:spcBef>
              <a:defRPr/>
            </a:pPr>
            <a:endParaRPr lang="en-US" altLang="en-US" sz="1980" b="1">
              <a:solidFill>
                <a:srgbClr val="666666"/>
              </a:solidFill>
              <a:latin typeface="Arial" panose="020B0604020202020204" pitchFamily="34" charset="0"/>
            </a:endParaRPr>
          </a:p>
          <a:p>
            <a:pPr lvl="1" indent="-308610" algn="l" eaLnBrk="1" hangingPunct="1">
              <a:lnSpc>
                <a:spcPct val="95000"/>
              </a:lnSpc>
              <a:spcBef>
                <a:spcPct val="0"/>
              </a:spcBef>
              <a:buClr>
                <a:srgbClr val="606060"/>
              </a:buClr>
              <a:defRPr/>
            </a:pPr>
            <a:r>
              <a:rPr lang="en-US" altLang="en-US" sz="2160">
                <a:solidFill>
                  <a:srgbClr val="606060"/>
                </a:solidFill>
                <a:latin typeface="Arial" panose="020B0604020202020204" pitchFamily="34" charset="0"/>
                <a:sym typeface="Wingdings" panose="05000000000000000000" pitchFamily="2" charset="2"/>
              </a:rPr>
              <a:t>    </a:t>
            </a:r>
            <a:r>
              <a:rPr lang="en-US" altLang="en-US" sz="1800">
                <a:latin typeface="Arial" panose="020B0604020202020204" pitchFamily="34" charset="0"/>
                <a:cs typeface="Arial" panose="020B0604020202020204" pitchFamily="34" charset="0"/>
                <a:sym typeface="Wingdings" panose="05000000000000000000" pitchFamily="2" charset="2"/>
              </a:rPr>
              <a:t>→</a:t>
            </a:r>
            <a:r>
              <a:rPr lang="en-US" altLang="en-US" sz="1800">
                <a:latin typeface="Arial" panose="020B0604020202020204" pitchFamily="34" charset="0"/>
                <a:sym typeface="Wingdings" panose="05000000000000000000" pitchFamily="2" charset="2"/>
              </a:rPr>
              <a:t>   </a:t>
            </a:r>
            <a:r>
              <a:rPr lang="en-US" altLang="en-US" sz="1800">
                <a:latin typeface="Arial" panose="020B0604020202020204" pitchFamily="34" charset="0"/>
              </a:rPr>
              <a:t>It's a consortium of several companies</a:t>
            </a:r>
            <a:endParaRPr lang="en-US" altLang="en-US" sz="1800"/>
          </a:p>
          <a:p>
            <a:pPr algn="l" eaLnBrk="1" hangingPunct="1">
              <a:lnSpc>
                <a:spcPct val="95000"/>
              </a:lnSpc>
              <a:spcBef>
                <a:spcPct val="0"/>
              </a:spcBef>
              <a:buClr>
                <a:srgbClr val="606060"/>
              </a:buClr>
              <a:defRPr/>
            </a:pPr>
            <a:endParaRPr lang="en-US" altLang="en-US" sz="2160">
              <a:solidFill>
                <a:srgbClr val="404040"/>
              </a:solidFill>
              <a:latin typeface="Arial" panose="020B0604020202020204" pitchFamily="34" charset="0"/>
            </a:endParaRPr>
          </a:p>
        </p:txBody>
      </p:sp>
      <p:pic>
        <p:nvPicPr>
          <p:cNvPr id="14340"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275" y="2079625"/>
            <a:ext cx="91027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4"/>
          <p:cNvSpPr txBox="1">
            <a:spLocks noChangeArrowheads="1"/>
          </p:cNvSpPr>
          <p:nvPr/>
        </p:nvSpPr>
        <p:spPr bwMode="auto">
          <a:xfrm>
            <a:off x="6394450" y="6469063"/>
            <a:ext cx="26146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95000"/>
              </a:lnSpc>
              <a:defRPr/>
            </a:pPr>
            <a:r>
              <a:rPr lang="en-US" altLang="en-US" sz="2160" b="1">
                <a:solidFill>
                  <a:srgbClr val="666666"/>
                </a:solidFill>
                <a:latin typeface="Arial" panose="020B0604020202020204" pitchFamily="34" charset="0"/>
              </a:rPr>
              <a:t>Google Android</a:t>
            </a:r>
            <a:endParaRPr lang="en-US" altLang="en-US" sz="2160" b="1">
              <a:solidFill>
                <a:srgbClr val="666666"/>
              </a:solidFill>
              <a:latin typeface="Arial" panose="020B0604020202020204" pitchFamily="34" charset="0"/>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Open Handset Alliance Members</a:t>
            </a:r>
            <a:endParaRPr lang="en-US" altLang="en-US"/>
          </a:p>
        </p:txBody>
      </p:sp>
      <p:sp>
        <p:nvSpPr>
          <p:cNvPr id="16387" name="Content Placeholder 2"/>
          <p:cNvSpPr>
            <a:spLocks noGrp="1"/>
          </p:cNvSpPr>
          <p:nvPr>
            <p:ph idx="1"/>
          </p:nvPr>
        </p:nvSpPr>
        <p:spPr/>
        <p:txBody>
          <a:bodyPr/>
          <a:lstStyle/>
          <a:p>
            <a:endParaRPr lang="en-US" altLang="en-US"/>
          </a:p>
        </p:txBody>
      </p:sp>
      <p:pic>
        <p:nvPicPr>
          <p:cNvPr id="1638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8613" y="1693863"/>
            <a:ext cx="8566150"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txBox="1">
            <a:spLocks noGrp="1"/>
          </p:cNvSpPr>
          <p:nvPr/>
        </p:nvSpPr>
        <p:spPr bwMode="auto">
          <a:xfrm>
            <a:off x="32004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defTabSz="1016000" eaLnBrk="0" hangingPunct="0">
              <a:defRPr sz="2400">
                <a:solidFill>
                  <a:schemeClr val="tx1"/>
                </a:solidFill>
                <a:latin typeface="Times New Roman" panose="02020603050405020304" pitchFamily="18" charset="0"/>
              </a:defRPr>
            </a:lvl1pPr>
            <a:lvl2pPr marL="742950" indent="-285750" defTabSz="1016000" eaLnBrk="0" hangingPunct="0">
              <a:defRPr sz="2400">
                <a:solidFill>
                  <a:schemeClr val="tx1"/>
                </a:solidFill>
                <a:latin typeface="Times New Roman" panose="02020603050405020304" pitchFamily="18" charset="0"/>
              </a:defRPr>
            </a:lvl2pPr>
            <a:lvl3pPr marL="1143000" indent="-228600" defTabSz="1016000" eaLnBrk="0" hangingPunct="0">
              <a:defRPr sz="2400">
                <a:solidFill>
                  <a:schemeClr val="tx1"/>
                </a:solidFill>
                <a:latin typeface="Times New Roman" panose="02020603050405020304" pitchFamily="18" charset="0"/>
              </a:defRPr>
            </a:lvl3pPr>
            <a:lvl4pPr marL="1600200" indent="-228600" defTabSz="1016000" eaLnBrk="0" hangingPunct="0">
              <a:defRPr sz="2400">
                <a:solidFill>
                  <a:schemeClr val="tx1"/>
                </a:solidFill>
                <a:latin typeface="Times New Roman" panose="02020603050405020304" pitchFamily="18" charset="0"/>
              </a:defRPr>
            </a:lvl4pPr>
            <a:lvl5pPr marL="2057400" indent="-228600" defTabSz="1016000" eaLnBrk="0" hangingPunct="0">
              <a:defRPr sz="2400">
                <a:solidFill>
                  <a:schemeClr val="tx1"/>
                </a:solidFill>
                <a:latin typeface="Times New Roman" panose="02020603050405020304" pitchFamily="18" charset="0"/>
              </a:defRPr>
            </a:lvl5pPr>
            <a:lvl6pPr marL="2514600" indent="-228600" defTabSz="1016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016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016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0160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990">
                <a:latin typeface="Verdana" panose="020B0604030504040204" pitchFamily="34" charset="0"/>
              </a:rPr>
              <a:t>@2010 Mihail L. Sichitiu</a:t>
            </a:r>
            <a:endParaRPr lang="en-US" altLang="en-US" sz="990">
              <a:latin typeface="Verdana" panose="020B0604030504040204" pitchFamily="34" charset="0"/>
            </a:endParaRPr>
          </a:p>
        </p:txBody>
      </p:sp>
      <p:sp>
        <p:nvSpPr>
          <p:cNvPr id="9219" name="Slide Number Placeholder 5"/>
          <p:cNvSpPr txBox="1">
            <a:spLocks noGrp="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defTabSz="1016000" eaLnBrk="0" hangingPunct="0">
              <a:defRPr sz="2400">
                <a:solidFill>
                  <a:schemeClr val="tx1"/>
                </a:solidFill>
                <a:latin typeface="Times New Roman" panose="02020603050405020304" pitchFamily="18" charset="0"/>
              </a:defRPr>
            </a:lvl1pPr>
            <a:lvl2pPr marL="742950" indent="-285750" defTabSz="1016000" eaLnBrk="0" hangingPunct="0">
              <a:defRPr sz="2400">
                <a:solidFill>
                  <a:schemeClr val="tx1"/>
                </a:solidFill>
                <a:latin typeface="Times New Roman" panose="02020603050405020304" pitchFamily="18" charset="0"/>
              </a:defRPr>
            </a:lvl2pPr>
            <a:lvl3pPr marL="1143000" indent="-228600" defTabSz="1016000" eaLnBrk="0" hangingPunct="0">
              <a:defRPr sz="2400">
                <a:solidFill>
                  <a:schemeClr val="tx1"/>
                </a:solidFill>
                <a:latin typeface="Times New Roman" panose="02020603050405020304" pitchFamily="18" charset="0"/>
              </a:defRPr>
            </a:lvl3pPr>
            <a:lvl4pPr marL="1600200" indent="-228600" defTabSz="1016000" eaLnBrk="0" hangingPunct="0">
              <a:defRPr sz="2400">
                <a:solidFill>
                  <a:schemeClr val="tx1"/>
                </a:solidFill>
                <a:latin typeface="Times New Roman" panose="02020603050405020304" pitchFamily="18" charset="0"/>
              </a:defRPr>
            </a:lvl4pPr>
            <a:lvl5pPr marL="2057400" indent="-228600" defTabSz="1016000" eaLnBrk="0" hangingPunct="0">
              <a:defRPr sz="2400">
                <a:solidFill>
                  <a:schemeClr val="tx1"/>
                </a:solidFill>
                <a:latin typeface="Times New Roman" panose="02020603050405020304" pitchFamily="18" charset="0"/>
              </a:defRPr>
            </a:lvl5pPr>
            <a:lvl6pPr marL="2514600" indent="-228600" defTabSz="1016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016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016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016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B5436FFB-2C6B-4EF2-A9E6-1BBD9AEEF79B}" type="slidenum">
              <a:rPr lang="en-US" altLang="en-US" sz="990">
                <a:latin typeface="Verdana" panose="020B0604030504040204" pitchFamily="34" charset="0"/>
              </a:rPr>
            </a:fld>
            <a:endParaRPr lang="en-US" altLang="en-US" sz="990">
              <a:latin typeface="Verdana" panose="020B0604030504040204" pitchFamily="34" charset="0"/>
            </a:endParaRPr>
          </a:p>
        </p:txBody>
      </p:sp>
      <p:sp>
        <p:nvSpPr>
          <p:cNvPr id="18436" name="Rectangle 2"/>
          <p:cNvSpPr>
            <a:spLocks noGrp="1"/>
          </p:cNvSpPr>
          <p:nvPr>
            <p:ph type="title" idx="4294967295"/>
          </p:nvPr>
        </p:nvSpPr>
        <p:spPr>
          <a:xfrm>
            <a:off x="779463" y="0"/>
            <a:ext cx="7772400" cy="801688"/>
          </a:xfrm>
        </p:spPr>
        <p:txBody>
          <a:bodyPr lIns="91439" tIns="45719" rIns="91439" bIns="45719" anchor="b"/>
          <a:lstStyle/>
          <a:p>
            <a:pPr eaLnBrk="1" hangingPunct="1"/>
            <a:r>
              <a:rPr lang="en-US" altLang="en-US"/>
              <a:t>Phones</a:t>
            </a:r>
            <a:endParaRPr lang="en-US" altLang="en-US"/>
          </a:p>
        </p:txBody>
      </p:sp>
      <p:pic>
        <p:nvPicPr>
          <p:cNvPr id="18437"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1676400"/>
            <a:ext cx="21336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1200"/>
            <a:ext cx="17145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8"/>
          <p:cNvSpPr txBox="1">
            <a:spLocks noChangeArrowheads="1"/>
          </p:cNvSpPr>
          <p:nvPr/>
        </p:nvSpPr>
        <p:spPr bwMode="auto">
          <a:xfrm>
            <a:off x="1066800" y="3200400"/>
            <a:ext cx="1150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HTC G1,</a:t>
            </a:r>
            <a:endParaRPr lang="en-US" altLang="en-US" sz="1800">
              <a:latin typeface="Verdana" panose="020B0604030504040204" pitchFamily="34" charset="0"/>
            </a:endParaRPr>
          </a:p>
          <a:p>
            <a:pPr>
              <a:spcBef>
                <a:spcPct val="0"/>
              </a:spcBef>
              <a:buFontTx/>
              <a:buNone/>
            </a:pPr>
            <a:r>
              <a:rPr lang="en-US" altLang="en-US" sz="1800">
                <a:latin typeface="Verdana" panose="020B0604030504040204" pitchFamily="34" charset="0"/>
              </a:rPr>
              <a:t>Droid,</a:t>
            </a:r>
            <a:endParaRPr lang="en-US" altLang="en-US" sz="1800">
              <a:latin typeface="Verdana" panose="020B0604030504040204" pitchFamily="34" charset="0"/>
            </a:endParaRPr>
          </a:p>
          <a:p>
            <a:pPr>
              <a:spcBef>
                <a:spcPct val="0"/>
              </a:spcBef>
              <a:buFontTx/>
              <a:buNone/>
            </a:pPr>
            <a:r>
              <a:rPr lang="en-US" altLang="en-US" sz="1800">
                <a:latin typeface="Verdana" panose="020B0604030504040204" pitchFamily="34" charset="0"/>
              </a:rPr>
              <a:t>Tattoo</a:t>
            </a:r>
            <a:endParaRPr lang="en-US" altLang="en-US" sz="1800">
              <a:latin typeface="Verdana" panose="020B0604030504040204" pitchFamily="34" charset="0"/>
            </a:endParaRPr>
          </a:p>
        </p:txBody>
      </p:sp>
      <p:sp>
        <p:nvSpPr>
          <p:cNvPr id="18440" name="Text Box 9"/>
          <p:cNvSpPr txBox="1">
            <a:spLocks noChangeArrowheads="1"/>
          </p:cNvSpPr>
          <p:nvPr/>
        </p:nvSpPr>
        <p:spPr bwMode="auto">
          <a:xfrm>
            <a:off x="5943600" y="3505200"/>
            <a:ext cx="2341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Motorola Droid (X)</a:t>
            </a:r>
            <a:endParaRPr lang="en-US" altLang="en-US" sz="1800">
              <a:latin typeface="Verdana" panose="020B0604030504040204" pitchFamily="34" charset="0"/>
            </a:endParaRPr>
          </a:p>
        </p:txBody>
      </p:sp>
      <p:pic>
        <p:nvPicPr>
          <p:cNvPr id="184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648200"/>
            <a:ext cx="1752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12"/>
          <p:cNvSpPr txBox="1">
            <a:spLocks noChangeArrowheads="1"/>
          </p:cNvSpPr>
          <p:nvPr/>
        </p:nvSpPr>
        <p:spPr bwMode="auto">
          <a:xfrm>
            <a:off x="1066800" y="6019800"/>
            <a:ext cx="145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Suno S880</a:t>
            </a:r>
            <a:endParaRPr lang="en-US" altLang="en-US" sz="1800">
              <a:latin typeface="Verdana" panose="020B0604030504040204" pitchFamily="34" charset="0"/>
            </a:endParaRPr>
          </a:p>
        </p:txBody>
      </p:sp>
      <p:pic>
        <p:nvPicPr>
          <p:cNvPr id="1844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572000"/>
            <a:ext cx="13795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14"/>
          <p:cNvSpPr txBox="1">
            <a:spLocks noChangeArrowheads="1"/>
          </p:cNvSpPr>
          <p:nvPr/>
        </p:nvSpPr>
        <p:spPr bwMode="auto">
          <a:xfrm>
            <a:off x="3581400" y="6019800"/>
            <a:ext cx="213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Samsung Galaxy</a:t>
            </a:r>
            <a:endParaRPr lang="en-US" altLang="en-US" sz="1800">
              <a:latin typeface="Verdana" panose="020B0604030504040204" pitchFamily="34" charset="0"/>
            </a:endParaRPr>
          </a:p>
        </p:txBody>
      </p:sp>
      <p:pic>
        <p:nvPicPr>
          <p:cNvPr id="18445"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4343400"/>
            <a:ext cx="20955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 Box 17"/>
          <p:cNvSpPr txBox="1">
            <a:spLocks noChangeArrowheads="1"/>
          </p:cNvSpPr>
          <p:nvPr/>
        </p:nvSpPr>
        <p:spPr bwMode="auto">
          <a:xfrm>
            <a:off x="6400800" y="5943600"/>
            <a:ext cx="179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spcBef>
                <a:spcPct val="20000"/>
              </a:spcBef>
              <a:buFont typeface="Arial" panose="020B0604020202020204" pitchFamily="34" charset="0"/>
              <a:buChar char="•"/>
              <a:defRPr sz="3200">
                <a:solidFill>
                  <a:schemeClr val="tx1"/>
                </a:solidFill>
                <a:latin typeface="Times New Roman" panose="02020603050405020304" pitchFamily="18" charset="0"/>
                <a:ea typeface="MS PGothic" panose="020B0600070205080204" pitchFamily="34" charset="-128"/>
              </a:defRPr>
            </a:lvl1pPr>
            <a:lvl2pPr marL="742950" indent="-285750" defTabSz="101600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defRPr>
            </a:lvl2pPr>
            <a:lvl3pPr marL="1143000" indent="-228600" defTabSz="10160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defRPr>
            </a:lvl3pPr>
            <a:lvl4pPr marL="16002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4pPr>
            <a:lvl5pPr marL="2057400" indent="-228600" defTabSz="10160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5pPr>
            <a:lvl6pPr marL="25146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6pPr>
            <a:lvl7pPr marL="29718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7pPr>
            <a:lvl8pPr marL="34290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8pPr>
            <a:lvl9pPr marL="3886200" indent="-228600" defTabSz="10160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Sony Ericsson</a:t>
            </a:r>
            <a:endParaRPr lang="en-US" altLang="en-US" sz="1800">
              <a:latin typeface="Verdana" panose="020B0604030504040204" pitchFamily="34" charset="0"/>
            </a:endParaRPr>
          </a:p>
        </p:txBody>
      </p:sp>
      <p:pic>
        <p:nvPicPr>
          <p:cNvPr id="18447"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6002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28956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theme/theme1.xml><?xml version="1.0" encoding="utf-8"?>
<a:theme xmlns:a="http://schemas.openxmlformats.org/drawingml/2006/main" name="0-Blanko-PPT-sesi-1 Baru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0-Blanko-PPT-sesi-1 Baru (3)</Template>
  <TotalTime>0</TotalTime>
  <Words>6575</Words>
  <Application>WPS Presentation</Application>
  <PresentationFormat>On-screen Show (4:3)</PresentationFormat>
  <Paragraphs>238</Paragraphs>
  <Slides>30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Arial</vt:lpstr>
      <vt:lpstr>SimSun</vt:lpstr>
      <vt:lpstr>Wingdings</vt:lpstr>
      <vt:lpstr>Courier New</vt:lpstr>
      <vt:lpstr>Tahoma</vt:lpstr>
      <vt:lpstr>Calibri</vt:lpstr>
      <vt:lpstr>Microsoft YaHei</vt:lpstr>
      <vt:lpstr>Arial Unicode MS</vt:lpstr>
      <vt:lpstr>Times New Roman</vt:lpstr>
      <vt:lpstr>MS PGothic</vt:lpstr>
      <vt:lpstr>Verdana</vt:lpstr>
      <vt:lpstr>0-Blanko-PPT-sesi-1 Baru (3)</vt:lpstr>
      <vt:lpstr>Dosen Pengampu : 7174 - Sawali Wahyu, S.Kom, M.Kom</vt:lpstr>
      <vt:lpstr>Arsitektur Android</vt:lpstr>
      <vt:lpstr>PowerPoint 演示文稿</vt:lpstr>
      <vt:lpstr>History of Android</vt:lpstr>
      <vt:lpstr>History of Android</vt:lpstr>
      <vt:lpstr>What is Open Handset Alliance?</vt:lpstr>
      <vt:lpstr>Introduction </vt:lpstr>
      <vt:lpstr>Open Handset Alliance Members</vt:lpstr>
      <vt:lpstr>Phones</vt:lpstr>
      <vt:lpstr>Tablets</vt:lpstr>
      <vt:lpstr> Platform </vt:lpstr>
      <vt:lpstr>Android’s Context: Mobile Market Player$</vt:lpstr>
      <vt:lpstr>The Maturing Mobile Experience</vt:lpstr>
      <vt:lpstr>The Maturing Mobile Experience</vt:lpstr>
      <vt:lpstr>Android vs. Competitors</vt:lpstr>
      <vt:lpstr>PERSIAPAN</vt:lpstr>
      <vt:lpstr>PERSIAPAN 1</vt:lpstr>
      <vt:lpstr>PowerPoint 演示文稿</vt:lpstr>
      <vt:lpstr>PERSIAPAN 2</vt:lpstr>
      <vt:lpstr>PowerPoint 演示文稿</vt:lpstr>
      <vt:lpstr>PERSIAPAN 3</vt:lpstr>
      <vt:lpstr>PERSIAPAN 4</vt:lpstr>
      <vt:lpstr>ERROR1</vt:lpstr>
      <vt:lpstr>PowerPoint 演示文稿</vt:lpstr>
      <vt:lpstr>ERROR2</vt:lpstr>
      <vt:lpstr>PowerPoint 演示文稿</vt:lpstr>
      <vt:lpstr>PowerPoint 演示文稿</vt:lpstr>
      <vt:lpstr>References (1)</vt:lpstr>
      <vt:lpstr>References (2)</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Mulyo.W</dc:creator>
  <cp:lastModifiedBy>IT Analyst - Syawal</cp:lastModifiedBy>
  <cp:revision>6</cp:revision>
  <dcterms:created xsi:type="dcterms:W3CDTF">2019-09-17T08:27:00Z</dcterms:created>
  <dcterms:modified xsi:type="dcterms:W3CDTF">2020-03-16T12:49:45Z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1033-11.2.0.8342</vt:lpwstr>
  </property>
</Properties>
</file>