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8" r:id="rId2"/>
    <p:sldId id="410" r:id="rId3"/>
    <p:sldId id="409" r:id="rId4"/>
    <p:sldId id="413" r:id="rId5"/>
    <p:sldId id="415" r:id="rId6"/>
    <p:sldId id="411" r:id="rId7"/>
    <p:sldId id="416" r:id="rId8"/>
    <p:sldId id="417" r:id="rId9"/>
    <p:sldId id="425" r:id="rId10"/>
    <p:sldId id="426" r:id="rId11"/>
    <p:sldId id="424" r:id="rId12"/>
    <p:sldId id="421" r:id="rId13"/>
    <p:sldId id="418" r:id="rId14"/>
    <p:sldId id="419" r:id="rId15"/>
    <p:sldId id="422" r:id="rId16"/>
    <p:sldId id="420" r:id="rId17"/>
    <p:sldId id="42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F77141-AB31-4F89-8015-EFD8F6E4A28B}" v="117" dt="2018-11-17T03:50:40.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57" d="100"/>
          <a:sy n="57"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appy Putra Gultom" userId="c5353ef309f30cf2" providerId="LiveId" clId="{F7F77141-AB31-4F89-8015-EFD8F6E4A28B}"/>
    <pc:docChg chg="undo custSel mod addSld delSld modSld sldOrd">
      <pc:chgData name="Daniel Happy Putra Gultom" userId="c5353ef309f30cf2" providerId="LiveId" clId="{F7F77141-AB31-4F89-8015-EFD8F6E4A28B}" dt="2018-11-17T03:50:40.463" v="1397" actId="20577"/>
      <pc:docMkLst>
        <pc:docMk/>
      </pc:docMkLst>
      <pc:sldChg chg="modSp">
        <pc:chgData name="Daniel Happy Putra Gultom" userId="c5353ef309f30cf2" providerId="LiveId" clId="{F7F77141-AB31-4F89-8015-EFD8F6E4A28B}" dt="2018-11-16T23:13:02.197" v="1042" actId="20577"/>
        <pc:sldMkLst>
          <pc:docMk/>
          <pc:sldMk cId="530983956" sldId="258"/>
        </pc:sldMkLst>
        <pc:spChg chg="mod">
          <ac:chgData name="Daniel Happy Putra Gultom" userId="c5353ef309f30cf2" providerId="LiveId" clId="{F7F77141-AB31-4F89-8015-EFD8F6E4A28B}" dt="2018-11-16T23:13:02.197" v="1042" actId="20577"/>
          <ac:spMkLst>
            <pc:docMk/>
            <pc:sldMk cId="530983956" sldId="258"/>
            <ac:spMk id="3" creationId="{00000000-0000-0000-0000-000000000000}"/>
          </ac:spMkLst>
        </pc:spChg>
      </pc:sldChg>
      <pc:sldChg chg="del">
        <pc:chgData name="Daniel Happy Putra Gultom" userId="c5353ef309f30cf2" providerId="LiveId" clId="{F7F77141-AB31-4F89-8015-EFD8F6E4A28B}" dt="2018-11-16T02:53:18.254" v="198" actId="2696"/>
        <pc:sldMkLst>
          <pc:docMk/>
          <pc:sldMk cId="1016626217" sldId="260"/>
        </pc:sldMkLst>
      </pc:sldChg>
      <pc:sldChg chg="del">
        <pc:chgData name="Daniel Happy Putra Gultom" userId="c5353ef309f30cf2" providerId="LiveId" clId="{F7F77141-AB31-4F89-8015-EFD8F6E4A28B}" dt="2018-11-16T02:53:18.210" v="192" actId="2696"/>
        <pc:sldMkLst>
          <pc:docMk/>
          <pc:sldMk cId="1197815214" sldId="261"/>
        </pc:sldMkLst>
      </pc:sldChg>
      <pc:sldChg chg="del">
        <pc:chgData name="Daniel Happy Putra Gultom" userId="c5353ef309f30cf2" providerId="LiveId" clId="{F7F77141-AB31-4F89-8015-EFD8F6E4A28B}" dt="2018-11-16T02:53:18.214" v="193" actId="2696"/>
        <pc:sldMkLst>
          <pc:docMk/>
          <pc:sldMk cId="3013071457" sldId="262"/>
        </pc:sldMkLst>
      </pc:sldChg>
      <pc:sldChg chg="del">
        <pc:chgData name="Daniel Happy Putra Gultom" userId="c5353ef309f30cf2" providerId="LiveId" clId="{F7F77141-AB31-4F89-8015-EFD8F6E4A28B}" dt="2018-11-16T02:53:18.220" v="194" actId="2696"/>
        <pc:sldMkLst>
          <pc:docMk/>
          <pc:sldMk cId="1601519953" sldId="263"/>
        </pc:sldMkLst>
      </pc:sldChg>
      <pc:sldChg chg="del">
        <pc:chgData name="Daniel Happy Putra Gultom" userId="c5353ef309f30cf2" providerId="LiveId" clId="{F7F77141-AB31-4F89-8015-EFD8F6E4A28B}" dt="2018-11-16T02:53:18.226" v="195" actId="2696"/>
        <pc:sldMkLst>
          <pc:docMk/>
          <pc:sldMk cId="3087728658" sldId="264"/>
        </pc:sldMkLst>
      </pc:sldChg>
      <pc:sldChg chg="del">
        <pc:chgData name="Daniel Happy Putra Gultom" userId="c5353ef309f30cf2" providerId="LiveId" clId="{F7F77141-AB31-4F89-8015-EFD8F6E4A28B}" dt="2018-11-16T02:53:18.228" v="196" actId="2696"/>
        <pc:sldMkLst>
          <pc:docMk/>
          <pc:sldMk cId="414317123" sldId="265"/>
        </pc:sldMkLst>
      </pc:sldChg>
      <pc:sldChg chg="del">
        <pc:chgData name="Daniel Happy Putra Gultom" userId="c5353ef309f30cf2" providerId="LiveId" clId="{F7F77141-AB31-4F89-8015-EFD8F6E4A28B}" dt="2018-11-16T02:53:18.242" v="197" actId="2696"/>
        <pc:sldMkLst>
          <pc:docMk/>
          <pc:sldMk cId="766708764" sldId="266"/>
        </pc:sldMkLst>
      </pc:sldChg>
      <pc:sldChg chg="del">
        <pc:chgData name="Daniel Happy Putra Gultom" userId="c5353ef309f30cf2" providerId="LiveId" clId="{F7F77141-AB31-4F89-8015-EFD8F6E4A28B}" dt="2018-11-16T02:53:18.203" v="191" actId="2696"/>
        <pc:sldMkLst>
          <pc:docMk/>
          <pc:sldMk cId="614059754" sldId="267"/>
        </pc:sldMkLst>
      </pc:sldChg>
      <pc:sldChg chg="modSp">
        <pc:chgData name="Daniel Happy Putra Gultom" userId="c5353ef309f30cf2" providerId="LiveId" clId="{F7F77141-AB31-4F89-8015-EFD8F6E4A28B}" dt="2018-11-16T02:48:42.881" v="51" actId="20577"/>
        <pc:sldMkLst>
          <pc:docMk/>
          <pc:sldMk cId="0" sldId="409"/>
        </pc:sldMkLst>
        <pc:graphicFrameChg chg="mod">
          <ac:chgData name="Daniel Happy Putra Gultom" userId="c5353ef309f30cf2" providerId="LiveId" clId="{F7F77141-AB31-4F89-8015-EFD8F6E4A28B}" dt="2018-11-16T02:48:42.881" v="51" actId="20577"/>
          <ac:graphicFrameMkLst>
            <pc:docMk/>
            <pc:sldMk cId="0" sldId="409"/>
            <ac:graphicFrameMk id="318473" creationId="{867716BD-A24E-49F1-9487-FC6B2C2A84C2}"/>
          </ac:graphicFrameMkLst>
        </pc:graphicFrameChg>
      </pc:sldChg>
      <pc:sldChg chg="modSp ord modAnim">
        <pc:chgData name="Daniel Happy Putra Gultom" userId="c5353ef309f30cf2" providerId="LiveId" clId="{F7F77141-AB31-4F89-8015-EFD8F6E4A28B}" dt="2018-11-17T03:48:53.731" v="1380"/>
        <pc:sldMkLst>
          <pc:docMk/>
          <pc:sldMk cId="0" sldId="410"/>
        </pc:sldMkLst>
        <pc:spChg chg="mod">
          <ac:chgData name="Daniel Happy Putra Gultom" userId="c5353ef309f30cf2" providerId="LiveId" clId="{F7F77141-AB31-4F89-8015-EFD8F6E4A28B}" dt="2018-11-16T02:48:58.077" v="55" actId="20577"/>
          <ac:spMkLst>
            <pc:docMk/>
            <pc:sldMk cId="0" sldId="410"/>
            <ac:spMk id="3075" creationId="{F446B90D-8978-4049-B9AF-F09B798481E2}"/>
          </ac:spMkLst>
        </pc:spChg>
      </pc:sldChg>
      <pc:sldChg chg="addSp delSp modSp mod setBg">
        <pc:chgData name="Daniel Happy Putra Gultom" userId="c5353ef309f30cf2" providerId="LiveId" clId="{F7F77141-AB31-4F89-8015-EFD8F6E4A28B}" dt="2018-11-17T03:50:40.463" v="1397" actId="20577"/>
        <pc:sldMkLst>
          <pc:docMk/>
          <pc:sldMk cId="958871978" sldId="411"/>
        </pc:sldMkLst>
        <pc:spChg chg="mod">
          <ac:chgData name="Daniel Happy Putra Gultom" userId="c5353ef309f30cf2" providerId="LiveId" clId="{F7F77141-AB31-4F89-8015-EFD8F6E4A28B}" dt="2018-11-16T03:01:21.915" v="260" actId="20577"/>
          <ac:spMkLst>
            <pc:docMk/>
            <pc:sldMk cId="958871978" sldId="411"/>
            <ac:spMk id="2" creationId="{1B3F0548-492E-43EF-BB1D-FDBA67F922F2}"/>
          </ac:spMkLst>
        </pc:spChg>
        <pc:spChg chg="del mod">
          <ac:chgData name="Daniel Happy Putra Gultom" userId="c5353ef309f30cf2" providerId="LiveId" clId="{F7F77141-AB31-4F89-8015-EFD8F6E4A28B}" dt="2018-11-16T02:59:35.063" v="239" actId="26606"/>
          <ac:spMkLst>
            <pc:docMk/>
            <pc:sldMk cId="958871978" sldId="411"/>
            <ac:spMk id="3" creationId="{0FA06040-B9C9-477D-A600-0345874DBB4F}"/>
          </ac:spMkLst>
        </pc:spChg>
        <pc:graphicFrameChg chg="add mod">
          <ac:chgData name="Daniel Happy Putra Gultom" userId="c5353ef309f30cf2" providerId="LiveId" clId="{F7F77141-AB31-4F89-8015-EFD8F6E4A28B}" dt="2018-11-17T03:50:40.463" v="1397" actId="20577"/>
          <ac:graphicFrameMkLst>
            <pc:docMk/>
            <pc:sldMk cId="958871978" sldId="411"/>
            <ac:graphicFrameMk id="5" creationId="{2DCE088C-5610-4500-8DCA-CB7472C4397D}"/>
          </ac:graphicFrameMkLst>
        </pc:graphicFrameChg>
      </pc:sldChg>
      <pc:sldChg chg="modSp del">
        <pc:chgData name="Daniel Happy Putra Gultom" userId="c5353ef309f30cf2" providerId="LiveId" clId="{F7F77141-AB31-4F89-8015-EFD8F6E4A28B}" dt="2018-11-16T02:52:35.704" v="113" actId="2696"/>
        <pc:sldMkLst>
          <pc:docMk/>
          <pc:sldMk cId="3113395682" sldId="414"/>
        </pc:sldMkLst>
        <pc:spChg chg="mod">
          <ac:chgData name="Daniel Happy Putra Gultom" userId="c5353ef309f30cf2" providerId="LiveId" clId="{F7F77141-AB31-4F89-8015-EFD8F6E4A28B}" dt="2018-11-16T02:47:07.130" v="22" actId="20577"/>
          <ac:spMkLst>
            <pc:docMk/>
            <pc:sldMk cId="3113395682" sldId="414"/>
            <ac:spMk id="318466" creationId="{0447AE0F-1137-4EC4-9BFA-C1253FE4A2E7}"/>
          </ac:spMkLst>
        </pc:spChg>
      </pc:sldChg>
      <pc:sldChg chg="addSp delSp modSp add mod setBg">
        <pc:chgData name="Daniel Happy Putra Gultom" userId="c5353ef309f30cf2" providerId="LiveId" clId="{F7F77141-AB31-4F89-8015-EFD8F6E4A28B}" dt="2018-11-16T02:50:19.680" v="112" actId="14100"/>
        <pc:sldMkLst>
          <pc:docMk/>
          <pc:sldMk cId="3484670199" sldId="415"/>
        </pc:sldMkLst>
        <pc:spChg chg="mod">
          <ac:chgData name="Daniel Happy Putra Gultom" userId="c5353ef309f30cf2" providerId="LiveId" clId="{F7F77141-AB31-4F89-8015-EFD8F6E4A28B}" dt="2018-11-16T02:50:02.760" v="107" actId="26606"/>
          <ac:spMkLst>
            <pc:docMk/>
            <pc:sldMk cId="3484670199" sldId="415"/>
            <ac:spMk id="2" creationId="{CDDC1855-2C34-4046-B22A-99D3F9CA532B}"/>
          </ac:spMkLst>
        </pc:spChg>
        <pc:spChg chg="del mod">
          <ac:chgData name="Daniel Happy Putra Gultom" userId="c5353ef309f30cf2" providerId="LiveId" clId="{F7F77141-AB31-4F89-8015-EFD8F6E4A28B}" dt="2018-11-16T02:50:02.760" v="107" actId="26606"/>
          <ac:spMkLst>
            <pc:docMk/>
            <pc:sldMk cId="3484670199" sldId="415"/>
            <ac:spMk id="3" creationId="{C4C9DFDD-6569-4F94-B5C7-D32CD82E88E1}"/>
          </ac:spMkLst>
        </pc:spChg>
        <pc:graphicFrameChg chg="add mod">
          <ac:chgData name="Daniel Happy Putra Gultom" userId="c5353ef309f30cf2" providerId="LiveId" clId="{F7F77141-AB31-4F89-8015-EFD8F6E4A28B}" dt="2018-11-16T02:50:19.680" v="112" actId="14100"/>
          <ac:graphicFrameMkLst>
            <pc:docMk/>
            <pc:sldMk cId="3484670199" sldId="415"/>
            <ac:graphicFrameMk id="5" creationId="{7DA456C1-23FC-4820-85B1-8413B0D01863}"/>
          </ac:graphicFrameMkLst>
        </pc:graphicFrameChg>
      </pc:sldChg>
      <pc:sldChg chg="modSp add">
        <pc:chgData name="Daniel Happy Putra Gultom" userId="c5353ef309f30cf2" providerId="LiveId" clId="{F7F77141-AB31-4F89-8015-EFD8F6E4A28B}" dt="2018-11-16T03:02:55.631" v="319" actId="20577"/>
        <pc:sldMkLst>
          <pc:docMk/>
          <pc:sldMk cId="1354691389" sldId="416"/>
        </pc:sldMkLst>
        <pc:spChg chg="mod">
          <ac:chgData name="Daniel Happy Putra Gultom" userId="c5353ef309f30cf2" providerId="LiveId" clId="{F7F77141-AB31-4F89-8015-EFD8F6E4A28B}" dt="2018-11-16T03:01:37.788" v="287" actId="20577"/>
          <ac:spMkLst>
            <pc:docMk/>
            <pc:sldMk cId="1354691389" sldId="416"/>
            <ac:spMk id="2" creationId="{53802683-5611-4BE6-A4A0-0F43E7C2BFDE}"/>
          </ac:spMkLst>
        </pc:spChg>
        <pc:spChg chg="mod">
          <ac:chgData name="Daniel Happy Putra Gultom" userId="c5353ef309f30cf2" providerId="LiveId" clId="{F7F77141-AB31-4F89-8015-EFD8F6E4A28B}" dt="2018-11-16T03:02:55.631" v="319" actId="20577"/>
          <ac:spMkLst>
            <pc:docMk/>
            <pc:sldMk cId="1354691389" sldId="416"/>
            <ac:spMk id="3" creationId="{8E702283-72D4-4DAA-9E45-38502B79429E}"/>
          </ac:spMkLst>
        </pc:spChg>
      </pc:sldChg>
      <pc:sldChg chg="addSp delSp modSp add mod ord setBg setClrOvrMap">
        <pc:chgData name="Daniel Happy Putra Gultom" userId="c5353ef309f30cf2" providerId="LiveId" clId="{F7F77141-AB31-4F89-8015-EFD8F6E4A28B}" dt="2018-11-17T00:13:17.799" v="1326"/>
        <pc:sldMkLst>
          <pc:docMk/>
          <pc:sldMk cId="149186717" sldId="417"/>
        </pc:sldMkLst>
        <pc:spChg chg="mod">
          <ac:chgData name="Daniel Happy Putra Gultom" userId="c5353ef309f30cf2" providerId="LiveId" clId="{F7F77141-AB31-4F89-8015-EFD8F6E4A28B}" dt="2018-11-16T03:05:53.518" v="362" actId="20577"/>
          <ac:spMkLst>
            <pc:docMk/>
            <pc:sldMk cId="149186717" sldId="417"/>
            <ac:spMk id="2" creationId="{8655F991-77D2-4005-803F-EC60807C74F0}"/>
          </ac:spMkLst>
        </pc:spChg>
        <pc:spChg chg="del mod">
          <ac:chgData name="Daniel Happy Putra Gultom" userId="c5353ef309f30cf2" providerId="LiveId" clId="{F7F77141-AB31-4F89-8015-EFD8F6E4A28B}" dt="2018-11-16T03:03:52.583" v="350" actId="26606"/>
          <ac:spMkLst>
            <pc:docMk/>
            <pc:sldMk cId="149186717" sldId="417"/>
            <ac:spMk id="3" creationId="{B5AA8448-EB5F-440A-8325-2395B31DB2B9}"/>
          </ac:spMkLst>
        </pc:spChg>
        <pc:spChg chg="add del">
          <ac:chgData name="Daniel Happy Putra Gultom" userId="c5353ef309f30cf2" providerId="LiveId" clId="{F7F77141-AB31-4F89-8015-EFD8F6E4A28B}" dt="2018-11-16T03:04:12.189" v="355" actId="26606"/>
          <ac:spMkLst>
            <pc:docMk/>
            <pc:sldMk cId="149186717" sldId="417"/>
            <ac:spMk id="10" creationId="{A3B89715-0C08-460F-B428-54CD79978851}"/>
          </ac:spMkLst>
        </pc:spChg>
        <pc:spChg chg="add del">
          <ac:chgData name="Daniel Happy Putra Gultom" userId="c5353ef309f30cf2" providerId="LiveId" clId="{F7F77141-AB31-4F89-8015-EFD8F6E4A28B}" dt="2018-11-16T03:04:12.189" v="355" actId="26606"/>
          <ac:spMkLst>
            <pc:docMk/>
            <pc:sldMk cId="149186717" sldId="417"/>
            <ac:spMk id="12" creationId="{7937B2BA-7A3F-4338-9F35-A23EE736762E}"/>
          </ac:spMkLst>
        </pc:spChg>
        <pc:spChg chg="add del">
          <ac:chgData name="Daniel Happy Putra Gultom" userId="c5353ef309f30cf2" providerId="LiveId" clId="{F7F77141-AB31-4F89-8015-EFD8F6E4A28B}" dt="2018-11-16T03:04:12.189" v="355" actId="26606"/>
          <ac:spMkLst>
            <pc:docMk/>
            <pc:sldMk cId="149186717" sldId="417"/>
            <ac:spMk id="14" creationId="{F677D424-9960-4ACA-BCD2-505B987C4043}"/>
          </ac:spMkLst>
        </pc:spChg>
        <pc:spChg chg="add del">
          <ac:chgData name="Daniel Happy Putra Gultom" userId="c5353ef309f30cf2" providerId="LiveId" clId="{F7F77141-AB31-4F89-8015-EFD8F6E4A28B}" dt="2018-11-16T03:04:12.189" v="355" actId="26606"/>
          <ac:spMkLst>
            <pc:docMk/>
            <pc:sldMk cId="149186717" sldId="417"/>
            <ac:spMk id="16" creationId="{534247F3-70BF-4860-A663-2ECA100F9E48}"/>
          </ac:spMkLst>
        </pc:spChg>
        <pc:spChg chg="add del">
          <ac:chgData name="Daniel Happy Putra Gultom" userId="c5353ef309f30cf2" providerId="LiveId" clId="{F7F77141-AB31-4F89-8015-EFD8F6E4A28B}" dt="2018-11-16T03:04:12.189" v="355" actId="26606"/>
          <ac:spMkLst>
            <pc:docMk/>
            <pc:sldMk cId="149186717" sldId="417"/>
            <ac:spMk id="18" creationId="{E81D5223-6DF2-4751-8B5D-D37B5D98A550}"/>
          </ac:spMkLst>
        </pc:spChg>
        <pc:spChg chg="add">
          <ac:chgData name="Daniel Happy Putra Gultom" userId="c5353ef309f30cf2" providerId="LiveId" clId="{F7F77141-AB31-4F89-8015-EFD8F6E4A28B}" dt="2018-11-16T03:04:12.289" v="356" actId="26606"/>
          <ac:spMkLst>
            <pc:docMk/>
            <pc:sldMk cId="149186717" sldId="417"/>
            <ac:spMk id="20" creationId="{F92989FB-1024-49B7-BDF1-B3CE27D48623}"/>
          </ac:spMkLst>
        </pc:spChg>
        <pc:spChg chg="add">
          <ac:chgData name="Daniel Happy Putra Gultom" userId="c5353ef309f30cf2" providerId="LiveId" clId="{F7F77141-AB31-4F89-8015-EFD8F6E4A28B}" dt="2018-11-16T03:04:12.289" v="356" actId="26606"/>
          <ac:spMkLst>
            <pc:docMk/>
            <pc:sldMk cId="149186717" sldId="417"/>
            <ac:spMk id="21" creationId="{DFEE959E-BF10-4204-9556-D1707088D445}"/>
          </ac:spMkLst>
        </pc:spChg>
        <pc:spChg chg="add">
          <ac:chgData name="Daniel Happy Putra Gultom" userId="c5353ef309f30cf2" providerId="LiveId" clId="{F7F77141-AB31-4F89-8015-EFD8F6E4A28B}" dt="2018-11-16T03:04:12.289" v="356" actId="26606"/>
          <ac:spMkLst>
            <pc:docMk/>
            <pc:sldMk cId="149186717" sldId="417"/>
            <ac:spMk id="22" creationId="{DDD17B6A-CB37-4005-9681-A20AFCDC7822}"/>
          </ac:spMkLst>
        </pc:spChg>
        <pc:spChg chg="add">
          <ac:chgData name="Daniel Happy Putra Gultom" userId="c5353ef309f30cf2" providerId="LiveId" clId="{F7F77141-AB31-4F89-8015-EFD8F6E4A28B}" dt="2018-11-16T03:04:12.289" v="356" actId="26606"/>
          <ac:spMkLst>
            <pc:docMk/>
            <pc:sldMk cId="149186717" sldId="417"/>
            <ac:spMk id="23" creationId="{3B7BBDE9-DAED-40B0-A640-503C918D1CE3}"/>
          </ac:spMkLst>
        </pc:spChg>
        <pc:spChg chg="add">
          <ac:chgData name="Daniel Happy Putra Gultom" userId="c5353ef309f30cf2" providerId="LiveId" clId="{F7F77141-AB31-4F89-8015-EFD8F6E4A28B}" dt="2018-11-16T03:04:12.289" v="356" actId="26606"/>
          <ac:spMkLst>
            <pc:docMk/>
            <pc:sldMk cId="149186717" sldId="417"/>
            <ac:spMk id="24" creationId="{7BC7EA7B-802E-41F4-8926-C4475287AA31}"/>
          </ac:spMkLst>
        </pc:spChg>
        <pc:graphicFrameChg chg="add mod">
          <ac:chgData name="Daniel Happy Putra Gultom" userId="c5353ef309f30cf2" providerId="LiveId" clId="{F7F77141-AB31-4F89-8015-EFD8F6E4A28B}" dt="2018-11-16T23:47:00.407" v="1046" actId="14100"/>
          <ac:graphicFrameMkLst>
            <pc:docMk/>
            <pc:sldMk cId="149186717" sldId="417"/>
            <ac:graphicFrameMk id="5" creationId="{EBCBF0B8-C9DD-4A93-B97C-285DB68D8880}"/>
          </ac:graphicFrameMkLst>
        </pc:graphicFrameChg>
      </pc:sldChg>
      <pc:sldChg chg="addSp modSp add mod setBg">
        <pc:chgData name="Daniel Happy Putra Gultom" userId="c5353ef309f30cf2" providerId="LiveId" clId="{F7F77141-AB31-4F89-8015-EFD8F6E4A28B}" dt="2018-11-16T23:49:02.684" v="1070" actId="113"/>
        <pc:sldMkLst>
          <pc:docMk/>
          <pc:sldMk cId="1743183106" sldId="418"/>
        </pc:sldMkLst>
        <pc:spChg chg="mod">
          <ac:chgData name="Daniel Happy Putra Gultom" userId="c5353ef309f30cf2" providerId="LiveId" clId="{F7F77141-AB31-4F89-8015-EFD8F6E4A28B}" dt="2018-11-16T03:14:06.253" v="466" actId="26606"/>
          <ac:spMkLst>
            <pc:docMk/>
            <pc:sldMk cId="1743183106" sldId="418"/>
            <ac:spMk id="2" creationId="{FC05A256-E695-4FD6-A70F-31F9798A902C}"/>
          </ac:spMkLst>
        </pc:spChg>
        <pc:spChg chg="mod">
          <ac:chgData name="Daniel Happy Putra Gultom" userId="c5353ef309f30cf2" providerId="LiveId" clId="{F7F77141-AB31-4F89-8015-EFD8F6E4A28B}" dt="2018-11-16T23:49:02.684" v="1070" actId="113"/>
          <ac:spMkLst>
            <pc:docMk/>
            <pc:sldMk cId="1743183106" sldId="418"/>
            <ac:spMk id="3" creationId="{55A8BC74-FF09-404A-85F2-9AE0B9089A8F}"/>
          </ac:spMkLst>
        </pc:spChg>
        <pc:spChg chg="add">
          <ac:chgData name="Daniel Happy Putra Gultom" userId="c5353ef309f30cf2" providerId="LiveId" clId="{F7F77141-AB31-4F89-8015-EFD8F6E4A28B}" dt="2018-11-16T03:14:06.253" v="466" actId="26606"/>
          <ac:spMkLst>
            <pc:docMk/>
            <pc:sldMk cId="1743183106" sldId="418"/>
            <ac:spMk id="10" creationId="{E7F0B04F-9887-478F-B1F0-5B28D467D121}"/>
          </ac:spMkLst>
        </pc:spChg>
        <pc:spChg chg="add">
          <ac:chgData name="Daniel Happy Putra Gultom" userId="c5353ef309f30cf2" providerId="LiveId" clId="{F7F77141-AB31-4F89-8015-EFD8F6E4A28B}" dt="2018-11-16T03:14:06.253" v="466" actId="26606"/>
          <ac:spMkLst>
            <pc:docMk/>
            <pc:sldMk cId="1743183106" sldId="418"/>
            <ac:spMk id="12" creationId="{054F317B-4EA9-4C94-9EF8-020431E3978E}"/>
          </ac:spMkLst>
        </pc:spChg>
        <pc:picChg chg="add">
          <ac:chgData name="Daniel Happy Putra Gultom" userId="c5353ef309f30cf2" providerId="LiveId" clId="{F7F77141-AB31-4F89-8015-EFD8F6E4A28B}" dt="2018-11-16T03:14:06.253" v="466" actId="26606"/>
          <ac:picMkLst>
            <pc:docMk/>
            <pc:sldMk cId="1743183106" sldId="418"/>
            <ac:picMk id="7" creationId="{1D943FED-0745-42C7-89BB-208FD8A5E0E1}"/>
          </ac:picMkLst>
        </pc:picChg>
      </pc:sldChg>
      <pc:sldChg chg="addSp delSp modSp add mod setBg">
        <pc:chgData name="Daniel Happy Putra Gultom" userId="c5353ef309f30cf2" providerId="LiveId" clId="{F7F77141-AB31-4F89-8015-EFD8F6E4A28B}" dt="2018-11-16T03:27:46.271" v="475" actId="20577"/>
        <pc:sldMkLst>
          <pc:docMk/>
          <pc:sldMk cId="2013491901" sldId="419"/>
        </pc:sldMkLst>
        <pc:spChg chg="mod">
          <ac:chgData name="Daniel Happy Putra Gultom" userId="c5353ef309f30cf2" providerId="LiveId" clId="{F7F77141-AB31-4F89-8015-EFD8F6E4A28B}" dt="2018-11-16T03:27:46.271" v="475" actId="20577"/>
          <ac:spMkLst>
            <pc:docMk/>
            <pc:sldMk cId="2013491901" sldId="419"/>
            <ac:spMk id="2" creationId="{C2C86D76-6756-4572-9FC5-2CA9D389E151}"/>
          </ac:spMkLst>
        </pc:spChg>
        <pc:spChg chg="del mod">
          <ac:chgData name="Daniel Happy Putra Gultom" userId="c5353ef309f30cf2" providerId="LiveId" clId="{F7F77141-AB31-4F89-8015-EFD8F6E4A28B}" dt="2018-11-16T03:19:25.387" v="473" actId="26606"/>
          <ac:spMkLst>
            <pc:docMk/>
            <pc:sldMk cId="2013491901" sldId="419"/>
            <ac:spMk id="3" creationId="{1E5BA4A1-8F46-41D6-8073-E726295D38C4}"/>
          </ac:spMkLst>
        </pc:spChg>
        <pc:graphicFrameChg chg="add">
          <ac:chgData name="Daniel Happy Putra Gultom" userId="c5353ef309f30cf2" providerId="LiveId" clId="{F7F77141-AB31-4F89-8015-EFD8F6E4A28B}" dt="2018-11-16T03:19:25.387" v="473" actId="26606"/>
          <ac:graphicFrameMkLst>
            <pc:docMk/>
            <pc:sldMk cId="2013491901" sldId="419"/>
            <ac:graphicFrameMk id="5" creationId="{8300C5BD-D72F-4420-B0EC-C1463689F669}"/>
          </ac:graphicFrameMkLst>
        </pc:graphicFrameChg>
      </pc:sldChg>
      <pc:sldChg chg="addSp delSp modSp add modAnim">
        <pc:chgData name="Daniel Happy Putra Gultom" userId="c5353ef309f30cf2" providerId="LiveId" clId="{F7F77141-AB31-4F89-8015-EFD8F6E4A28B}" dt="2018-11-16T03:33:58.013" v="557" actId="5793"/>
        <pc:sldMkLst>
          <pc:docMk/>
          <pc:sldMk cId="1176612123" sldId="420"/>
        </pc:sldMkLst>
        <pc:spChg chg="mod">
          <ac:chgData name="Daniel Happy Putra Gultom" userId="c5353ef309f30cf2" providerId="LiveId" clId="{F7F77141-AB31-4F89-8015-EFD8F6E4A28B}" dt="2018-11-16T03:33:58.013" v="557" actId="5793"/>
          <ac:spMkLst>
            <pc:docMk/>
            <pc:sldMk cId="1176612123" sldId="420"/>
            <ac:spMk id="2" creationId="{D7D08D2D-687B-441F-B831-45862A71C527}"/>
          </ac:spMkLst>
        </pc:spChg>
        <pc:spChg chg="del">
          <ac:chgData name="Daniel Happy Putra Gultom" userId="c5353ef309f30cf2" providerId="LiveId" clId="{F7F77141-AB31-4F89-8015-EFD8F6E4A28B}" dt="2018-11-16T03:32:18.879" v="521" actId="478"/>
          <ac:spMkLst>
            <pc:docMk/>
            <pc:sldMk cId="1176612123" sldId="420"/>
            <ac:spMk id="3" creationId="{9F159E53-169B-4248-BCFA-51261768C550}"/>
          </ac:spMkLst>
        </pc:spChg>
        <pc:grpChg chg="add del">
          <ac:chgData name="Daniel Happy Putra Gultom" userId="c5353ef309f30cf2" providerId="LiveId" clId="{F7F77141-AB31-4F89-8015-EFD8F6E4A28B}" dt="2018-11-16T03:31:37.255" v="478"/>
          <ac:grpSpMkLst>
            <pc:docMk/>
            <pc:sldMk cId="1176612123" sldId="420"/>
            <ac:grpSpMk id="4" creationId="{46D0AC24-EDF4-4EAE-98F5-18800E1A0212}"/>
          </ac:grpSpMkLst>
        </pc:grpChg>
        <pc:grpChg chg="add mod">
          <ac:chgData name="Daniel Happy Putra Gultom" userId="c5353ef309f30cf2" providerId="LiveId" clId="{F7F77141-AB31-4F89-8015-EFD8F6E4A28B}" dt="2018-11-16T03:32:38.101" v="549" actId="1035"/>
          <ac:grpSpMkLst>
            <pc:docMk/>
            <pc:sldMk cId="1176612123" sldId="420"/>
            <ac:grpSpMk id="7" creationId="{943EBE92-1BD4-4E05-BC97-B8EA12636A98}"/>
          </ac:grpSpMkLst>
        </pc:grpChg>
      </pc:sldChg>
      <pc:sldChg chg="addSp delSp modSp add mod ord setBg">
        <pc:chgData name="Daniel Happy Putra Gultom" userId="c5353ef309f30cf2" providerId="LiveId" clId="{F7F77141-AB31-4F89-8015-EFD8F6E4A28B}" dt="2018-11-16T23:46:36.335" v="1044"/>
        <pc:sldMkLst>
          <pc:docMk/>
          <pc:sldMk cId="3253712922" sldId="421"/>
        </pc:sldMkLst>
        <pc:spChg chg="mod">
          <ac:chgData name="Daniel Happy Putra Gultom" userId="c5353ef309f30cf2" providerId="LiveId" clId="{F7F77141-AB31-4F89-8015-EFD8F6E4A28B}" dt="2018-11-16T23:46:20.517" v="1043" actId="20577"/>
          <ac:spMkLst>
            <pc:docMk/>
            <pc:sldMk cId="3253712922" sldId="421"/>
            <ac:spMk id="2" creationId="{FE4D5037-ED71-4232-8CAF-B2AF836616D9}"/>
          </ac:spMkLst>
        </pc:spChg>
        <pc:spChg chg="add del mod">
          <ac:chgData name="Daniel Happy Putra Gultom" userId="c5353ef309f30cf2" providerId="LiveId" clId="{F7F77141-AB31-4F89-8015-EFD8F6E4A28B}" dt="2018-11-16T03:47:50.202" v="819"/>
          <ac:spMkLst>
            <pc:docMk/>
            <pc:sldMk cId="3253712922" sldId="421"/>
            <ac:spMk id="8" creationId="{13651850-B5E5-4D25-883B-8A37F39901CA}"/>
          </ac:spMkLst>
        </pc:spChg>
        <pc:spChg chg="add del mod">
          <ac:chgData name="Daniel Happy Putra Gultom" userId="c5353ef309f30cf2" providerId="LiveId" clId="{F7F77141-AB31-4F89-8015-EFD8F6E4A28B}" dt="2018-11-16T03:47:16.729" v="809" actId="931"/>
          <ac:spMkLst>
            <pc:docMk/>
            <pc:sldMk cId="3253712922" sldId="421"/>
            <ac:spMk id="9" creationId="{469B92F1-6445-4BE9-BFFB-60966A95B292}"/>
          </ac:spMkLst>
        </pc:spChg>
        <pc:spChg chg="add">
          <ac:chgData name="Daniel Happy Putra Gultom" userId="c5353ef309f30cf2" providerId="LiveId" clId="{F7F77141-AB31-4F89-8015-EFD8F6E4A28B}" dt="2018-11-16T03:46:25.125" v="795" actId="26606"/>
          <ac:spMkLst>
            <pc:docMk/>
            <pc:sldMk cId="3253712922" sldId="421"/>
            <ac:spMk id="12" creationId="{2A28AC4B-805D-4091-A648-61572081C7FB}"/>
          </ac:spMkLst>
        </pc:spChg>
        <pc:spChg chg="add">
          <ac:chgData name="Daniel Happy Putra Gultom" userId="c5353ef309f30cf2" providerId="LiveId" clId="{F7F77141-AB31-4F89-8015-EFD8F6E4A28B}" dt="2018-11-16T03:46:25.125" v="795" actId="26606"/>
          <ac:spMkLst>
            <pc:docMk/>
            <pc:sldMk cId="3253712922" sldId="421"/>
            <ac:spMk id="14" creationId="{39373A6F-2E1F-4613-8E1D-D68057D29F31}"/>
          </ac:spMkLst>
        </pc:spChg>
        <pc:spChg chg="add">
          <ac:chgData name="Daniel Happy Putra Gultom" userId="c5353ef309f30cf2" providerId="LiveId" clId="{F7F77141-AB31-4F89-8015-EFD8F6E4A28B}" dt="2018-11-16T03:46:25.125" v="795" actId="26606"/>
          <ac:spMkLst>
            <pc:docMk/>
            <pc:sldMk cId="3253712922" sldId="421"/>
            <ac:spMk id="16" creationId="{A6D733BE-061E-4600-B6A3-62A68EF2C687}"/>
          </ac:spMkLst>
        </pc:spChg>
        <pc:graphicFrameChg chg="del mod modGraphic">
          <ac:chgData name="Daniel Happy Putra Gultom" userId="c5353ef309f30cf2" providerId="LiveId" clId="{F7F77141-AB31-4F89-8015-EFD8F6E4A28B}" dt="2018-11-16T03:46:25.125" v="795" actId="26606"/>
          <ac:graphicFrameMkLst>
            <pc:docMk/>
            <pc:sldMk cId="3253712922" sldId="421"/>
            <ac:graphicFrameMk id="4" creationId="{FFB8F013-568D-4652-8C91-0EB68152C022}"/>
          </ac:graphicFrameMkLst>
        </pc:graphicFrameChg>
        <pc:graphicFrameChg chg="add">
          <ac:chgData name="Daniel Happy Putra Gultom" userId="c5353ef309f30cf2" providerId="LiveId" clId="{F7F77141-AB31-4F89-8015-EFD8F6E4A28B}" dt="2018-11-16T03:46:25.125" v="795" actId="26606"/>
          <ac:graphicFrameMkLst>
            <pc:docMk/>
            <pc:sldMk cId="3253712922" sldId="421"/>
            <ac:graphicFrameMk id="7" creationId="{FFB8F013-568D-4652-8C91-0EB68152C022}"/>
          </ac:graphicFrameMkLst>
        </pc:graphicFrameChg>
        <pc:picChg chg="add mod">
          <ac:chgData name="Daniel Happy Putra Gultom" userId="c5353ef309f30cf2" providerId="LiveId" clId="{F7F77141-AB31-4F89-8015-EFD8F6E4A28B}" dt="2018-11-16T03:47:38.791" v="816" actId="29295"/>
          <ac:picMkLst>
            <pc:docMk/>
            <pc:sldMk cId="3253712922" sldId="421"/>
            <ac:picMk id="6" creationId="{82670762-B24A-43F8-B4CA-0434D3A86458}"/>
          </ac:picMkLst>
        </pc:picChg>
      </pc:sldChg>
      <pc:sldChg chg="addSp delSp modSp add mod setBg">
        <pc:chgData name="Daniel Happy Putra Gultom" userId="c5353ef309f30cf2" providerId="LiveId" clId="{F7F77141-AB31-4F89-8015-EFD8F6E4A28B}" dt="2018-11-17T00:00:38.091" v="1235" actId="1076"/>
        <pc:sldMkLst>
          <pc:docMk/>
          <pc:sldMk cId="3164880100" sldId="422"/>
        </pc:sldMkLst>
        <pc:spChg chg="mod">
          <ac:chgData name="Daniel Happy Putra Gultom" userId="c5353ef309f30cf2" providerId="LiveId" clId="{F7F77141-AB31-4F89-8015-EFD8F6E4A28B}" dt="2018-11-16T03:48:59.233" v="873" actId="26606"/>
          <ac:spMkLst>
            <pc:docMk/>
            <pc:sldMk cId="3164880100" sldId="422"/>
            <ac:spMk id="2" creationId="{029E4AE8-2BB4-4028-8590-E32E58608C1D}"/>
          </ac:spMkLst>
        </pc:spChg>
        <pc:spChg chg="del">
          <ac:chgData name="Daniel Happy Putra Gultom" userId="c5353ef309f30cf2" providerId="LiveId" clId="{F7F77141-AB31-4F89-8015-EFD8F6E4A28B}" dt="2018-11-16T03:48:59.233" v="873" actId="26606"/>
          <ac:spMkLst>
            <pc:docMk/>
            <pc:sldMk cId="3164880100" sldId="422"/>
            <ac:spMk id="3" creationId="{4F891742-3532-4D9A-A4F9-536B8E1C529E}"/>
          </ac:spMkLst>
        </pc:spChg>
        <pc:spChg chg="add">
          <ac:chgData name="Daniel Happy Putra Gultom" userId="c5353ef309f30cf2" providerId="LiveId" clId="{F7F77141-AB31-4F89-8015-EFD8F6E4A28B}" dt="2018-11-16T03:48:59.233" v="873" actId="26606"/>
          <ac:spMkLst>
            <pc:docMk/>
            <pc:sldMk cId="3164880100" sldId="422"/>
            <ac:spMk id="12" creationId="{E8BED655-2EC5-4704-ADD4-A91564533138}"/>
          </ac:spMkLst>
        </pc:spChg>
        <pc:spChg chg="add">
          <ac:chgData name="Daniel Happy Putra Gultom" userId="c5353ef309f30cf2" providerId="LiveId" clId="{F7F77141-AB31-4F89-8015-EFD8F6E4A28B}" dt="2018-11-16T03:48:59.233" v="873" actId="26606"/>
          <ac:spMkLst>
            <pc:docMk/>
            <pc:sldMk cId="3164880100" sldId="422"/>
            <ac:spMk id="14" creationId="{CBA419E7-4B43-4FA7-846D-76D394A32F0C}"/>
          </ac:spMkLst>
        </pc:spChg>
        <pc:spChg chg="add">
          <ac:chgData name="Daniel Happy Putra Gultom" userId="c5353ef309f30cf2" providerId="LiveId" clId="{F7F77141-AB31-4F89-8015-EFD8F6E4A28B}" dt="2018-11-16T03:48:59.233" v="873" actId="26606"/>
          <ac:spMkLst>
            <pc:docMk/>
            <pc:sldMk cId="3164880100" sldId="422"/>
            <ac:spMk id="16" creationId="{F7D34090-8F5C-4A49-8452-7328D66324D1}"/>
          </ac:spMkLst>
        </pc:spChg>
        <pc:spChg chg="add">
          <ac:chgData name="Daniel Happy Putra Gultom" userId="c5353ef309f30cf2" providerId="LiveId" clId="{F7F77141-AB31-4F89-8015-EFD8F6E4A28B}" dt="2018-11-16T03:48:59.233" v="873" actId="26606"/>
          <ac:spMkLst>
            <pc:docMk/>
            <pc:sldMk cId="3164880100" sldId="422"/>
            <ac:spMk id="18" creationId="{1B55B7B2-03F9-46F2-AE7C-2AC5156F40D3}"/>
          </ac:spMkLst>
        </pc:spChg>
        <pc:spChg chg="add">
          <ac:chgData name="Daniel Happy Putra Gultom" userId="c5353ef309f30cf2" providerId="LiveId" clId="{F7F77141-AB31-4F89-8015-EFD8F6E4A28B}" dt="2018-11-16T03:48:59.233" v="873" actId="26606"/>
          <ac:spMkLst>
            <pc:docMk/>
            <pc:sldMk cId="3164880100" sldId="422"/>
            <ac:spMk id="20" creationId="{4C161E54-A17C-4C76-B162-1C7A3C832912}"/>
          </ac:spMkLst>
        </pc:spChg>
        <pc:spChg chg="add">
          <ac:chgData name="Daniel Happy Putra Gultom" userId="c5353ef309f30cf2" providerId="LiveId" clId="{F7F77141-AB31-4F89-8015-EFD8F6E4A28B}" dt="2018-11-16T03:48:59.233" v="873" actId="26606"/>
          <ac:spMkLst>
            <pc:docMk/>
            <pc:sldMk cId="3164880100" sldId="422"/>
            <ac:spMk id="22" creationId="{401728EB-DA1C-414A-9946-98DC013B860E}"/>
          </ac:spMkLst>
        </pc:spChg>
        <pc:spChg chg="add">
          <ac:chgData name="Daniel Happy Putra Gultom" userId="c5353ef309f30cf2" providerId="LiveId" clId="{F7F77141-AB31-4F89-8015-EFD8F6E4A28B}" dt="2018-11-16T03:48:59.233" v="873" actId="26606"/>
          <ac:spMkLst>
            <pc:docMk/>
            <pc:sldMk cId="3164880100" sldId="422"/>
            <ac:spMk id="24" creationId="{C3A68CD8-A1B7-46B8-AB3C-5E0B0E749FFB}"/>
          </ac:spMkLst>
        </pc:spChg>
        <pc:picChg chg="add del">
          <ac:chgData name="Daniel Happy Putra Gultom" userId="c5353ef309f30cf2" providerId="LiveId" clId="{F7F77141-AB31-4F89-8015-EFD8F6E4A28B}" dt="2018-11-16T03:48:59.233" v="873" actId="26606"/>
          <ac:picMkLst>
            <pc:docMk/>
            <pc:sldMk cId="3164880100" sldId="422"/>
            <ac:picMk id="6" creationId="{C78FBE87-DD41-4E53-B38F-86F2C44AEE05}"/>
          </ac:picMkLst>
        </pc:picChg>
        <pc:picChg chg="add mod">
          <ac:chgData name="Daniel Happy Putra Gultom" userId="c5353ef309f30cf2" providerId="LiveId" clId="{F7F77141-AB31-4F89-8015-EFD8F6E4A28B}" dt="2018-11-17T00:00:38.091" v="1235" actId="1076"/>
          <ac:picMkLst>
            <pc:docMk/>
            <pc:sldMk cId="3164880100" sldId="422"/>
            <ac:picMk id="9" creationId="{C78FBE87-DD41-4E53-B38F-86F2C44AEE05}"/>
          </ac:picMkLst>
        </pc:picChg>
      </pc:sldChg>
      <pc:sldChg chg="addSp delSp modSp add del mod setBg">
        <pc:chgData name="Daniel Happy Putra Gultom" userId="c5353ef309f30cf2" providerId="LiveId" clId="{F7F77141-AB31-4F89-8015-EFD8F6E4A28B}" dt="2018-11-16T03:54:37.721" v="927" actId="2696"/>
        <pc:sldMkLst>
          <pc:docMk/>
          <pc:sldMk cId="2657853822" sldId="423"/>
        </pc:sldMkLst>
        <pc:spChg chg="mod">
          <ac:chgData name="Daniel Happy Putra Gultom" userId="c5353ef309f30cf2" providerId="LiveId" clId="{F7F77141-AB31-4F89-8015-EFD8F6E4A28B}" dt="2018-11-16T03:54:07.160" v="924" actId="26606"/>
          <ac:spMkLst>
            <pc:docMk/>
            <pc:sldMk cId="2657853822" sldId="423"/>
            <ac:spMk id="2" creationId="{61FD2324-676F-44AA-8CC9-B0C1EF25EECE}"/>
          </ac:spMkLst>
        </pc:spChg>
        <pc:spChg chg="del">
          <ac:chgData name="Daniel Happy Putra Gultom" userId="c5353ef309f30cf2" providerId="LiveId" clId="{F7F77141-AB31-4F89-8015-EFD8F6E4A28B}" dt="2018-11-16T03:54:07.160" v="924" actId="26606"/>
          <ac:spMkLst>
            <pc:docMk/>
            <pc:sldMk cId="2657853822" sldId="423"/>
            <ac:spMk id="3" creationId="{225694D1-5028-4CCA-99A6-34D282DB4DA0}"/>
          </ac:spMkLst>
        </pc:spChg>
        <pc:spChg chg="add">
          <ac:chgData name="Daniel Happy Putra Gultom" userId="c5353ef309f30cf2" providerId="LiveId" clId="{F7F77141-AB31-4F89-8015-EFD8F6E4A28B}" dt="2018-11-16T03:54:07.160" v="924" actId="26606"/>
          <ac:spMkLst>
            <pc:docMk/>
            <pc:sldMk cId="2657853822" sldId="423"/>
            <ac:spMk id="80" creationId="{6BFF1E8A-3E3F-4A67-97F8-32C8D4123807}"/>
          </ac:spMkLst>
        </pc:spChg>
        <pc:spChg chg="add">
          <ac:chgData name="Daniel Happy Putra Gultom" userId="c5353ef309f30cf2" providerId="LiveId" clId="{F7F77141-AB31-4F89-8015-EFD8F6E4A28B}" dt="2018-11-16T03:54:07.160" v="924" actId="26606"/>
          <ac:spMkLst>
            <pc:docMk/>
            <pc:sldMk cId="2657853822" sldId="423"/>
            <ac:spMk id="82" creationId="{D0BBA9C7-5B8B-474E-9392-E742C78ED5D2}"/>
          </ac:spMkLst>
        </pc:spChg>
        <pc:spChg chg="add">
          <ac:chgData name="Daniel Happy Putra Gultom" userId="c5353ef309f30cf2" providerId="LiveId" clId="{F7F77141-AB31-4F89-8015-EFD8F6E4A28B}" dt="2018-11-16T03:54:07.160" v="924" actId="26606"/>
          <ac:spMkLst>
            <pc:docMk/>
            <pc:sldMk cId="2657853822" sldId="423"/>
            <ac:spMk id="84" creationId="{1D52F3B2-AFE1-41E8-9E34-D2B02A65826D}"/>
          </ac:spMkLst>
        </pc:spChg>
        <pc:spChg chg="add">
          <ac:chgData name="Daniel Happy Putra Gultom" userId="c5353ef309f30cf2" providerId="LiveId" clId="{F7F77141-AB31-4F89-8015-EFD8F6E4A28B}" dt="2018-11-16T03:54:07.160" v="924" actId="26606"/>
          <ac:spMkLst>
            <pc:docMk/>
            <pc:sldMk cId="2657853822" sldId="423"/>
            <ac:spMk id="86" creationId="{7A8E2F28-54A2-432C-AAF7-7154C3D579CE}"/>
          </ac:spMkLst>
        </pc:spChg>
        <pc:spChg chg="add">
          <ac:chgData name="Daniel Happy Putra Gultom" userId="c5353ef309f30cf2" providerId="LiveId" clId="{F7F77141-AB31-4F89-8015-EFD8F6E4A28B}" dt="2018-11-16T03:54:07.160" v="924" actId="26606"/>
          <ac:spMkLst>
            <pc:docMk/>
            <pc:sldMk cId="2657853822" sldId="423"/>
            <ac:spMk id="88" creationId="{386191B5-2583-4B3E-B008-3E5A37614715}"/>
          </ac:spMkLst>
        </pc:spChg>
        <pc:spChg chg="add">
          <ac:chgData name="Daniel Happy Putra Gultom" userId="c5353ef309f30cf2" providerId="LiveId" clId="{F7F77141-AB31-4F89-8015-EFD8F6E4A28B}" dt="2018-11-16T03:54:07.160" v="924" actId="26606"/>
          <ac:spMkLst>
            <pc:docMk/>
            <pc:sldMk cId="2657853822" sldId="423"/>
            <ac:spMk id="90" creationId="{A9C7CFDB-8577-4539-8795-F8B34A3075B2}"/>
          </ac:spMkLst>
        </pc:spChg>
        <pc:spChg chg="add">
          <ac:chgData name="Daniel Happy Putra Gultom" userId="c5353ef309f30cf2" providerId="LiveId" clId="{F7F77141-AB31-4F89-8015-EFD8F6E4A28B}" dt="2018-11-16T03:54:07.160" v="924" actId="26606"/>
          <ac:spMkLst>
            <pc:docMk/>
            <pc:sldMk cId="2657853822" sldId="423"/>
            <ac:spMk id="92" creationId="{295C4DB5-1B45-490F-A51B-23C9B9A433C2}"/>
          </ac:spMkLst>
        </pc:spChg>
        <pc:spChg chg="add">
          <ac:chgData name="Daniel Happy Putra Gultom" userId="c5353ef309f30cf2" providerId="LiveId" clId="{F7F77141-AB31-4F89-8015-EFD8F6E4A28B}" dt="2018-11-16T03:54:07.160" v="924" actId="26606"/>
          <ac:spMkLst>
            <pc:docMk/>
            <pc:sldMk cId="2657853822" sldId="423"/>
            <ac:spMk id="94" creationId="{63C20DDE-67DF-47CA-B658-875EA5D810BA}"/>
          </ac:spMkLst>
        </pc:spChg>
        <pc:spChg chg="add">
          <ac:chgData name="Daniel Happy Putra Gultom" userId="c5353ef309f30cf2" providerId="LiveId" clId="{F7F77141-AB31-4F89-8015-EFD8F6E4A28B}" dt="2018-11-16T03:54:07.160" v="924" actId="26606"/>
          <ac:spMkLst>
            <pc:docMk/>
            <pc:sldMk cId="2657853822" sldId="423"/>
            <ac:spMk id="96" creationId="{72B4ED93-D6A4-4A1D-9CA7-A0549AB6D402}"/>
          </ac:spMkLst>
        </pc:spChg>
        <pc:grpChg chg="add del">
          <ac:chgData name="Daniel Happy Putra Gultom" userId="c5353ef309f30cf2" providerId="LiveId" clId="{F7F77141-AB31-4F89-8015-EFD8F6E4A28B}" dt="2018-11-16T03:53:49.226" v="920"/>
          <ac:grpSpMkLst>
            <pc:docMk/>
            <pc:sldMk cId="2657853822" sldId="423"/>
            <ac:grpSpMk id="4" creationId="{5DE0DFE7-E223-45D6-A5C2-EF0C5F32012E}"/>
          </ac:grpSpMkLst>
        </pc:grpChg>
        <pc:grpChg chg="add del">
          <ac:chgData name="Daniel Happy Putra Gultom" userId="c5353ef309f30cf2" providerId="LiveId" clId="{F7F77141-AB31-4F89-8015-EFD8F6E4A28B}" dt="2018-11-16T03:53:57.367" v="922" actId="478"/>
          <ac:grpSpMkLst>
            <pc:docMk/>
            <pc:sldMk cId="2657853822" sldId="423"/>
            <ac:grpSpMk id="103" creationId="{40D85543-ED60-4847-819F-4F8160BD9AC3}"/>
          </ac:grpSpMkLst>
        </pc:grpChg>
        <pc:picChg chg="add del">
          <ac:chgData name="Daniel Happy Putra Gultom" userId="c5353ef309f30cf2" providerId="LiveId" clId="{F7F77141-AB31-4F89-8015-EFD8F6E4A28B}" dt="2018-11-16T03:54:07.160" v="924" actId="26606"/>
          <ac:picMkLst>
            <pc:docMk/>
            <pc:sldMk cId="2657853822" sldId="423"/>
            <ac:picMk id="202" creationId="{4AA673AC-FB50-422B-B7B9-8CC81302BC41}"/>
          </ac:picMkLst>
        </pc:picChg>
        <pc:picChg chg="add mod">
          <ac:chgData name="Daniel Happy Putra Gultom" userId="c5353ef309f30cf2" providerId="LiveId" clId="{F7F77141-AB31-4F89-8015-EFD8F6E4A28B}" dt="2018-11-16T03:54:18.986" v="926" actId="14100"/>
          <ac:picMkLst>
            <pc:docMk/>
            <pc:sldMk cId="2657853822" sldId="423"/>
            <ac:picMk id="205" creationId="{4AA673AC-FB50-422B-B7B9-8CC81302BC41}"/>
          </ac:picMkLst>
        </pc:picChg>
        <pc:cxnChg chg="mod">
          <ac:chgData name="Daniel Happy Putra Gultom" userId="c5353ef309f30cf2" providerId="LiveId" clId="{F7F77141-AB31-4F89-8015-EFD8F6E4A28B}" dt="2018-11-16T03:53:57.367" v="922" actId="478"/>
          <ac:cxnSpMkLst>
            <pc:docMk/>
            <pc:sldMk cId="2657853822" sldId="423"/>
            <ac:cxnSpMk id="138" creationId="{9469422E-E970-4D3B-8704-BDF90DA56CE9}"/>
          </ac:cxnSpMkLst>
        </pc:cxnChg>
        <pc:cxnChg chg="mod">
          <ac:chgData name="Daniel Happy Putra Gultom" userId="c5353ef309f30cf2" providerId="LiveId" clId="{F7F77141-AB31-4F89-8015-EFD8F6E4A28B}" dt="2018-11-16T03:53:57.367" v="922" actId="478"/>
          <ac:cxnSpMkLst>
            <pc:docMk/>
            <pc:sldMk cId="2657853822" sldId="423"/>
            <ac:cxnSpMk id="148" creationId="{46E13CFC-AE39-4A35-89CB-812FAF479E1D}"/>
          </ac:cxnSpMkLst>
        </pc:cxnChg>
        <pc:cxnChg chg="mod">
          <ac:chgData name="Daniel Happy Putra Gultom" userId="c5353ef309f30cf2" providerId="LiveId" clId="{F7F77141-AB31-4F89-8015-EFD8F6E4A28B}" dt="2018-11-16T03:53:57.367" v="922" actId="478"/>
          <ac:cxnSpMkLst>
            <pc:docMk/>
            <pc:sldMk cId="2657853822" sldId="423"/>
            <ac:cxnSpMk id="149" creationId="{E0D3F647-3057-4861-B6D3-F10DF22CE424}"/>
          </ac:cxnSpMkLst>
        </pc:cxnChg>
        <pc:cxnChg chg="mod">
          <ac:chgData name="Daniel Happy Putra Gultom" userId="c5353ef309f30cf2" providerId="LiveId" clId="{F7F77141-AB31-4F89-8015-EFD8F6E4A28B}" dt="2018-11-16T03:53:57.367" v="922" actId="478"/>
          <ac:cxnSpMkLst>
            <pc:docMk/>
            <pc:sldMk cId="2657853822" sldId="423"/>
            <ac:cxnSpMk id="190" creationId="{7C75AD68-5FBE-4680-9FB1-F0449E527CAA}"/>
          </ac:cxnSpMkLst>
        </pc:cxnChg>
        <pc:cxnChg chg="mod">
          <ac:chgData name="Daniel Happy Putra Gultom" userId="c5353ef309f30cf2" providerId="LiveId" clId="{F7F77141-AB31-4F89-8015-EFD8F6E4A28B}" dt="2018-11-16T03:53:57.367" v="922" actId="478"/>
          <ac:cxnSpMkLst>
            <pc:docMk/>
            <pc:sldMk cId="2657853822" sldId="423"/>
            <ac:cxnSpMk id="191" creationId="{A67660F3-CB1F-4755-934A-03BBD5A21610}"/>
          </ac:cxnSpMkLst>
        </pc:cxnChg>
        <pc:cxnChg chg="mod">
          <ac:chgData name="Daniel Happy Putra Gultom" userId="c5353ef309f30cf2" providerId="LiveId" clId="{F7F77141-AB31-4F89-8015-EFD8F6E4A28B}" dt="2018-11-16T03:53:57.367" v="922" actId="478"/>
          <ac:cxnSpMkLst>
            <pc:docMk/>
            <pc:sldMk cId="2657853822" sldId="423"/>
            <ac:cxnSpMk id="192" creationId="{A366B79B-1493-463B-BC9F-6301C2DF866A}"/>
          </ac:cxnSpMkLst>
        </pc:cxnChg>
        <pc:cxnChg chg="mod">
          <ac:chgData name="Daniel Happy Putra Gultom" userId="c5353ef309f30cf2" providerId="LiveId" clId="{F7F77141-AB31-4F89-8015-EFD8F6E4A28B}" dt="2018-11-16T03:53:57.367" v="922" actId="478"/>
          <ac:cxnSpMkLst>
            <pc:docMk/>
            <pc:sldMk cId="2657853822" sldId="423"/>
            <ac:cxnSpMk id="193" creationId="{10839AE4-1813-483C-9E64-57C3A50F7FA4}"/>
          </ac:cxnSpMkLst>
        </pc:cxnChg>
      </pc:sldChg>
      <pc:sldChg chg="addSp delSp modSp add mod setBg">
        <pc:chgData name="Daniel Happy Putra Gultom" userId="c5353ef309f30cf2" providerId="LiveId" clId="{F7F77141-AB31-4F89-8015-EFD8F6E4A28B}" dt="2018-11-17T00:14:23.162" v="1379" actId="20577"/>
        <pc:sldMkLst>
          <pc:docMk/>
          <pc:sldMk cId="2919268677" sldId="423"/>
        </pc:sldMkLst>
        <pc:spChg chg="mod">
          <ac:chgData name="Daniel Happy Putra Gultom" userId="c5353ef309f30cf2" providerId="LiveId" clId="{F7F77141-AB31-4F89-8015-EFD8F6E4A28B}" dt="2018-11-17T00:14:23.162" v="1379" actId="20577"/>
          <ac:spMkLst>
            <pc:docMk/>
            <pc:sldMk cId="2919268677" sldId="423"/>
            <ac:spMk id="2" creationId="{48B6991C-E4CD-433A-AB40-FDC89A7EDD54}"/>
          </ac:spMkLst>
        </pc:spChg>
        <pc:spChg chg="del mod">
          <ac:chgData name="Daniel Happy Putra Gultom" userId="c5353ef309f30cf2" providerId="LiveId" clId="{F7F77141-AB31-4F89-8015-EFD8F6E4A28B}" dt="2018-11-17T00:05:27.627" v="1236" actId="478"/>
          <ac:spMkLst>
            <pc:docMk/>
            <pc:sldMk cId="2919268677" sldId="423"/>
            <ac:spMk id="3" creationId="{9A13AD54-A756-47DA-8CE8-6A8BC88AE129}"/>
          </ac:spMkLst>
        </pc:spChg>
        <pc:spChg chg="add">
          <ac:chgData name="Daniel Happy Putra Gultom" userId="c5353ef309f30cf2" providerId="LiveId" clId="{F7F77141-AB31-4F89-8015-EFD8F6E4A28B}" dt="2018-11-16T03:55:37.124" v="1000" actId="26606"/>
          <ac:spMkLst>
            <pc:docMk/>
            <pc:sldMk cId="2919268677" sldId="423"/>
            <ac:spMk id="108" creationId="{2A28AC4B-805D-4091-A648-61572081C7FB}"/>
          </ac:spMkLst>
        </pc:spChg>
        <pc:spChg chg="add">
          <ac:chgData name="Daniel Happy Putra Gultom" userId="c5353ef309f30cf2" providerId="LiveId" clId="{F7F77141-AB31-4F89-8015-EFD8F6E4A28B}" dt="2018-11-16T03:55:37.124" v="1000" actId="26606"/>
          <ac:spMkLst>
            <pc:docMk/>
            <pc:sldMk cId="2919268677" sldId="423"/>
            <ac:spMk id="110" creationId="{39373A6F-2E1F-4613-8E1D-D68057D29F31}"/>
          </ac:spMkLst>
        </pc:spChg>
        <pc:spChg chg="add">
          <ac:chgData name="Daniel Happy Putra Gultom" userId="c5353ef309f30cf2" providerId="LiveId" clId="{F7F77141-AB31-4F89-8015-EFD8F6E4A28B}" dt="2018-11-16T03:55:37.124" v="1000" actId="26606"/>
          <ac:spMkLst>
            <pc:docMk/>
            <pc:sldMk cId="2919268677" sldId="423"/>
            <ac:spMk id="112" creationId="{A6D733BE-061E-4600-B6A3-62A68EF2C687}"/>
          </ac:spMkLst>
        </pc:spChg>
        <pc:grpChg chg="add del mod">
          <ac:chgData name="Daniel Happy Putra Gultom" userId="c5353ef309f30cf2" providerId="LiveId" clId="{F7F77141-AB31-4F89-8015-EFD8F6E4A28B}" dt="2018-11-16T03:55:18.144" v="998" actId="478"/>
          <ac:grpSpMkLst>
            <pc:docMk/>
            <pc:sldMk cId="2919268677" sldId="423"/>
            <ac:grpSpMk id="4" creationId="{E78D0567-C3C3-4813-ACF8-74209009DE5A}"/>
          </ac:grpSpMkLst>
        </pc:grpChg>
        <pc:picChg chg="add mod">
          <ac:chgData name="Daniel Happy Putra Gultom" userId="c5353ef309f30cf2" providerId="LiveId" clId="{F7F77141-AB31-4F89-8015-EFD8F6E4A28B}" dt="2018-11-16T03:55:44.544" v="1002" actId="962"/>
          <ac:picMkLst>
            <pc:docMk/>
            <pc:sldMk cId="2919268677" sldId="423"/>
            <ac:picMk id="103" creationId="{E892FA6A-7FDA-40FB-B127-313CF19874F1}"/>
          </ac:picMkLst>
        </pc:picChg>
        <pc:cxnChg chg="mod">
          <ac:chgData name="Daniel Happy Putra Gultom" userId="c5353ef309f30cf2" providerId="LiveId" clId="{F7F77141-AB31-4F89-8015-EFD8F6E4A28B}" dt="2018-11-16T03:55:18.144" v="998" actId="478"/>
          <ac:cxnSpMkLst>
            <pc:docMk/>
            <pc:sldMk cId="2919268677" sldId="423"/>
            <ac:cxnSpMk id="39" creationId="{C652AC21-C635-4DBE-8042-597F646593EC}"/>
          </ac:cxnSpMkLst>
        </pc:cxnChg>
        <pc:cxnChg chg="mod">
          <ac:chgData name="Daniel Happy Putra Gultom" userId="c5353ef309f30cf2" providerId="LiveId" clId="{F7F77141-AB31-4F89-8015-EFD8F6E4A28B}" dt="2018-11-16T03:55:18.144" v="998" actId="478"/>
          <ac:cxnSpMkLst>
            <pc:docMk/>
            <pc:sldMk cId="2919268677" sldId="423"/>
            <ac:cxnSpMk id="49" creationId="{ADD28626-C2A6-453A-83A6-3E5160974A0F}"/>
          </ac:cxnSpMkLst>
        </pc:cxnChg>
        <pc:cxnChg chg="mod">
          <ac:chgData name="Daniel Happy Putra Gultom" userId="c5353ef309f30cf2" providerId="LiveId" clId="{F7F77141-AB31-4F89-8015-EFD8F6E4A28B}" dt="2018-11-16T03:55:18.144" v="998" actId="478"/>
          <ac:cxnSpMkLst>
            <pc:docMk/>
            <pc:sldMk cId="2919268677" sldId="423"/>
            <ac:cxnSpMk id="50" creationId="{6DF718C0-C4CD-4D40-974E-E19ABF51A42A}"/>
          </ac:cxnSpMkLst>
        </pc:cxnChg>
        <pc:cxnChg chg="mod">
          <ac:chgData name="Daniel Happy Putra Gultom" userId="c5353ef309f30cf2" providerId="LiveId" clId="{F7F77141-AB31-4F89-8015-EFD8F6E4A28B}" dt="2018-11-16T03:55:18.144" v="998" actId="478"/>
          <ac:cxnSpMkLst>
            <pc:docMk/>
            <pc:sldMk cId="2919268677" sldId="423"/>
            <ac:cxnSpMk id="91" creationId="{8B773C41-48C6-4588-AE6E-E8B8B8936D5A}"/>
          </ac:cxnSpMkLst>
        </pc:cxnChg>
        <pc:cxnChg chg="mod">
          <ac:chgData name="Daniel Happy Putra Gultom" userId="c5353ef309f30cf2" providerId="LiveId" clId="{F7F77141-AB31-4F89-8015-EFD8F6E4A28B}" dt="2018-11-16T03:55:18.144" v="998" actId="478"/>
          <ac:cxnSpMkLst>
            <pc:docMk/>
            <pc:sldMk cId="2919268677" sldId="423"/>
            <ac:cxnSpMk id="92" creationId="{01592CB8-5739-45EF-AF94-17E1D1F3ED96}"/>
          </ac:cxnSpMkLst>
        </pc:cxnChg>
        <pc:cxnChg chg="mod">
          <ac:chgData name="Daniel Happy Putra Gultom" userId="c5353ef309f30cf2" providerId="LiveId" clId="{F7F77141-AB31-4F89-8015-EFD8F6E4A28B}" dt="2018-11-16T03:55:18.144" v="998" actId="478"/>
          <ac:cxnSpMkLst>
            <pc:docMk/>
            <pc:sldMk cId="2919268677" sldId="423"/>
            <ac:cxnSpMk id="93" creationId="{74576832-6AF4-4DDD-AD59-C15FB88C16D2}"/>
          </ac:cxnSpMkLst>
        </pc:cxnChg>
        <pc:cxnChg chg="mod">
          <ac:chgData name="Daniel Happy Putra Gultom" userId="c5353ef309f30cf2" providerId="LiveId" clId="{F7F77141-AB31-4F89-8015-EFD8F6E4A28B}" dt="2018-11-16T03:55:18.144" v="998" actId="478"/>
          <ac:cxnSpMkLst>
            <pc:docMk/>
            <pc:sldMk cId="2919268677" sldId="423"/>
            <ac:cxnSpMk id="94" creationId="{DF31E081-819A-4E54-92D4-4DE0AB41202B}"/>
          </ac:cxnSpMkLst>
        </pc:cxnChg>
      </pc:sldChg>
      <pc:sldChg chg="addSp delSp modSp add mod setBg">
        <pc:chgData name="Daniel Happy Putra Gultom" userId="c5353ef309f30cf2" providerId="LiveId" clId="{F7F77141-AB31-4F89-8015-EFD8F6E4A28B}" dt="2018-11-16T23:55:42.963" v="1234" actId="20577"/>
        <pc:sldMkLst>
          <pc:docMk/>
          <pc:sldMk cId="2797140721" sldId="424"/>
        </pc:sldMkLst>
        <pc:spChg chg="mod">
          <ac:chgData name="Daniel Happy Putra Gultom" userId="c5353ef309f30cf2" providerId="LiveId" clId="{F7F77141-AB31-4F89-8015-EFD8F6E4A28B}" dt="2018-11-16T23:55:39.812" v="1233" actId="26606"/>
          <ac:spMkLst>
            <pc:docMk/>
            <pc:sldMk cId="2797140721" sldId="424"/>
            <ac:spMk id="2" creationId="{865B446D-ED1B-4635-BFB6-7017AFA28BF7}"/>
          </ac:spMkLst>
        </pc:spChg>
        <pc:spChg chg="del mod">
          <ac:chgData name="Daniel Happy Putra Gultom" userId="c5353ef309f30cf2" providerId="LiveId" clId="{F7F77141-AB31-4F89-8015-EFD8F6E4A28B}" dt="2018-11-16T23:55:39.812" v="1233" actId="26606"/>
          <ac:spMkLst>
            <pc:docMk/>
            <pc:sldMk cId="2797140721" sldId="424"/>
            <ac:spMk id="3" creationId="{1879520F-F832-4256-BA85-03AC7119F38F}"/>
          </ac:spMkLst>
        </pc:spChg>
        <pc:graphicFrameChg chg="add mod">
          <ac:chgData name="Daniel Happy Putra Gultom" userId="c5353ef309f30cf2" providerId="LiveId" clId="{F7F77141-AB31-4F89-8015-EFD8F6E4A28B}" dt="2018-11-16T23:55:42.963" v="1234" actId="20577"/>
          <ac:graphicFrameMkLst>
            <pc:docMk/>
            <pc:sldMk cId="2797140721" sldId="424"/>
            <ac:graphicFrameMk id="5" creationId="{DDE95962-F7C5-4C80-BF1E-043EC35CD078}"/>
          </ac:graphicFrameMkLst>
        </pc:graphicFrameChg>
      </pc:sldChg>
      <pc:sldChg chg="addSp delSp modSp add mod setBg">
        <pc:chgData name="Daniel Happy Putra Gultom" userId="c5353ef309f30cf2" providerId="LiveId" clId="{F7F77141-AB31-4F89-8015-EFD8F6E4A28B}" dt="2018-11-17T00:06:41.615" v="1325" actId="14100"/>
        <pc:sldMkLst>
          <pc:docMk/>
          <pc:sldMk cId="144049499" sldId="425"/>
        </pc:sldMkLst>
        <pc:spChg chg="mod">
          <ac:chgData name="Daniel Happy Putra Gultom" userId="c5353ef309f30cf2" providerId="LiveId" clId="{F7F77141-AB31-4F89-8015-EFD8F6E4A28B}" dt="2018-11-17T00:06:25.092" v="1298" actId="26606"/>
          <ac:spMkLst>
            <pc:docMk/>
            <pc:sldMk cId="144049499" sldId="425"/>
            <ac:spMk id="2" creationId="{AB19B929-0E7D-4AF7-A23F-7AB12E0A34F6}"/>
          </ac:spMkLst>
        </pc:spChg>
        <pc:spChg chg="del">
          <ac:chgData name="Daniel Happy Putra Gultom" userId="c5353ef309f30cf2" providerId="LiveId" clId="{F7F77141-AB31-4F89-8015-EFD8F6E4A28B}" dt="2018-11-17T00:06:20.153" v="1297"/>
          <ac:spMkLst>
            <pc:docMk/>
            <pc:sldMk cId="144049499" sldId="425"/>
            <ac:spMk id="3" creationId="{062E4DA7-63DA-4656-9BBF-CC2A1A8BE364}"/>
          </ac:spMkLst>
        </pc:spChg>
        <pc:spChg chg="add">
          <ac:chgData name="Daniel Happy Putra Gultom" userId="c5353ef309f30cf2" providerId="LiveId" clId="{F7F77141-AB31-4F89-8015-EFD8F6E4A28B}" dt="2018-11-17T00:06:25.092" v="1298" actId="26606"/>
          <ac:spMkLst>
            <pc:docMk/>
            <pc:sldMk cId="144049499" sldId="425"/>
            <ac:spMk id="9" creationId="{0E830057-F4EE-412A-8526-36BE1CE18C85}"/>
          </ac:spMkLst>
        </pc:spChg>
        <pc:spChg chg="add">
          <ac:chgData name="Daniel Happy Putra Gultom" userId="c5353ef309f30cf2" providerId="LiveId" clId="{F7F77141-AB31-4F89-8015-EFD8F6E4A28B}" dt="2018-11-17T00:06:25.092" v="1298" actId="26606"/>
          <ac:spMkLst>
            <pc:docMk/>
            <pc:sldMk cId="144049499" sldId="425"/>
            <ac:spMk id="11" creationId="{BAAEBA82-E2D4-4653-AEE3-E95B330DDA21}"/>
          </ac:spMkLst>
        </pc:spChg>
        <pc:spChg chg="add">
          <ac:chgData name="Daniel Happy Putra Gultom" userId="c5353ef309f30cf2" providerId="LiveId" clId="{F7F77141-AB31-4F89-8015-EFD8F6E4A28B}" dt="2018-11-17T00:06:25.092" v="1298" actId="26606"/>
          <ac:spMkLst>
            <pc:docMk/>
            <pc:sldMk cId="144049499" sldId="425"/>
            <ac:spMk id="13" creationId="{2386509E-DAF8-4DA0-B09B-FA3FB341C2BC}"/>
          </ac:spMkLst>
        </pc:spChg>
        <pc:spChg chg="add">
          <ac:chgData name="Daniel Happy Putra Gultom" userId="c5353ef309f30cf2" providerId="LiveId" clId="{F7F77141-AB31-4F89-8015-EFD8F6E4A28B}" dt="2018-11-17T00:06:25.092" v="1298" actId="26606"/>
          <ac:spMkLst>
            <pc:docMk/>
            <pc:sldMk cId="144049499" sldId="425"/>
            <ac:spMk id="15" creationId="{44E11946-6976-4B44-971A-07BFBE9544A6}"/>
          </ac:spMkLst>
        </pc:spChg>
        <pc:spChg chg="add">
          <ac:chgData name="Daniel Happy Putra Gultom" userId="c5353ef309f30cf2" providerId="LiveId" clId="{F7F77141-AB31-4F89-8015-EFD8F6E4A28B}" dt="2018-11-17T00:06:25.092" v="1298" actId="26606"/>
          <ac:spMkLst>
            <pc:docMk/>
            <pc:sldMk cId="144049499" sldId="425"/>
            <ac:spMk id="17" creationId="{367DA501-B484-4B3B-8460-067A48E694E0}"/>
          </ac:spMkLst>
        </pc:spChg>
        <pc:spChg chg="add">
          <ac:chgData name="Daniel Happy Putra Gultom" userId="c5353ef309f30cf2" providerId="LiveId" clId="{F7F77141-AB31-4F89-8015-EFD8F6E4A28B}" dt="2018-11-17T00:06:25.092" v="1298" actId="26606"/>
          <ac:spMkLst>
            <pc:docMk/>
            <pc:sldMk cId="144049499" sldId="425"/>
            <ac:spMk id="19" creationId="{D293E637-8037-47F5-B2D4-DFA12C87164C}"/>
          </ac:spMkLst>
        </pc:spChg>
        <pc:picChg chg="add mod">
          <ac:chgData name="Daniel Happy Putra Gultom" userId="c5353ef309f30cf2" providerId="LiveId" clId="{F7F77141-AB31-4F89-8015-EFD8F6E4A28B}" dt="2018-11-17T00:06:41.615" v="1325" actId="14100"/>
          <ac:picMkLst>
            <pc:docMk/>
            <pc:sldMk cId="144049499" sldId="425"/>
            <ac:picMk id="4" creationId="{83A62843-E1AF-4EFB-B5E3-0705258AE49F}"/>
          </ac:picMkLst>
        </pc:picChg>
      </pc:sldChg>
      <pc:sldChg chg="addSp delSp modSp add mod setBg">
        <pc:chgData name="Daniel Happy Putra Gultom" userId="c5353ef309f30cf2" providerId="LiveId" clId="{F7F77141-AB31-4F89-8015-EFD8F6E4A28B}" dt="2018-11-17T00:13:58.452" v="1378" actId="1076"/>
        <pc:sldMkLst>
          <pc:docMk/>
          <pc:sldMk cId="3915724026" sldId="426"/>
        </pc:sldMkLst>
        <pc:spChg chg="mod">
          <ac:chgData name="Daniel Happy Putra Gultom" userId="c5353ef309f30cf2" providerId="LiveId" clId="{F7F77141-AB31-4F89-8015-EFD8F6E4A28B}" dt="2018-11-17T00:13:38.504" v="1374" actId="26606"/>
          <ac:spMkLst>
            <pc:docMk/>
            <pc:sldMk cId="3915724026" sldId="426"/>
            <ac:spMk id="2" creationId="{6556ECC5-D264-47C9-9518-BE612B63F241}"/>
          </ac:spMkLst>
        </pc:spChg>
        <pc:spChg chg="del">
          <ac:chgData name="Daniel Happy Putra Gultom" userId="c5353ef309f30cf2" providerId="LiveId" clId="{F7F77141-AB31-4F89-8015-EFD8F6E4A28B}" dt="2018-11-17T00:13:35.089" v="1373"/>
          <ac:spMkLst>
            <pc:docMk/>
            <pc:sldMk cId="3915724026" sldId="426"/>
            <ac:spMk id="3" creationId="{736C9D1E-8828-4E18-88C6-F268D1146879}"/>
          </ac:spMkLst>
        </pc:spChg>
        <pc:spChg chg="add">
          <ac:chgData name="Daniel Happy Putra Gultom" userId="c5353ef309f30cf2" providerId="LiveId" clId="{F7F77141-AB31-4F89-8015-EFD8F6E4A28B}" dt="2018-11-17T00:13:38.504" v="1374" actId="26606"/>
          <ac:spMkLst>
            <pc:docMk/>
            <pc:sldMk cId="3915724026" sldId="426"/>
            <ac:spMk id="9" creationId="{0E830057-F4EE-412A-8526-36BE1CE18C85}"/>
          </ac:spMkLst>
        </pc:spChg>
        <pc:spChg chg="add">
          <ac:chgData name="Daniel Happy Putra Gultom" userId="c5353ef309f30cf2" providerId="LiveId" clId="{F7F77141-AB31-4F89-8015-EFD8F6E4A28B}" dt="2018-11-17T00:13:38.504" v="1374" actId="26606"/>
          <ac:spMkLst>
            <pc:docMk/>
            <pc:sldMk cId="3915724026" sldId="426"/>
            <ac:spMk id="11" creationId="{BAAEBA82-E2D4-4653-AEE3-E95B330DDA21}"/>
          </ac:spMkLst>
        </pc:spChg>
        <pc:spChg chg="add">
          <ac:chgData name="Daniel Happy Putra Gultom" userId="c5353ef309f30cf2" providerId="LiveId" clId="{F7F77141-AB31-4F89-8015-EFD8F6E4A28B}" dt="2018-11-17T00:13:38.504" v="1374" actId="26606"/>
          <ac:spMkLst>
            <pc:docMk/>
            <pc:sldMk cId="3915724026" sldId="426"/>
            <ac:spMk id="13" creationId="{2386509E-DAF8-4DA0-B09B-FA3FB341C2BC}"/>
          </ac:spMkLst>
        </pc:spChg>
        <pc:spChg chg="add">
          <ac:chgData name="Daniel Happy Putra Gultom" userId="c5353ef309f30cf2" providerId="LiveId" clId="{F7F77141-AB31-4F89-8015-EFD8F6E4A28B}" dt="2018-11-17T00:13:38.504" v="1374" actId="26606"/>
          <ac:spMkLst>
            <pc:docMk/>
            <pc:sldMk cId="3915724026" sldId="426"/>
            <ac:spMk id="15" creationId="{44E11946-6976-4B44-971A-07BFBE9544A6}"/>
          </ac:spMkLst>
        </pc:spChg>
        <pc:spChg chg="add">
          <ac:chgData name="Daniel Happy Putra Gultom" userId="c5353ef309f30cf2" providerId="LiveId" clId="{F7F77141-AB31-4F89-8015-EFD8F6E4A28B}" dt="2018-11-17T00:13:38.504" v="1374" actId="26606"/>
          <ac:spMkLst>
            <pc:docMk/>
            <pc:sldMk cId="3915724026" sldId="426"/>
            <ac:spMk id="17" creationId="{367DA501-B484-4B3B-8460-067A48E694E0}"/>
          </ac:spMkLst>
        </pc:spChg>
        <pc:spChg chg="add">
          <ac:chgData name="Daniel Happy Putra Gultom" userId="c5353ef309f30cf2" providerId="LiveId" clId="{F7F77141-AB31-4F89-8015-EFD8F6E4A28B}" dt="2018-11-17T00:13:38.504" v="1374" actId="26606"/>
          <ac:spMkLst>
            <pc:docMk/>
            <pc:sldMk cId="3915724026" sldId="426"/>
            <ac:spMk id="19" creationId="{D293E637-8037-47F5-B2D4-DFA12C87164C}"/>
          </ac:spMkLst>
        </pc:spChg>
        <pc:picChg chg="add mod">
          <ac:chgData name="Daniel Happy Putra Gultom" userId="c5353ef309f30cf2" providerId="LiveId" clId="{F7F77141-AB31-4F89-8015-EFD8F6E4A28B}" dt="2018-11-17T00:13:58.452" v="1378" actId="1076"/>
          <ac:picMkLst>
            <pc:docMk/>
            <pc:sldMk cId="3915724026" sldId="426"/>
            <ac:picMk id="4" creationId="{8F8881F0-1328-4266-A988-32DBF6DD6A97}"/>
          </ac:picMkLst>
        </pc:picChg>
      </pc:sldChg>
    </pc:docChg>
  </pc:docChgLst>
  <pc:docChgLst>
    <pc:chgData name="Daniel Happy Putra Gultom" userId="c5353ef309f30cf2" providerId="LiveId" clId="{D0FDC3B7-D86A-4AE1-A6D4-3C13D9FCB05E}"/>
    <pc:docChg chg="custSel delSld modSld">
      <pc:chgData name="Daniel Happy Putra Gultom" userId="c5353ef309f30cf2" providerId="LiveId" clId="{D0FDC3B7-D86A-4AE1-A6D4-3C13D9FCB05E}" dt="2018-11-16T22:25:20.734" v="26" actId="20577"/>
      <pc:docMkLst>
        <pc:docMk/>
      </pc:docMkLst>
      <pc:sldChg chg="del">
        <pc:chgData name="Daniel Happy Putra Gultom" userId="c5353ef309f30cf2" providerId="LiveId" clId="{D0FDC3B7-D86A-4AE1-A6D4-3C13D9FCB05E}" dt="2018-11-16T08:53:53.421" v="0" actId="2696"/>
        <pc:sldMkLst>
          <pc:docMk/>
          <pc:sldMk cId="940495001" sldId="259"/>
        </pc:sldMkLst>
      </pc:sldChg>
      <pc:sldChg chg="modSp">
        <pc:chgData name="Daniel Happy Putra Gultom" userId="c5353ef309f30cf2" providerId="LiveId" clId="{D0FDC3B7-D86A-4AE1-A6D4-3C13D9FCB05E}" dt="2018-11-16T08:56:16.254" v="13" actId="20577"/>
        <pc:sldMkLst>
          <pc:docMk/>
          <pc:sldMk cId="1354691389" sldId="416"/>
        </pc:sldMkLst>
        <pc:spChg chg="mod">
          <ac:chgData name="Daniel Happy Putra Gultom" userId="c5353ef309f30cf2" providerId="LiveId" clId="{D0FDC3B7-D86A-4AE1-A6D4-3C13D9FCB05E}" dt="2018-11-16T08:56:16.254" v="13" actId="20577"/>
          <ac:spMkLst>
            <pc:docMk/>
            <pc:sldMk cId="1354691389" sldId="416"/>
            <ac:spMk id="3" creationId="{8E702283-72D4-4DAA-9E45-38502B79429E}"/>
          </ac:spMkLst>
        </pc:spChg>
      </pc:sldChg>
      <pc:sldChg chg="modSp">
        <pc:chgData name="Daniel Happy Putra Gultom" userId="c5353ef309f30cf2" providerId="LiveId" clId="{D0FDC3B7-D86A-4AE1-A6D4-3C13D9FCB05E}" dt="2018-11-16T22:25:20.734" v="26" actId="20577"/>
        <pc:sldMkLst>
          <pc:docMk/>
          <pc:sldMk cId="1743183106" sldId="418"/>
        </pc:sldMkLst>
        <pc:spChg chg="mod">
          <ac:chgData name="Daniel Happy Putra Gultom" userId="c5353ef309f30cf2" providerId="LiveId" clId="{D0FDC3B7-D86A-4AE1-A6D4-3C13D9FCB05E}" dt="2018-11-16T22:25:20.734" v="26" actId="20577"/>
          <ac:spMkLst>
            <pc:docMk/>
            <pc:sldMk cId="1743183106" sldId="418"/>
            <ac:spMk id="3" creationId="{55A8BC74-FF09-404A-85F2-9AE0B9089A8F}"/>
          </ac:spMkLst>
        </pc:spChg>
      </pc:sldChg>
      <pc:sldChg chg="modSp">
        <pc:chgData name="Daniel Happy Putra Gultom" userId="c5353ef309f30cf2" providerId="LiveId" clId="{D0FDC3B7-D86A-4AE1-A6D4-3C13D9FCB05E}" dt="2018-11-16T08:54:23.395" v="1" actId="20577"/>
        <pc:sldMkLst>
          <pc:docMk/>
          <pc:sldMk cId="3253712922" sldId="421"/>
        </pc:sldMkLst>
        <pc:spChg chg="mod">
          <ac:chgData name="Daniel Happy Putra Gultom" userId="c5353ef309f30cf2" providerId="LiveId" clId="{D0FDC3B7-D86A-4AE1-A6D4-3C13D9FCB05E}" dt="2018-11-16T08:54:23.395" v="1" actId="20577"/>
          <ac:spMkLst>
            <pc:docMk/>
            <pc:sldMk cId="3253712922" sldId="421"/>
            <ac:spMk id="2" creationId="{FE4D5037-ED71-4232-8CAF-B2AF836616D9}"/>
          </ac:spMkLst>
        </pc:spChg>
      </pc:sldChg>
      <pc:sldChg chg="modSp">
        <pc:chgData name="Daniel Happy Putra Gultom" userId="c5353ef309f30cf2" providerId="LiveId" clId="{D0FDC3B7-D86A-4AE1-A6D4-3C13D9FCB05E}" dt="2018-11-16T08:55:09.341" v="3" actId="20577"/>
        <pc:sldMkLst>
          <pc:docMk/>
          <pc:sldMk cId="2919268677" sldId="423"/>
        </pc:sldMkLst>
        <pc:spChg chg="mod">
          <ac:chgData name="Daniel Happy Putra Gultom" userId="c5353ef309f30cf2" providerId="LiveId" clId="{D0FDC3B7-D86A-4AE1-A6D4-3C13D9FCB05E}" dt="2018-11-16T08:55:09.341" v="3" actId="20577"/>
          <ac:spMkLst>
            <pc:docMk/>
            <pc:sldMk cId="2919268677" sldId="423"/>
            <ac:spMk id="2" creationId="{48B6991C-E4CD-433A-AB40-FDC89A7EDD5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DF6C0-2FC1-485B-9E07-2A0F76184D5F}"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958EABC4-2DD9-479D-A263-0A8155CDA4D6}">
      <dgm:prSet/>
      <dgm:spPr/>
      <dgm:t>
        <a:bodyPr/>
        <a:lstStyle/>
        <a:p>
          <a:pPr>
            <a:lnSpc>
              <a:spcPct val="100000"/>
            </a:lnSpc>
          </a:pPr>
          <a:r>
            <a:rPr lang="en-US"/>
            <a:t>An electronic medical record (EMR) is a digital version of the traditional paper-based medical record for an individual. The EMR represents a medical record within a single facility, such as a doctor's office or a clinic. </a:t>
          </a:r>
        </a:p>
      </dgm:t>
    </dgm:pt>
    <dgm:pt modelId="{9DEF4A6B-28B6-44C9-9F12-8216E23CF503}" type="parTrans" cxnId="{6FEA55BA-7DB8-459E-9566-688F23C872DE}">
      <dgm:prSet/>
      <dgm:spPr/>
      <dgm:t>
        <a:bodyPr/>
        <a:lstStyle/>
        <a:p>
          <a:endParaRPr lang="en-US"/>
        </a:p>
      </dgm:t>
    </dgm:pt>
    <dgm:pt modelId="{5C713752-1FD7-4E05-BBAF-056E3088E397}" type="sibTrans" cxnId="{6FEA55BA-7DB8-459E-9566-688F23C872DE}">
      <dgm:prSet/>
      <dgm:spPr/>
      <dgm:t>
        <a:bodyPr/>
        <a:lstStyle/>
        <a:p>
          <a:endParaRPr lang="en-US"/>
        </a:p>
      </dgm:t>
    </dgm:pt>
    <dgm:pt modelId="{42F0BF2D-DDD7-4EE8-8CD3-BFF1EF7084B2}">
      <dgm:prSet/>
      <dgm:spPr/>
      <dgm:t>
        <a:bodyPr/>
        <a:lstStyle/>
        <a:p>
          <a:pPr>
            <a:lnSpc>
              <a:spcPct val="100000"/>
            </a:lnSpc>
          </a:pPr>
          <a:r>
            <a:rPr lang="en-US" dirty="0"/>
            <a:t>Single computer application for recording and viewing data related to patient care, typically ambulatory</a:t>
          </a:r>
        </a:p>
      </dgm:t>
    </dgm:pt>
    <dgm:pt modelId="{F3362FB2-C298-42F3-B1A2-89A6FC1969B1}" type="parTrans" cxnId="{9516578D-B4C4-4BE6-A68E-FE7695C23159}">
      <dgm:prSet/>
      <dgm:spPr/>
      <dgm:t>
        <a:bodyPr/>
        <a:lstStyle/>
        <a:p>
          <a:endParaRPr lang="en-US"/>
        </a:p>
      </dgm:t>
    </dgm:pt>
    <dgm:pt modelId="{FD047BD7-9567-4052-A333-5881F0B4A3B7}" type="sibTrans" cxnId="{9516578D-B4C4-4BE6-A68E-FE7695C23159}">
      <dgm:prSet/>
      <dgm:spPr/>
      <dgm:t>
        <a:bodyPr/>
        <a:lstStyle/>
        <a:p>
          <a:endParaRPr lang="en-US"/>
        </a:p>
      </dgm:t>
    </dgm:pt>
    <dgm:pt modelId="{080B87C1-1754-459D-90F3-5F5EA7E78CDF}">
      <dgm:prSet/>
      <dgm:spPr/>
      <dgm:t>
        <a:bodyPr/>
        <a:lstStyle/>
        <a:p>
          <a:pPr>
            <a:lnSpc>
              <a:spcPct val="100000"/>
            </a:lnSpc>
          </a:pPr>
          <a:r>
            <a:rPr lang="en-US" b="0" i="0" u="none" dirty="0"/>
            <a:t>Digital version of the paper charts in the clinician’s office. An EMR contains the medical and treatment history of the patients in one practice.</a:t>
          </a:r>
          <a:endParaRPr lang="en-US" dirty="0"/>
        </a:p>
      </dgm:t>
    </dgm:pt>
    <dgm:pt modelId="{40E05BB8-8090-45E0-8BDC-091C2CD9F222}" type="parTrans" cxnId="{E18523CE-A275-4E65-B02D-F4771823E1CA}">
      <dgm:prSet/>
      <dgm:spPr/>
      <dgm:t>
        <a:bodyPr/>
        <a:lstStyle/>
        <a:p>
          <a:endParaRPr lang="en-US"/>
        </a:p>
      </dgm:t>
    </dgm:pt>
    <dgm:pt modelId="{B0905201-F94C-47A4-91A8-71ED15B38E22}" type="sibTrans" cxnId="{E18523CE-A275-4E65-B02D-F4771823E1CA}">
      <dgm:prSet/>
      <dgm:spPr/>
      <dgm:t>
        <a:bodyPr/>
        <a:lstStyle/>
        <a:p>
          <a:endParaRPr lang="en-US"/>
        </a:p>
      </dgm:t>
    </dgm:pt>
    <dgm:pt modelId="{A71818E0-2DA3-42CE-A1D5-77A9CF9A32A2}" type="pres">
      <dgm:prSet presAssocID="{7EFDF6C0-2FC1-485B-9E07-2A0F76184D5F}" presName="root" presStyleCnt="0">
        <dgm:presLayoutVars>
          <dgm:dir/>
          <dgm:resizeHandles val="exact"/>
        </dgm:presLayoutVars>
      </dgm:prSet>
      <dgm:spPr/>
    </dgm:pt>
    <dgm:pt modelId="{9E883FDB-3E8A-4908-B6D7-F6DACA90B0A3}" type="pres">
      <dgm:prSet presAssocID="{958EABC4-2DD9-479D-A263-0A8155CDA4D6}" presName="compNode" presStyleCnt="0"/>
      <dgm:spPr/>
    </dgm:pt>
    <dgm:pt modelId="{6AECA6B8-5ED7-4409-A888-26C460A9CEFC}" type="pres">
      <dgm:prSet presAssocID="{958EABC4-2DD9-479D-A263-0A8155CDA4D6}" presName="bgRect" presStyleLbl="bgShp" presStyleIdx="0" presStyleCnt="3"/>
      <dgm:spPr/>
    </dgm:pt>
    <dgm:pt modelId="{744D5606-C949-4AF8-8CAF-286A0D0B4524}" type="pres">
      <dgm:prSet presAssocID="{958EABC4-2DD9-479D-A263-0A8155CDA4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EC545C9A-9DBB-4156-BB22-6CCA4A62527B}" type="pres">
      <dgm:prSet presAssocID="{958EABC4-2DD9-479D-A263-0A8155CDA4D6}" presName="spaceRect" presStyleCnt="0"/>
      <dgm:spPr/>
    </dgm:pt>
    <dgm:pt modelId="{34382281-8C91-4445-929A-0DFFC1AD857E}" type="pres">
      <dgm:prSet presAssocID="{958EABC4-2DD9-479D-A263-0A8155CDA4D6}" presName="parTx" presStyleLbl="revTx" presStyleIdx="0" presStyleCnt="3">
        <dgm:presLayoutVars>
          <dgm:chMax val="0"/>
          <dgm:chPref val="0"/>
        </dgm:presLayoutVars>
      </dgm:prSet>
      <dgm:spPr/>
    </dgm:pt>
    <dgm:pt modelId="{3DB661E1-5A85-410C-9F50-E937074A1224}" type="pres">
      <dgm:prSet presAssocID="{5C713752-1FD7-4E05-BBAF-056E3088E397}" presName="sibTrans" presStyleCnt="0"/>
      <dgm:spPr/>
    </dgm:pt>
    <dgm:pt modelId="{062AF689-99AD-4B15-BD84-2D7A2E485832}" type="pres">
      <dgm:prSet presAssocID="{42F0BF2D-DDD7-4EE8-8CD3-BFF1EF7084B2}" presName="compNode" presStyleCnt="0"/>
      <dgm:spPr/>
    </dgm:pt>
    <dgm:pt modelId="{82E6E8F7-B4D2-4812-B5FC-8645498468F6}" type="pres">
      <dgm:prSet presAssocID="{42F0BF2D-DDD7-4EE8-8CD3-BFF1EF7084B2}" presName="bgRect" presStyleLbl="bgShp" presStyleIdx="1" presStyleCnt="3"/>
      <dgm:spPr/>
    </dgm:pt>
    <dgm:pt modelId="{B1A2BAAF-C18F-4052-A547-CAEC93E435C8}" type="pres">
      <dgm:prSet presAssocID="{42F0BF2D-DDD7-4EE8-8CD3-BFF1EF7084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A19F9CC9-DC9A-4E22-A802-3731BE40F2B7}" type="pres">
      <dgm:prSet presAssocID="{42F0BF2D-DDD7-4EE8-8CD3-BFF1EF7084B2}" presName="spaceRect" presStyleCnt="0"/>
      <dgm:spPr/>
    </dgm:pt>
    <dgm:pt modelId="{2B9DB672-B83C-431A-83F0-2023FDEF8DF4}" type="pres">
      <dgm:prSet presAssocID="{42F0BF2D-DDD7-4EE8-8CD3-BFF1EF7084B2}" presName="parTx" presStyleLbl="revTx" presStyleIdx="1" presStyleCnt="3">
        <dgm:presLayoutVars>
          <dgm:chMax val="0"/>
          <dgm:chPref val="0"/>
        </dgm:presLayoutVars>
      </dgm:prSet>
      <dgm:spPr/>
    </dgm:pt>
    <dgm:pt modelId="{2A94D239-C2D2-4BFA-A3A5-51933300104A}" type="pres">
      <dgm:prSet presAssocID="{FD047BD7-9567-4052-A333-5881F0B4A3B7}" presName="sibTrans" presStyleCnt="0"/>
      <dgm:spPr/>
    </dgm:pt>
    <dgm:pt modelId="{60AC0C5D-622F-49B1-9B4E-FD5B6C75E904}" type="pres">
      <dgm:prSet presAssocID="{080B87C1-1754-459D-90F3-5F5EA7E78CDF}" presName="compNode" presStyleCnt="0"/>
      <dgm:spPr/>
    </dgm:pt>
    <dgm:pt modelId="{5667DCC1-1930-422F-8B0C-B01B001E0922}" type="pres">
      <dgm:prSet presAssocID="{080B87C1-1754-459D-90F3-5F5EA7E78CDF}" presName="bgRect" presStyleLbl="bgShp" presStyleIdx="2" presStyleCnt="3"/>
      <dgm:spPr/>
    </dgm:pt>
    <dgm:pt modelId="{4ADFAD5A-A2E3-4C23-BB06-70A946F61A9A}" type="pres">
      <dgm:prSet presAssocID="{080B87C1-1754-459D-90F3-5F5EA7E78CD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elevision"/>
        </a:ext>
      </dgm:extLst>
    </dgm:pt>
    <dgm:pt modelId="{7999B9F8-C45E-4BD7-A7E3-546A17AEA201}" type="pres">
      <dgm:prSet presAssocID="{080B87C1-1754-459D-90F3-5F5EA7E78CDF}" presName="spaceRect" presStyleCnt="0"/>
      <dgm:spPr/>
    </dgm:pt>
    <dgm:pt modelId="{B3D98D55-0295-4C4E-B2E1-197717FFBEAE}" type="pres">
      <dgm:prSet presAssocID="{080B87C1-1754-459D-90F3-5F5EA7E78CDF}" presName="parTx" presStyleLbl="revTx" presStyleIdx="2" presStyleCnt="3">
        <dgm:presLayoutVars>
          <dgm:chMax val="0"/>
          <dgm:chPref val="0"/>
        </dgm:presLayoutVars>
      </dgm:prSet>
      <dgm:spPr/>
    </dgm:pt>
  </dgm:ptLst>
  <dgm:cxnLst>
    <dgm:cxn modelId="{F1BAB70E-440D-4B24-A1E1-357BB00983EA}" type="presOf" srcId="{080B87C1-1754-459D-90F3-5F5EA7E78CDF}" destId="{B3D98D55-0295-4C4E-B2E1-197717FFBEAE}" srcOrd="0" destOrd="0" presId="urn:microsoft.com/office/officeart/2018/2/layout/IconVerticalSolidList"/>
    <dgm:cxn modelId="{24467A14-D2DF-41E7-B739-931505B423F7}" type="presOf" srcId="{42F0BF2D-DDD7-4EE8-8CD3-BFF1EF7084B2}" destId="{2B9DB672-B83C-431A-83F0-2023FDEF8DF4}" srcOrd="0" destOrd="0" presId="urn:microsoft.com/office/officeart/2018/2/layout/IconVerticalSolidList"/>
    <dgm:cxn modelId="{D5F6342F-EFF1-400B-99D9-9A0932A94C03}" type="presOf" srcId="{958EABC4-2DD9-479D-A263-0A8155CDA4D6}" destId="{34382281-8C91-4445-929A-0DFFC1AD857E}" srcOrd="0" destOrd="0" presId="urn:microsoft.com/office/officeart/2018/2/layout/IconVerticalSolidList"/>
    <dgm:cxn modelId="{9757DD41-4F07-44FD-9A43-0AE80AE32370}" type="presOf" srcId="{7EFDF6C0-2FC1-485B-9E07-2A0F76184D5F}" destId="{A71818E0-2DA3-42CE-A1D5-77A9CF9A32A2}" srcOrd="0" destOrd="0" presId="urn:microsoft.com/office/officeart/2018/2/layout/IconVerticalSolidList"/>
    <dgm:cxn modelId="{9516578D-B4C4-4BE6-A68E-FE7695C23159}" srcId="{7EFDF6C0-2FC1-485B-9E07-2A0F76184D5F}" destId="{42F0BF2D-DDD7-4EE8-8CD3-BFF1EF7084B2}" srcOrd="1" destOrd="0" parTransId="{F3362FB2-C298-42F3-B1A2-89A6FC1969B1}" sibTransId="{FD047BD7-9567-4052-A333-5881F0B4A3B7}"/>
    <dgm:cxn modelId="{6FEA55BA-7DB8-459E-9566-688F23C872DE}" srcId="{7EFDF6C0-2FC1-485B-9E07-2A0F76184D5F}" destId="{958EABC4-2DD9-479D-A263-0A8155CDA4D6}" srcOrd="0" destOrd="0" parTransId="{9DEF4A6B-28B6-44C9-9F12-8216E23CF503}" sibTransId="{5C713752-1FD7-4E05-BBAF-056E3088E397}"/>
    <dgm:cxn modelId="{E18523CE-A275-4E65-B02D-F4771823E1CA}" srcId="{7EFDF6C0-2FC1-485B-9E07-2A0F76184D5F}" destId="{080B87C1-1754-459D-90F3-5F5EA7E78CDF}" srcOrd="2" destOrd="0" parTransId="{40E05BB8-8090-45E0-8BDC-091C2CD9F222}" sibTransId="{B0905201-F94C-47A4-91A8-71ED15B38E22}"/>
    <dgm:cxn modelId="{5E2D40FF-1550-4A13-A58F-28B877C04DA7}" type="presParOf" srcId="{A71818E0-2DA3-42CE-A1D5-77A9CF9A32A2}" destId="{9E883FDB-3E8A-4908-B6D7-F6DACA90B0A3}" srcOrd="0" destOrd="0" presId="urn:microsoft.com/office/officeart/2018/2/layout/IconVerticalSolidList"/>
    <dgm:cxn modelId="{05BDDF94-9C27-4AC3-AC57-21D9F5B84435}" type="presParOf" srcId="{9E883FDB-3E8A-4908-B6D7-F6DACA90B0A3}" destId="{6AECA6B8-5ED7-4409-A888-26C460A9CEFC}" srcOrd="0" destOrd="0" presId="urn:microsoft.com/office/officeart/2018/2/layout/IconVerticalSolidList"/>
    <dgm:cxn modelId="{A632FD1F-6D54-4E52-9585-80DED86102E6}" type="presParOf" srcId="{9E883FDB-3E8A-4908-B6D7-F6DACA90B0A3}" destId="{744D5606-C949-4AF8-8CAF-286A0D0B4524}" srcOrd="1" destOrd="0" presId="urn:microsoft.com/office/officeart/2018/2/layout/IconVerticalSolidList"/>
    <dgm:cxn modelId="{2E082BA8-CF68-4E93-B4F5-014FD09A7991}" type="presParOf" srcId="{9E883FDB-3E8A-4908-B6D7-F6DACA90B0A3}" destId="{EC545C9A-9DBB-4156-BB22-6CCA4A62527B}" srcOrd="2" destOrd="0" presId="urn:microsoft.com/office/officeart/2018/2/layout/IconVerticalSolidList"/>
    <dgm:cxn modelId="{B8E1F823-3037-4FC8-BA75-A6D931B14FE2}" type="presParOf" srcId="{9E883FDB-3E8A-4908-B6D7-F6DACA90B0A3}" destId="{34382281-8C91-4445-929A-0DFFC1AD857E}" srcOrd="3" destOrd="0" presId="urn:microsoft.com/office/officeart/2018/2/layout/IconVerticalSolidList"/>
    <dgm:cxn modelId="{407081E3-4B7F-401C-A017-194A1B7280CE}" type="presParOf" srcId="{A71818E0-2DA3-42CE-A1D5-77A9CF9A32A2}" destId="{3DB661E1-5A85-410C-9F50-E937074A1224}" srcOrd="1" destOrd="0" presId="urn:microsoft.com/office/officeart/2018/2/layout/IconVerticalSolidList"/>
    <dgm:cxn modelId="{38430848-B1ED-4894-8DE8-9A367DF38E73}" type="presParOf" srcId="{A71818E0-2DA3-42CE-A1D5-77A9CF9A32A2}" destId="{062AF689-99AD-4B15-BD84-2D7A2E485832}" srcOrd="2" destOrd="0" presId="urn:microsoft.com/office/officeart/2018/2/layout/IconVerticalSolidList"/>
    <dgm:cxn modelId="{A19FB30F-5E2B-40F9-9150-5D603205544D}" type="presParOf" srcId="{062AF689-99AD-4B15-BD84-2D7A2E485832}" destId="{82E6E8F7-B4D2-4812-B5FC-8645498468F6}" srcOrd="0" destOrd="0" presId="urn:microsoft.com/office/officeart/2018/2/layout/IconVerticalSolidList"/>
    <dgm:cxn modelId="{1CDB3772-0341-4662-81FF-56B06F5D8644}" type="presParOf" srcId="{062AF689-99AD-4B15-BD84-2D7A2E485832}" destId="{B1A2BAAF-C18F-4052-A547-CAEC93E435C8}" srcOrd="1" destOrd="0" presId="urn:microsoft.com/office/officeart/2018/2/layout/IconVerticalSolidList"/>
    <dgm:cxn modelId="{A05A816A-0EE4-4804-A924-E3E3DE45E00B}" type="presParOf" srcId="{062AF689-99AD-4B15-BD84-2D7A2E485832}" destId="{A19F9CC9-DC9A-4E22-A802-3731BE40F2B7}" srcOrd="2" destOrd="0" presId="urn:microsoft.com/office/officeart/2018/2/layout/IconVerticalSolidList"/>
    <dgm:cxn modelId="{9C67C104-F7E1-4D30-865C-970863A8C947}" type="presParOf" srcId="{062AF689-99AD-4B15-BD84-2D7A2E485832}" destId="{2B9DB672-B83C-431A-83F0-2023FDEF8DF4}" srcOrd="3" destOrd="0" presId="urn:microsoft.com/office/officeart/2018/2/layout/IconVerticalSolidList"/>
    <dgm:cxn modelId="{98986582-4FE5-4AC8-B0BB-778C08B1BA4E}" type="presParOf" srcId="{A71818E0-2DA3-42CE-A1D5-77A9CF9A32A2}" destId="{2A94D239-C2D2-4BFA-A3A5-51933300104A}" srcOrd="3" destOrd="0" presId="urn:microsoft.com/office/officeart/2018/2/layout/IconVerticalSolidList"/>
    <dgm:cxn modelId="{ECA5C244-C499-4AEA-AC63-36B0FEF5A6E7}" type="presParOf" srcId="{A71818E0-2DA3-42CE-A1D5-77A9CF9A32A2}" destId="{60AC0C5D-622F-49B1-9B4E-FD5B6C75E904}" srcOrd="4" destOrd="0" presId="urn:microsoft.com/office/officeart/2018/2/layout/IconVerticalSolidList"/>
    <dgm:cxn modelId="{98FE9C5A-8A49-4D76-8097-3FEF0406273B}" type="presParOf" srcId="{60AC0C5D-622F-49B1-9B4E-FD5B6C75E904}" destId="{5667DCC1-1930-422F-8B0C-B01B001E0922}" srcOrd="0" destOrd="0" presId="urn:microsoft.com/office/officeart/2018/2/layout/IconVerticalSolidList"/>
    <dgm:cxn modelId="{61682940-1C56-4944-B71A-95CD40845646}" type="presParOf" srcId="{60AC0C5D-622F-49B1-9B4E-FD5B6C75E904}" destId="{4ADFAD5A-A2E3-4C23-BB06-70A946F61A9A}" srcOrd="1" destOrd="0" presId="urn:microsoft.com/office/officeart/2018/2/layout/IconVerticalSolidList"/>
    <dgm:cxn modelId="{708018FF-B929-4E6B-A7A1-E09A11B8FD87}" type="presParOf" srcId="{60AC0C5D-622F-49B1-9B4E-FD5B6C75E904}" destId="{7999B9F8-C45E-4BD7-A7E3-546A17AEA201}" srcOrd="2" destOrd="0" presId="urn:microsoft.com/office/officeart/2018/2/layout/IconVerticalSolidList"/>
    <dgm:cxn modelId="{0FC21753-1470-4487-A141-A97C33F31342}" type="presParOf" srcId="{60AC0C5D-622F-49B1-9B4E-FD5B6C75E904}" destId="{B3D98D55-0295-4C4E-B2E1-197717FFBE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F1172-3A3C-4DC0-B085-42811C8EF549}"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0086463B-9AF7-4EEF-8D7A-241FE38294A5}">
      <dgm:prSet custT="1"/>
      <dgm:spPr/>
      <dgm:t>
        <a:bodyPr/>
        <a:lstStyle/>
        <a:p>
          <a:pPr>
            <a:defRPr cap="all"/>
          </a:pPr>
          <a:r>
            <a:rPr lang="en-US" sz="1800"/>
            <a:t>Track data over time</a:t>
          </a:r>
        </a:p>
      </dgm:t>
    </dgm:pt>
    <dgm:pt modelId="{53BAD875-EC7D-415E-A342-C03868C07280}" type="parTrans" cxnId="{FC5D14BE-4E15-4ABF-9CBB-147C5CAB3734}">
      <dgm:prSet/>
      <dgm:spPr/>
      <dgm:t>
        <a:bodyPr/>
        <a:lstStyle/>
        <a:p>
          <a:endParaRPr lang="en-US" sz="3200"/>
        </a:p>
      </dgm:t>
    </dgm:pt>
    <dgm:pt modelId="{5F288AB5-7BE9-4A47-B77D-F3AF919A0A6B}" type="sibTrans" cxnId="{FC5D14BE-4E15-4ABF-9CBB-147C5CAB3734}">
      <dgm:prSet/>
      <dgm:spPr/>
      <dgm:t>
        <a:bodyPr/>
        <a:lstStyle/>
        <a:p>
          <a:endParaRPr lang="en-US" sz="3200"/>
        </a:p>
      </dgm:t>
    </dgm:pt>
    <dgm:pt modelId="{2C66C3C6-3860-4E35-8E53-41F4AFCE3910}">
      <dgm:prSet custT="1"/>
      <dgm:spPr/>
      <dgm:t>
        <a:bodyPr/>
        <a:lstStyle/>
        <a:p>
          <a:pPr>
            <a:defRPr cap="all"/>
          </a:pPr>
          <a:r>
            <a:rPr lang="en-US" sz="1800"/>
            <a:t>Easily identify which patients are due for preventive screenings or checkups</a:t>
          </a:r>
        </a:p>
      </dgm:t>
    </dgm:pt>
    <dgm:pt modelId="{17D3FE55-CD2B-412E-B6A7-20475C78D068}" type="parTrans" cxnId="{41D85F0F-39EE-49FB-8697-BD855EC0C521}">
      <dgm:prSet/>
      <dgm:spPr/>
      <dgm:t>
        <a:bodyPr/>
        <a:lstStyle/>
        <a:p>
          <a:endParaRPr lang="en-US" sz="3200"/>
        </a:p>
      </dgm:t>
    </dgm:pt>
    <dgm:pt modelId="{027E2FBF-DDED-42AB-AAC1-A6460EA2CFEC}" type="sibTrans" cxnId="{41D85F0F-39EE-49FB-8697-BD855EC0C521}">
      <dgm:prSet/>
      <dgm:spPr/>
      <dgm:t>
        <a:bodyPr/>
        <a:lstStyle/>
        <a:p>
          <a:endParaRPr lang="en-US" sz="3200"/>
        </a:p>
      </dgm:t>
    </dgm:pt>
    <dgm:pt modelId="{C7AB9367-766E-4302-9C8F-3D0092FA9411}">
      <dgm:prSet custT="1"/>
      <dgm:spPr/>
      <dgm:t>
        <a:bodyPr/>
        <a:lstStyle/>
        <a:p>
          <a:pPr>
            <a:defRPr cap="all"/>
          </a:pPr>
          <a:r>
            <a:rPr lang="en-US" sz="1800"/>
            <a:t>Check how their patients are doing on certain parameters—such as blood pressure readings or vaccinations</a:t>
          </a:r>
        </a:p>
      </dgm:t>
    </dgm:pt>
    <dgm:pt modelId="{FB4FF6EB-9182-4F12-997D-5BC9E9EE48AD}" type="parTrans" cxnId="{E8C3782C-B2EA-49A3-8368-44F9837A88D7}">
      <dgm:prSet/>
      <dgm:spPr/>
      <dgm:t>
        <a:bodyPr/>
        <a:lstStyle/>
        <a:p>
          <a:endParaRPr lang="en-US" sz="3200"/>
        </a:p>
      </dgm:t>
    </dgm:pt>
    <dgm:pt modelId="{AD90ECB5-6B06-4150-82E3-FDA77EA05A1A}" type="sibTrans" cxnId="{E8C3782C-B2EA-49A3-8368-44F9837A88D7}">
      <dgm:prSet/>
      <dgm:spPr/>
      <dgm:t>
        <a:bodyPr/>
        <a:lstStyle/>
        <a:p>
          <a:endParaRPr lang="en-US" sz="3200"/>
        </a:p>
      </dgm:t>
    </dgm:pt>
    <dgm:pt modelId="{A69DEBBE-CADA-4285-BAF8-636D82F6FD08}">
      <dgm:prSet custT="1"/>
      <dgm:spPr/>
      <dgm:t>
        <a:bodyPr/>
        <a:lstStyle/>
        <a:p>
          <a:pPr>
            <a:defRPr cap="all"/>
          </a:pPr>
          <a:r>
            <a:rPr lang="en-US" sz="1800"/>
            <a:t>Monitor and improve overall quality of care within the practice</a:t>
          </a:r>
        </a:p>
      </dgm:t>
    </dgm:pt>
    <dgm:pt modelId="{255EA2DA-51B9-4CF7-9203-84CD2076A8A7}" type="parTrans" cxnId="{650061A0-F267-410F-8254-ADA5EDBF80E6}">
      <dgm:prSet/>
      <dgm:spPr/>
      <dgm:t>
        <a:bodyPr/>
        <a:lstStyle/>
        <a:p>
          <a:endParaRPr lang="en-US" sz="3200"/>
        </a:p>
      </dgm:t>
    </dgm:pt>
    <dgm:pt modelId="{5A34BD8C-8736-4546-9730-114A55652263}" type="sibTrans" cxnId="{650061A0-F267-410F-8254-ADA5EDBF80E6}">
      <dgm:prSet/>
      <dgm:spPr/>
      <dgm:t>
        <a:bodyPr/>
        <a:lstStyle/>
        <a:p>
          <a:endParaRPr lang="en-US" sz="3200"/>
        </a:p>
      </dgm:t>
    </dgm:pt>
    <dgm:pt modelId="{406F93F7-2A82-45BE-817A-E2EA57FFF6E4}" type="pres">
      <dgm:prSet presAssocID="{8EFF1172-3A3C-4DC0-B085-42811C8EF549}" presName="root" presStyleCnt="0">
        <dgm:presLayoutVars>
          <dgm:dir/>
          <dgm:resizeHandles val="exact"/>
        </dgm:presLayoutVars>
      </dgm:prSet>
      <dgm:spPr/>
    </dgm:pt>
    <dgm:pt modelId="{3D659DEE-0C3C-4FF5-A0F7-D1357B50FAB4}" type="pres">
      <dgm:prSet presAssocID="{0086463B-9AF7-4EEF-8D7A-241FE38294A5}" presName="compNode" presStyleCnt="0"/>
      <dgm:spPr/>
    </dgm:pt>
    <dgm:pt modelId="{D67D349B-7837-4BE8-986C-3407C950901C}" type="pres">
      <dgm:prSet presAssocID="{0086463B-9AF7-4EEF-8D7A-241FE38294A5}" presName="iconBgRect" presStyleLbl="bgShp" presStyleIdx="0" presStyleCnt="4"/>
      <dgm:spPr/>
    </dgm:pt>
    <dgm:pt modelId="{92C45FE3-214E-4A6E-96A6-2A16B1BFADCC}" type="pres">
      <dgm:prSet presAssocID="{0086463B-9AF7-4EEF-8D7A-241FE38294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0D96DC33-2690-41BD-97A4-6C7B3D47496E}" type="pres">
      <dgm:prSet presAssocID="{0086463B-9AF7-4EEF-8D7A-241FE38294A5}" presName="spaceRect" presStyleCnt="0"/>
      <dgm:spPr/>
    </dgm:pt>
    <dgm:pt modelId="{309851F8-4E9B-4922-8662-BD54EF906694}" type="pres">
      <dgm:prSet presAssocID="{0086463B-9AF7-4EEF-8D7A-241FE38294A5}" presName="textRect" presStyleLbl="revTx" presStyleIdx="0" presStyleCnt="4">
        <dgm:presLayoutVars>
          <dgm:chMax val="1"/>
          <dgm:chPref val="1"/>
        </dgm:presLayoutVars>
      </dgm:prSet>
      <dgm:spPr/>
    </dgm:pt>
    <dgm:pt modelId="{7929F59F-6615-463B-8B9A-A6C59FA4382B}" type="pres">
      <dgm:prSet presAssocID="{5F288AB5-7BE9-4A47-B77D-F3AF919A0A6B}" presName="sibTrans" presStyleCnt="0"/>
      <dgm:spPr/>
    </dgm:pt>
    <dgm:pt modelId="{90D4BDF3-4D14-4CAB-921F-4EB61AF5F107}" type="pres">
      <dgm:prSet presAssocID="{2C66C3C6-3860-4E35-8E53-41F4AFCE3910}" presName="compNode" presStyleCnt="0"/>
      <dgm:spPr/>
    </dgm:pt>
    <dgm:pt modelId="{963C038C-DD61-4629-BC81-9BECCCAF5DAF}" type="pres">
      <dgm:prSet presAssocID="{2C66C3C6-3860-4E35-8E53-41F4AFCE3910}" presName="iconBgRect" presStyleLbl="bgShp" presStyleIdx="1" presStyleCnt="4"/>
      <dgm:spPr/>
    </dgm:pt>
    <dgm:pt modelId="{98F65BD1-38B3-43F0-A8A7-5003EC4A5DD3}" type="pres">
      <dgm:prSet presAssocID="{2C66C3C6-3860-4E35-8E53-41F4AFCE391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A783397A-1C97-45A3-ADA8-16C53230C6FD}" type="pres">
      <dgm:prSet presAssocID="{2C66C3C6-3860-4E35-8E53-41F4AFCE3910}" presName="spaceRect" presStyleCnt="0"/>
      <dgm:spPr/>
    </dgm:pt>
    <dgm:pt modelId="{1A5D4718-5653-4D1B-BE2E-25B7E58F6D8A}" type="pres">
      <dgm:prSet presAssocID="{2C66C3C6-3860-4E35-8E53-41F4AFCE3910}" presName="textRect" presStyleLbl="revTx" presStyleIdx="1" presStyleCnt="4">
        <dgm:presLayoutVars>
          <dgm:chMax val="1"/>
          <dgm:chPref val="1"/>
        </dgm:presLayoutVars>
      </dgm:prSet>
      <dgm:spPr/>
    </dgm:pt>
    <dgm:pt modelId="{4DB05601-DD7C-4990-B3C6-282502A0D7D2}" type="pres">
      <dgm:prSet presAssocID="{027E2FBF-DDED-42AB-AAC1-A6460EA2CFEC}" presName="sibTrans" presStyleCnt="0"/>
      <dgm:spPr/>
    </dgm:pt>
    <dgm:pt modelId="{EA77B23F-B96F-40A6-8412-AFF0D388013F}" type="pres">
      <dgm:prSet presAssocID="{C7AB9367-766E-4302-9C8F-3D0092FA9411}" presName="compNode" presStyleCnt="0"/>
      <dgm:spPr/>
    </dgm:pt>
    <dgm:pt modelId="{4B7A447A-982B-4760-A55B-EE348E93DAD2}" type="pres">
      <dgm:prSet presAssocID="{C7AB9367-766E-4302-9C8F-3D0092FA9411}" presName="iconBgRect" presStyleLbl="bgShp" presStyleIdx="2" presStyleCnt="4"/>
      <dgm:spPr/>
    </dgm:pt>
    <dgm:pt modelId="{47EBCF4F-4539-4C14-ABBC-27BEE11F4CF6}" type="pres">
      <dgm:prSet presAssocID="{C7AB9367-766E-4302-9C8F-3D0092FA94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018F8897-5684-4C2D-A988-BBED83A1806F}" type="pres">
      <dgm:prSet presAssocID="{C7AB9367-766E-4302-9C8F-3D0092FA9411}" presName="spaceRect" presStyleCnt="0"/>
      <dgm:spPr/>
    </dgm:pt>
    <dgm:pt modelId="{D61267C7-E232-4618-9D77-7226FFAB4B60}" type="pres">
      <dgm:prSet presAssocID="{C7AB9367-766E-4302-9C8F-3D0092FA9411}" presName="textRect" presStyleLbl="revTx" presStyleIdx="2" presStyleCnt="4">
        <dgm:presLayoutVars>
          <dgm:chMax val="1"/>
          <dgm:chPref val="1"/>
        </dgm:presLayoutVars>
      </dgm:prSet>
      <dgm:spPr/>
    </dgm:pt>
    <dgm:pt modelId="{B3E389D0-2F94-46DD-A4C7-6AA2B235C99D}" type="pres">
      <dgm:prSet presAssocID="{AD90ECB5-6B06-4150-82E3-FDA77EA05A1A}" presName="sibTrans" presStyleCnt="0"/>
      <dgm:spPr/>
    </dgm:pt>
    <dgm:pt modelId="{59BD6E2A-47B8-4AEC-849F-4E0851ECCE74}" type="pres">
      <dgm:prSet presAssocID="{A69DEBBE-CADA-4285-BAF8-636D82F6FD08}" presName="compNode" presStyleCnt="0"/>
      <dgm:spPr/>
    </dgm:pt>
    <dgm:pt modelId="{D1D2A897-863B-41D1-A999-3B31D339C92C}" type="pres">
      <dgm:prSet presAssocID="{A69DEBBE-CADA-4285-BAF8-636D82F6FD08}" presName="iconBgRect" presStyleLbl="bgShp" presStyleIdx="3" presStyleCnt="4"/>
      <dgm:spPr/>
    </dgm:pt>
    <dgm:pt modelId="{5D6F9516-31C3-4D25-BECA-34F67009F846}" type="pres">
      <dgm:prSet presAssocID="{A69DEBBE-CADA-4285-BAF8-636D82F6FD0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E753202C-313F-46F7-859A-1893230DF7B2}" type="pres">
      <dgm:prSet presAssocID="{A69DEBBE-CADA-4285-BAF8-636D82F6FD08}" presName="spaceRect" presStyleCnt="0"/>
      <dgm:spPr/>
    </dgm:pt>
    <dgm:pt modelId="{11B62D20-9814-4F62-A2E8-7870A2CA5CB1}" type="pres">
      <dgm:prSet presAssocID="{A69DEBBE-CADA-4285-BAF8-636D82F6FD08}" presName="textRect" presStyleLbl="revTx" presStyleIdx="3" presStyleCnt="4">
        <dgm:presLayoutVars>
          <dgm:chMax val="1"/>
          <dgm:chPref val="1"/>
        </dgm:presLayoutVars>
      </dgm:prSet>
      <dgm:spPr/>
    </dgm:pt>
  </dgm:ptLst>
  <dgm:cxnLst>
    <dgm:cxn modelId="{258E0009-8B44-4C1A-B2FE-7F8F329A8F33}" type="presOf" srcId="{8EFF1172-3A3C-4DC0-B085-42811C8EF549}" destId="{406F93F7-2A82-45BE-817A-E2EA57FFF6E4}" srcOrd="0" destOrd="0" presId="urn:microsoft.com/office/officeart/2018/5/layout/IconCircleLabelList"/>
    <dgm:cxn modelId="{41D85F0F-39EE-49FB-8697-BD855EC0C521}" srcId="{8EFF1172-3A3C-4DC0-B085-42811C8EF549}" destId="{2C66C3C6-3860-4E35-8E53-41F4AFCE3910}" srcOrd="1" destOrd="0" parTransId="{17D3FE55-CD2B-412E-B6A7-20475C78D068}" sibTransId="{027E2FBF-DDED-42AB-AAC1-A6460EA2CFEC}"/>
    <dgm:cxn modelId="{B380EB22-2FA9-472D-8206-D6629EA57F89}" type="presOf" srcId="{C7AB9367-766E-4302-9C8F-3D0092FA9411}" destId="{D61267C7-E232-4618-9D77-7226FFAB4B60}" srcOrd="0" destOrd="0" presId="urn:microsoft.com/office/officeart/2018/5/layout/IconCircleLabelList"/>
    <dgm:cxn modelId="{7964E524-C347-4B67-B4B6-27B79B35DCF4}" type="presOf" srcId="{2C66C3C6-3860-4E35-8E53-41F4AFCE3910}" destId="{1A5D4718-5653-4D1B-BE2E-25B7E58F6D8A}" srcOrd="0" destOrd="0" presId="urn:microsoft.com/office/officeart/2018/5/layout/IconCircleLabelList"/>
    <dgm:cxn modelId="{615F782B-43A3-4985-AE75-C8A9BE6D98FD}" type="presOf" srcId="{0086463B-9AF7-4EEF-8D7A-241FE38294A5}" destId="{309851F8-4E9B-4922-8662-BD54EF906694}" srcOrd="0" destOrd="0" presId="urn:microsoft.com/office/officeart/2018/5/layout/IconCircleLabelList"/>
    <dgm:cxn modelId="{E8C3782C-B2EA-49A3-8368-44F9837A88D7}" srcId="{8EFF1172-3A3C-4DC0-B085-42811C8EF549}" destId="{C7AB9367-766E-4302-9C8F-3D0092FA9411}" srcOrd="2" destOrd="0" parTransId="{FB4FF6EB-9182-4F12-997D-5BC9E9EE48AD}" sibTransId="{AD90ECB5-6B06-4150-82E3-FDA77EA05A1A}"/>
    <dgm:cxn modelId="{F7AF2F87-2D20-4F10-AC01-5D80ECDDE8C0}" type="presOf" srcId="{A69DEBBE-CADA-4285-BAF8-636D82F6FD08}" destId="{11B62D20-9814-4F62-A2E8-7870A2CA5CB1}" srcOrd="0" destOrd="0" presId="urn:microsoft.com/office/officeart/2018/5/layout/IconCircleLabelList"/>
    <dgm:cxn modelId="{650061A0-F267-410F-8254-ADA5EDBF80E6}" srcId="{8EFF1172-3A3C-4DC0-B085-42811C8EF549}" destId="{A69DEBBE-CADA-4285-BAF8-636D82F6FD08}" srcOrd="3" destOrd="0" parTransId="{255EA2DA-51B9-4CF7-9203-84CD2076A8A7}" sibTransId="{5A34BD8C-8736-4546-9730-114A55652263}"/>
    <dgm:cxn modelId="{FC5D14BE-4E15-4ABF-9CBB-147C5CAB3734}" srcId="{8EFF1172-3A3C-4DC0-B085-42811C8EF549}" destId="{0086463B-9AF7-4EEF-8D7A-241FE38294A5}" srcOrd="0" destOrd="0" parTransId="{53BAD875-EC7D-415E-A342-C03868C07280}" sibTransId="{5F288AB5-7BE9-4A47-B77D-F3AF919A0A6B}"/>
    <dgm:cxn modelId="{1814E1AD-9064-4C68-BB91-E77179F9433B}" type="presParOf" srcId="{406F93F7-2A82-45BE-817A-E2EA57FFF6E4}" destId="{3D659DEE-0C3C-4FF5-A0F7-D1357B50FAB4}" srcOrd="0" destOrd="0" presId="urn:microsoft.com/office/officeart/2018/5/layout/IconCircleLabelList"/>
    <dgm:cxn modelId="{D8D6FA0F-370A-47B3-9C55-2540FB94221D}" type="presParOf" srcId="{3D659DEE-0C3C-4FF5-A0F7-D1357B50FAB4}" destId="{D67D349B-7837-4BE8-986C-3407C950901C}" srcOrd="0" destOrd="0" presId="urn:microsoft.com/office/officeart/2018/5/layout/IconCircleLabelList"/>
    <dgm:cxn modelId="{80121000-718E-4992-98E0-E414BEEA987E}" type="presParOf" srcId="{3D659DEE-0C3C-4FF5-A0F7-D1357B50FAB4}" destId="{92C45FE3-214E-4A6E-96A6-2A16B1BFADCC}" srcOrd="1" destOrd="0" presId="urn:microsoft.com/office/officeart/2018/5/layout/IconCircleLabelList"/>
    <dgm:cxn modelId="{B8E15A9F-E91C-41F6-916D-7574EEACF171}" type="presParOf" srcId="{3D659DEE-0C3C-4FF5-A0F7-D1357B50FAB4}" destId="{0D96DC33-2690-41BD-97A4-6C7B3D47496E}" srcOrd="2" destOrd="0" presId="urn:microsoft.com/office/officeart/2018/5/layout/IconCircleLabelList"/>
    <dgm:cxn modelId="{015D69AB-D129-46F6-B12E-383282E90973}" type="presParOf" srcId="{3D659DEE-0C3C-4FF5-A0F7-D1357B50FAB4}" destId="{309851F8-4E9B-4922-8662-BD54EF906694}" srcOrd="3" destOrd="0" presId="urn:microsoft.com/office/officeart/2018/5/layout/IconCircleLabelList"/>
    <dgm:cxn modelId="{B3B02D48-FE6B-431A-A94D-21906CBBB6D0}" type="presParOf" srcId="{406F93F7-2A82-45BE-817A-E2EA57FFF6E4}" destId="{7929F59F-6615-463B-8B9A-A6C59FA4382B}" srcOrd="1" destOrd="0" presId="urn:microsoft.com/office/officeart/2018/5/layout/IconCircleLabelList"/>
    <dgm:cxn modelId="{A6C353F9-5E30-45CF-AE24-F756287EA023}" type="presParOf" srcId="{406F93F7-2A82-45BE-817A-E2EA57FFF6E4}" destId="{90D4BDF3-4D14-4CAB-921F-4EB61AF5F107}" srcOrd="2" destOrd="0" presId="urn:microsoft.com/office/officeart/2018/5/layout/IconCircleLabelList"/>
    <dgm:cxn modelId="{20A0C74E-2753-4FE9-A48F-AAE9C186FE58}" type="presParOf" srcId="{90D4BDF3-4D14-4CAB-921F-4EB61AF5F107}" destId="{963C038C-DD61-4629-BC81-9BECCCAF5DAF}" srcOrd="0" destOrd="0" presId="urn:microsoft.com/office/officeart/2018/5/layout/IconCircleLabelList"/>
    <dgm:cxn modelId="{69F8CE00-EB99-43D7-901A-D1046EF82BD0}" type="presParOf" srcId="{90D4BDF3-4D14-4CAB-921F-4EB61AF5F107}" destId="{98F65BD1-38B3-43F0-A8A7-5003EC4A5DD3}" srcOrd="1" destOrd="0" presId="urn:microsoft.com/office/officeart/2018/5/layout/IconCircleLabelList"/>
    <dgm:cxn modelId="{822A2C95-3A7C-4B6C-9EA6-68004FF5B780}" type="presParOf" srcId="{90D4BDF3-4D14-4CAB-921F-4EB61AF5F107}" destId="{A783397A-1C97-45A3-ADA8-16C53230C6FD}" srcOrd="2" destOrd="0" presId="urn:microsoft.com/office/officeart/2018/5/layout/IconCircleLabelList"/>
    <dgm:cxn modelId="{67FC2098-03F1-4273-9CAA-C76EE5D4D7E6}" type="presParOf" srcId="{90D4BDF3-4D14-4CAB-921F-4EB61AF5F107}" destId="{1A5D4718-5653-4D1B-BE2E-25B7E58F6D8A}" srcOrd="3" destOrd="0" presId="urn:microsoft.com/office/officeart/2018/5/layout/IconCircleLabelList"/>
    <dgm:cxn modelId="{D958B87C-2D5B-422E-83A8-5279F3A1EB40}" type="presParOf" srcId="{406F93F7-2A82-45BE-817A-E2EA57FFF6E4}" destId="{4DB05601-DD7C-4990-B3C6-282502A0D7D2}" srcOrd="3" destOrd="0" presId="urn:microsoft.com/office/officeart/2018/5/layout/IconCircleLabelList"/>
    <dgm:cxn modelId="{8E6AC93F-8AFB-4B25-8B54-74228C382794}" type="presParOf" srcId="{406F93F7-2A82-45BE-817A-E2EA57FFF6E4}" destId="{EA77B23F-B96F-40A6-8412-AFF0D388013F}" srcOrd="4" destOrd="0" presId="urn:microsoft.com/office/officeart/2018/5/layout/IconCircleLabelList"/>
    <dgm:cxn modelId="{226D786F-4813-46F6-BD41-25FF13728C01}" type="presParOf" srcId="{EA77B23F-B96F-40A6-8412-AFF0D388013F}" destId="{4B7A447A-982B-4760-A55B-EE348E93DAD2}" srcOrd="0" destOrd="0" presId="urn:microsoft.com/office/officeart/2018/5/layout/IconCircleLabelList"/>
    <dgm:cxn modelId="{27BB7367-B2C4-4EDD-9373-7D452210CDB4}" type="presParOf" srcId="{EA77B23F-B96F-40A6-8412-AFF0D388013F}" destId="{47EBCF4F-4539-4C14-ABBC-27BEE11F4CF6}" srcOrd="1" destOrd="0" presId="urn:microsoft.com/office/officeart/2018/5/layout/IconCircleLabelList"/>
    <dgm:cxn modelId="{8B8B349D-9D02-4AF8-ABC5-091B74BF1ED1}" type="presParOf" srcId="{EA77B23F-B96F-40A6-8412-AFF0D388013F}" destId="{018F8897-5684-4C2D-A988-BBED83A1806F}" srcOrd="2" destOrd="0" presId="urn:microsoft.com/office/officeart/2018/5/layout/IconCircleLabelList"/>
    <dgm:cxn modelId="{A54DBF30-F920-4040-945E-05DDFDD4FF3C}" type="presParOf" srcId="{EA77B23F-B96F-40A6-8412-AFF0D388013F}" destId="{D61267C7-E232-4618-9D77-7226FFAB4B60}" srcOrd="3" destOrd="0" presId="urn:microsoft.com/office/officeart/2018/5/layout/IconCircleLabelList"/>
    <dgm:cxn modelId="{81725324-B188-442E-9E83-38FAD3BA41DC}" type="presParOf" srcId="{406F93F7-2A82-45BE-817A-E2EA57FFF6E4}" destId="{B3E389D0-2F94-46DD-A4C7-6AA2B235C99D}" srcOrd="5" destOrd="0" presId="urn:microsoft.com/office/officeart/2018/5/layout/IconCircleLabelList"/>
    <dgm:cxn modelId="{A9BBF133-17D1-41F6-86DB-AEC75D5797E1}" type="presParOf" srcId="{406F93F7-2A82-45BE-817A-E2EA57FFF6E4}" destId="{59BD6E2A-47B8-4AEC-849F-4E0851ECCE74}" srcOrd="6" destOrd="0" presId="urn:microsoft.com/office/officeart/2018/5/layout/IconCircleLabelList"/>
    <dgm:cxn modelId="{1252073A-BDE2-44C6-830C-51C437CB8BF1}" type="presParOf" srcId="{59BD6E2A-47B8-4AEC-849F-4E0851ECCE74}" destId="{D1D2A897-863B-41D1-A999-3B31D339C92C}" srcOrd="0" destOrd="0" presId="urn:microsoft.com/office/officeart/2018/5/layout/IconCircleLabelList"/>
    <dgm:cxn modelId="{3649D0CD-E04E-4FD3-9E84-918F87BB7F3E}" type="presParOf" srcId="{59BD6E2A-47B8-4AEC-849F-4E0851ECCE74}" destId="{5D6F9516-31C3-4D25-BECA-34F67009F846}" srcOrd="1" destOrd="0" presId="urn:microsoft.com/office/officeart/2018/5/layout/IconCircleLabelList"/>
    <dgm:cxn modelId="{E4BC2A2E-3F78-4190-9A1F-A2C5C6806C04}" type="presParOf" srcId="{59BD6E2A-47B8-4AEC-849F-4E0851ECCE74}" destId="{E753202C-313F-46F7-859A-1893230DF7B2}" srcOrd="2" destOrd="0" presId="urn:microsoft.com/office/officeart/2018/5/layout/IconCircleLabelList"/>
    <dgm:cxn modelId="{43517994-13F6-48C4-B4F1-5AD2F111C46B}" type="presParOf" srcId="{59BD6E2A-47B8-4AEC-849F-4E0851ECCE74}" destId="{11B62D20-9814-4F62-A2E8-7870A2CA5CB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90BE1E-DFD8-48CC-BC9C-0ECE22C22A3E}"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F551497D-F3EC-410B-BD53-349C87218065}">
      <dgm:prSet custT="1"/>
      <dgm:spPr/>
      <dgm:t>
        <a:bodyPr/>
        <a:lstStyle/>
        <a:p>
          <a:r>
            <a:rPr lang="en-US" sz="2400" dirty="0"/>
            <a:t>Do all those things that EMR do and more.</a:t>
          </a:r>
        </a:p>
      </dgm:t>
    </dgm:pt>
    <dgm:pt modelId="{84C7C3EE-CBD8-4D29-B9B8-647FDFB01CDB}" type="parTrans" cxnId="{3FFFFEA7-7CAD-4DBC-B31E-1C615BFFE6FB}">
      <dgm:prSet/>
      <dgm:spPr/>
      <dgm:t>
        <a:bodyPr/>
        <a:lstStyle/>
        <a:p>
          <a:endParaRPr lang="en-US" sz="1800"/>
        </a:p>
      </dgm:t>
    </dgm:pt>
    <dgm:pt modelId="{0F1C931E-EB1C-4EE6-98E8-0A219329EA89}" type="sibTrans" cxnId="{3FFFFEA7-7CAD-4DBC-B31E-1C615BFFE6FB}">
      <dgm:prSet/>
      <dgm:spPr/>
      <dgm:t>
        <a:bodyPr/>
        <a:lstStyle/>
        <a:p>
          <a:endParaRPr lang="en-US" sz="1800"/>
        </a:p>
      </dgm:t>
    </dgm:pt>
    <dgm:pt modelId="{BA8EAD29-5336-4DD3-A856-EEEC0BD18EC7}">
      <dgm:prSet custT="1"/>
      <dgm:spPr/>
      <dgm:t>
        <a:bodyPr/>
        <a:lstStyle/>
        <a:p>
          <a:r>
            <a:rPr lang="en-US" sz="2400" dirty="0"/>
            <a:t>EHRs focus on the total health of the patient (Medical Record and More)</a:t>
          </a:r>
        </a:p>
      </dgm:t>
    </dgm:pt>
    <dgm:pt modelId="{3E5CD6F5-3ECD-409A-80C0-69B4B8FB7D42}" type="parTrans" cxnId="{44E65116-CD71-4731-B7A6-8F944A248922}">
      <dgm:prSet/>
      <dgm:spPr/>
      <dgm:t>
        <a:bodyPr/>
        <a:lstStyle/>
        <a:p>
          <a:endParaRPr lang="en-US" sz="1800"/>
        </a:p>
      </dgm:t>
    </dgm:pt>
    <dgm:pt modelId="{0AF289EE-F5E1-4281-97A1-B81FE8BC1C39}" type="sibTrans" cxnId="{44E65116-CD71-4731-B7A6-8F944A248922}">
      <dgm:prSet/>
      <dgm:spPr/>
      <dgm:t>
        <a:bodyPr/>
        <a:lstStyle/>
        <a:p>
          <a:endParaRPr lang="en-US" sz="1800"/>
        </a:p>
      </dgm:t>
    </dgm:pt>
    <dgm:pt modelId="{E32CC6BA-D536-4B5A-A7D8-6B44FFCADB63}">
      <dgm:prSet custT="1"/>
      <dgm:spPr/>
      <dgm:t>
        <a:bodyPr/>
        <a:lstStyle/>
        <a:p>
          <a:r>
            <a:rPr lang="en-US" sz="1600" dirty="0"/>
            <a:t>EHR are built to share information with other health care providers, such as laboratories and specialists, so they contain information from </a:t>
          </a:r>
          <a:r>
            <a:rPr lang="en-US" sz="1600" i="1" dirty="0"/>
            <a:t>all the clinicians involved in the patient’s care</a:t>
          </a:r>
          <a:r>
            <a:rPr lang="en-US" sz="1600" dirty="0"/>
            <a:t>. </a:t>
          </a:r>
        </a:p>
      </dgm:t>
    </dgm:pt>
    <dgm:pt modelId="{AFA0FD98-4FED-46F6-9ECB-51E433815EB3}" type="parTrans" cxnId="{4EE14CFA-9FBA-42C2-BDCD-A66E8BB7880D}">
      <dgm:prSet/>
      <dgm:spPr/>
      <dgm:t>
        <a:bodyPr/>
        <a:lstStyle/>
        <a:p>
          <a:endParaRPr lang="en-US" sz="1800"/>
        </a:p>
      </dgm:t>
    </dgm:pt>
    <dgm:pt modelId="{423FB4B1-9CFB-4FD3-B90D-0DB13C88937B}" type="sibTrans" cxnId="{4EE14CFA-9FBA-42C2-BDCD-A66E8BB7880D}">
      <dgm:prSet/>
      <dgm:spPr/>
      <dgm:t>
        <a:bodyPr/>
        <a:lstStyle/>
        <a:p>
          <a:endParaRPr lang="en-US" sz="1800"/>
        </a:p>
      </dgm:t>
    </dgm:pt>
    <dgm:pt modelId="{A5959D26-77E4-466F-BCCD-253E37D16099}">
      <dgm:prSet custT="1"/>
      <dgm:spPr/>
      <dgm:t>
        <a:bodyPr/>
        <a:lstStyle/>
        <a:p>
          <a:r>
            <a:rPr lang="en-US" sz="1600" b="0" i="0" u="none"/>
            <a:t>Systematized </a:t>
          </a:r>
          <a:r>
            <a:rPr lang="en-US" sz="1600" b="0" i="0" u="none" dirty="0"/>
            <a:t>collection of patient and population electronically-stored health information in a digital format</a:t>
          </a:r>
          <a:endParaRPr lang="en-US" sz="1600" dirty="0"/>
        </a:p>
      </dgm:t>
    </dgm:pt>
    <dgm:pt modelId="{BD92FC53-702E-4FA0-9E7D-D08A2B09600F}" type="parTrans" cxnId="{5417AE4D-F733-4280-A439-A73C0C516009}">
      <dgm:prSet/>
      <dgm:spPr/>
      <dgm:t>
        <a:bodyPr/>
        <a:lstStyle/>
        <a:p>
          <a:endParaRPr lang="en-US" sz="1200"/>
        </a:p>
      </dgm:t>
    </dgm:pt>
    <dgm:pt modelId="{A882172B-EE10-4F0D-9257-04D54CE4E757}" type="sibTrans" cxnId="{5417AE4D-F733-4280-A439-A73C0C516009}">
      <dgm:prSet/>
      <dgm:spPr/>
      <dgm:t>
        <a:bodyPr/>
        <a:lstStyle/>
        <a:p>
          <a:endParaRPr lang="en-US" sz="1200"/>
        </a:p>
      </dgm:t>
    </dgm:pt>
    <dgm:pt modelId="{E758A7CB-C2A9-4A5E-8E87-12F3456454D8}" type="pres">
      <dgm:prSet presAssocID="{CA90BE1E-DFD8-48CC-BC9C-0ECE22C22A3E}" presName="diagram" presStyleCnt="0">
        <dgm:presLayoutVars>
          <dgm:chPref val="1"/>
          <dgm:dir/>
          <dgm:animOne val="branch"/>
          <dgm:animLvl val="lvl"/>
          <dgm:resizeHandles/>
        </dgm:presLayoutVars>
      </dgm:prSet>
      <dgm:spPr/>
    </dgm:pt>
    <dgm:pt modelId="{C5D671A7-1B00-48AF-A373-13F6B80957E1}" type="pres">
      <dgm:prSet presAssocID="{F551497D-F3EC-410B-BD53-349C87218065}" presName="root" presStyleCnt="0"/>
      <dgm:spPr/>
    </dgm:pt>
    <dgm:pt modelId="{85EC3121-170E-489C-8179-81EC9866131C}" type="pres">
      <dgm:prSet presAssocID="{F551497D-F3EC-410B-BD53-349C87218065}" presName="rootComposite" presStyleCnt="0"/>
      <dgm:spPr/>
    </dgm:pt>
    <dgm:pt modelId="{0BB9A3ED-F267-4E89-94F9-3751FC22B6BE}" type="pres">
      <dgm:prSet presAssocID="{F551497D-F3EC-410B-BD53-349C87218065}" presName="rootText" presStyleLbl="node1" presStyleIdx="0" presStyleCnt="4" custScaleY="205393"/>
      <dgm:spPr/>
    </dgm:pt>
    <dgm:pt modelId="{F7FA5538-DFBB-4689-BCA5-1C2EB1118756}" type="pres">
      <dgm:prSet presAssocID="{F551497D-F3EC-410B-BD53-349C87218065}" presName="rootConnector" presStyleLbl="node1" presStyleIdx="0" presStyleCnt="4"/>
      <dgm:spPr/>
    </dgm:pt>
    <dgm:pt modelId="{8AA2717A-A0DC-4EAD-9B22-AD788838C065}" type="pres">
      <dgm:prSet presAssocID="{F551497D-F3EC-410B-BD53-349C87218065}" presName="childShape" presStyleCnt="0"/>
      <dgm:spPr/>
    </dgm:pt>
    <dgm:pt modelId="{B242EFC2-76FB-4E4D-896A-774ADFE97FF0}" type="pres">
      <dgm:prSet presAssocID="{BA8EAD29-5336-4DD3-A856-EEEC0BD18EC7}" presName="root" presStyleCnt="0"/>
      <dgm:spPr/>
    </dgm:pt>
    <dgm:pt modelId="{6675617E-1A67-4873-8CAD-DC290811E865}" type="pres">
      <dgm:prSet presAssocID="{BA8EAD29-5336-4DD3-A856-EEEC0BD18EC7}" presName="rootComposite" presStyleCnt="0"/>
      <dgm:spPr/>
    </dgm:pt>
    <dgm:pt modelId="{B18F9C5D-906D-45B1-858F-603FDCA504E0}" type="pres">
      <dgm:prSet presAssocID="{BA8EAD29-5336-4DD3-A856-EEEC0BD18EC7}" presName="rootText" presStyleLbl="node1" presStyleIdx="1" presStyleCnt="4" custScaleY="205393"/>
      <dgm:spPr/>
    </dgm:pt>
    <dgm:pt modelId="{E0A69038-A80A-4C1E-BBC3-436F4EE23C84}" type="pres">
      <dgm:prSet presAssocID="{BA8EAD29-5336-4DD3-A856-EEEC0BD18EC7}" presName="rootConnector" presStyleLbl="node1" presStyleIdx="1" presStyleCnt="4"/>
      <dgm:spPr/>
    </dgm:pt>
    <dgm:pt modelId="{56A5290D-BE35-4E08-AE47-743CAFD149FC}" type="pres">
      <dgm:prSet presAssocID="{BA8EAD29-5336-4DD3-A856-EEEC0BD18EC7}" presName="childShape" presStyleCnt="0"/>
      <dgm:spPr/>
    </dgm:pt>
    <dgm:pt modelId="{010AC44A-BDFB-4B3F-9B3B-B3379DFFF4E5}" type="pres">
      <dgm:prSet presAssocID="{E32CC6BA-D536-4B5A-A7D8-6B44FFCADB63}" presName="root" presStyleCnt="0"/>
      <dgm:spPr/>
    </dgm:pt>
    <dgm:pt modelId="{DEDCFA61-2A52-44CD-A07F-8868F4AFF0E9}" type="pres">
      <dgm:prSet presAssocID="{E32CC6BA-D536-4B5A-A7D8-6B44FFCADB63}" presName="rootComposite" presStyleCnt="0"/>
      <dgm:spPr/>
    </dgm:pt>
    <dgm:pt modelId="{FB0D38BB-F42A-4BDA-A688-EF172B33BC3B}" type="pres">
      <dgm:prSet presAssocID="{E32CC6BA-D536-4B5A-A7D8-6B44FFCADB63}" presName="rootText" presStyleLbl="node1" presStyleIdx="2" presStyleCnt="4" custScaleY="205393"/>
      <dgm:spPr/>
    </dgm:pt>
    <dgm:pt modelId="{E11AC8F4-F6D6-44D1-AB62-E6FE7C4D090A}" type="pres">
      <dgm:prSet presAssocID="{E32CC6BA-D536-4B5A-A7D8-6B44FFCADB63}" presName="rootConnector" presStyleLbl="node1" presStyleIdx="2" presStyleCnt="4"/>
      <dgm:spPr/>
    </dgm:pt>
    <dgm:pt modelId="{5CD87085-A917-4445-94BF-DBC6CEC12E2B}" type="pres">
      <dgm:prSet presAssocID="{E32CC6BA-D536-4B5A-A7D8-6B44FFCADB63}" presName="childShape" presStyleCnt="0"/>
      <dgm:spPr/>
    </dgm:pt>
    <dgm:pt modelId="{A0334171-B0D5-44E2-9810-111315BD4426}" type="pres">
      <dgm:prSet presAssocID="{A5959D26-77E4-466F-BCCD-253E37D16099}" presName="root" presStyleCnt="0"/>
      <dgm:spPr/>
    </dgm:pt>
    <dgm:pt modelId="{10D1A6FB-FA92-4A2B-9253-79202CADE5E5}" type="pres">
      <dgm:prSet presAssocID="{A5959D26-77E4-466F-BCCD-253E37D16099}" presName="rootComposite" presStyleCnt="0"/>
      <dgm:spPr/>
    </dgm:pt>
    <dgm:pt modelId="{EFDBD197-A8E0-4BAB-8B67-EF354E561A9E}" type="pres">
      <dgm:prSet presAssocID="{A5959D26-77E4-466F-BCCD-253E37D16099}" presName="rootText" presStyleLbl="node1" presStyleIdx="3" presStyleCnt="4" custScaleY="211225"/>
      <dgm:spPr/>
    </dgm:pt>
    <dgm:pt modelId="{EB6A9C63-D942-4832-B6E7-4A674EC3A842}" type="pres">
      <dgm:prSet presAssocID="{A5959D26-77E4-466F-BCCD-253E37D16099}" presName="rootConnector" presStyleLbl="node1" presStyleIdx="3" presStyleCnt="4"/>
      <dgm:spPr/>
    </dgm:pt>
    <dgm:pt modelId="{355FE71C-EBC6-497D-9FFA-CA9692846EE3}" type="pres">
      <dgm:prSet presAssocID="{A5959D26-77E4-466F-BCCD-253E37D16099}" presName="childShape" presStyleCnt="0"/>
      <dgm:spPr/>
    </dgm:pt>
  </dgm:ptLst>
  <dgm:cxnLst>
    <dgm:cxn modelId="{44E65116-CD71-4731-B7A6-8F944A248922}" srcId="{CA90BE1E-DFD8-48CC-BC9C-0ECE22C22A3E}" destId="{BA8EAD29-5336-4DD3-A856-EEEC0BD18EC7}" srcOrd="1" destOrd="0" parTransId="{3E5CD6F5-3ECD-409A-80C0-69B4B8FB7D42}" sibTransId="{0AF289EE-F5E1-4281-97A1-B81FE8BC1C39}"/>
    <dgm:cxn modelId="{500F5F29-E16E-4AFD-AD76-B3C147E12D63}" type="presOf" srcId="{A5959D26-77E4-466F-BCCD-253E37D16099}" destId="{EFDBD197-A8E0-4BAB-8B67-EF354E561A9E}" srcOrd="0" destOrd="0" presId="urn:microsoft.com/office/officeart/2005/8/layout/hierarchy3"/>
    <dgm:cxn modelId="{BB13302E-489E-4D4D-9834-9C49E22F45EB}" type="presOf" srcId="{E32CC6BA-D536-4B5A-A7D8-6B44FFCADB63}" destId="{E11AC8F4-F6D6-44D1-AB62-E6FE7C4D090A}" srcOrd="1" destOrd="0" presId="urn:microsoft.com/office/officeart/2005/8/layout/hierarchy3"/>
    <dgm:cxn modelId="{5417AE4D-F733-4280-A439-A73C0C516009}" srcId="{CA90BE1E-DFD8-48CC-BC9C-0ECE22C22A3E}" destId="{A5959D26-77E4-466F-BCCD-253E37D16099}" srcOrd="3" destOrd="0" parTransId="{BD92FC53-702E-4FA0-9E7D-D08A2B09600F}" sibTransId="{A882172B-EE10-4F0D-9257-04D54CE4E757}"/>
    <dgm:cxn modelId="{0E663F81-1031-4F5F-BDBF-979CA3CD39BA}" type="presOf" srcId="{E32CC6BA-D536-4B5A-A7D8-6B44FFCADB63}" destId="{FB0D38BB-F42A-4BDA-A688-EF172B33BC3B}" srcOrd="0" destOrd="0" presId="urn:microsoft.com/office/officeart/2005/8/layout/hierarchy3"/>
    <dgm:cxn modelId="{21B0AD81-BAA6-4705-A652-BE7A75BAD4D4}" type="presOf" srcId="{BA8EAD29-5336-4DD3-A856-EEEC0BD18EC7}" destId="{B18F9C5D-906D-45B1-858F-603FDCA504E0}" srcOrd="0" destOrd="0" presId="urn:microsoft.com/office/officeart/2005/8/layout/hierarchy3"/>
    <dgm:cxn modelId="{57854696-E6A4-42EF-B711-63A05B39967E}" type="presOf" srcId="{A5959D26-77E4-466F-BCCD-253E37D16099}" destId="{EB6A9C63-D942-4832-B6E7-4A674EC3A842}" srcOrd="1" destOrd="0" presId="urn:microsoft.com/office/officeart/2005/8/layout/hierarchy3"/>
    <dgm:cxn modelId="{B436459B-73AE-4265-B83B-6463A3E36255}" type="presOf" srcId="{CA90BE1E-DFD8-48CC-BC9C-0ECE22C22A3E}" destId="{E758A7CB-C2A9-4A5E-8E87-12F3456454D8}" srcOrd="0" destOrd="0" presId="urn:microsoft.com/office/officeart/2005/8/layout/hierarchy3"/>
    <dgm:cxn modelId="{3FFFFEA7-7CAD-4DBC-B31E-1C615BFFE6FB}" srcId="{CA90BE1E-DFD8-48CC-BC9C-0ECE22C22A3E}" destId="{F551497D-F3EC-410B-BD53-349C87218065}" srcOrd="0" destOrd="0" parTransId="{84C7C3EE-CBD8-4D29-B9B8-647FDFB01CDB}" sibTransId="{0F1C931E-EB1C-4EE6-98E8-0A219329EA89}"/>
    <dgm:cxn modelId="{28CA94A8-3C0C-4683-B887-10D33ABA6D58}" type="presOf" srcId="{F551497D-F3EC-410B-BD53-349C87218065}" destId="{F7FA5538-DFBB-4689-BCA5-1C2EB1118756}" srcOrd="1" destOrd="0" presId="urn:microsoft.com/office/officeart/2005/8/layout/hierarchy3"/>
    <dgm:cxn modelId="{AB25B1CF-ADAC-4148-94FA-940B30CB82E0}" type="presOf" srcId="{F551497D-F3EC-410B-BD53-349C87218065}" destId="{0BB9A3ED-F267-4E89-94F9-3751FC22B6BE}" srcOrd="0" destOrd="0" presId="urn:microsoft.com/office/officeart/2005/8/layout/hierarchy3"/>
    <dgm:cxn modelId="{4EE14CFA-9FBA-42C2-BDCD-A66E8BB7880D}" srcId="{CA90BE1E-DFD8-48CC-BC9C-0ECE22C22A3E}" destId="{E32CC6BA-D536-4B5A-A7D8-6B44FFCADB63}" srcOrd="2" destOrd="0" parTransId="{AFA0FD98-4FED-46F6-9ECB-51E433815EB3}" sibTransId="{423FB4B1-9CFB-4FD3-B90D-0DB13C88937B}"/>
    <dgm:cxn modelId="{7CBEA2FC-2948-42D3-AB01-8B8255D70494}" type="presOf" srcId="{BA8EAD29-5336-4DD3-A856-EEEC0BD18EC7}" destId="{E0A69038-A80A-4C1E-BBC3-436F4EE23C84}" srcOrd="1" destOrd="0" presId="urn:microsoft.com/office/officeart/2005/8/layout/hierarchy3"/>
    <dgm:cxn modelId="{108B44F0-F03D-4616-9832-7DBD7D30E1F8}" type="presParOf" srcId="{E758A7CB-C2A9-4A5E-8E87-12F3456454D8}" destId="{C5D671A7-1B00-48AF-A373-13F6B80957E1}" srcOrd="0" destOrd="0" presId="urn:microsoft.com/office/officeart/2005/8/layout/hierarchy3"/>
    <dgm:cxn modelId="{771ECAB1-D23C-440A-8C64-A23278059EB6}" type="presParOf" srcId="{C5D671A7-1B00-48AF-A373-13F6B80957E1}" destId="{85EC3121-170E-489C-8179-81EC9866131C}" srcOrd="0" destOrd="0" presId="urn:microsoft.com/office/officeart/2005/8/layout/hierarchy3"/>
    <dgm:cxn modelId="{A7624E7F-C2FA-4222-BC4C-DD3EA381B99E}" type="presParOf" srcId="{85EC3121-170E-489C-8179-81EC9866131C}" destId="{0BB9A3ED-F267-4E89-94F9-3751FC22B6BE}" srcOrd="0" destOrd="0" presId="urn:microsoft.com/office/officeart/2005/8/layout/hierarchy3"/>
    <dgm:cxn modelId="{E8F3E960-15D0-4502-B5F4-1C6EEC06DDCC}" type="presParOf" srcId="{85EC3121-170E-489C-8179-81EC9866131C}" destId="{F7FA5538-DFBB-4689-BCA5-1C2EB1118756}" srcOrd="1" destOrd="0" presId="urn:microsoft.com/office/officeart/2005/8/layout/hierarchy3"/>
    <dgm:cxn modelId="{952505F1-AE7D-46E7-B6D9-F445CF7A0910}" type="presParOf" srcId="{C5D671A7-1B00-48AF-A373-13F6B80957E1}" destId="{8AA2717A-A0DC-4EAD-9B22-AD788838C065}" srcOrd="1" destOrd="0" presId="urn:microsoft.com/office/officeart/2005/8/layout/hierarchy3"/>
    <dgm:cxn modelId="{1819CF02-E096-4FA1-9B0C-A59FF3A00D78}" type="presParOf" srcId="{E758A7CB-C2A9-4A5E-8E87-12F3456454D8}" destId="{B242EFC2-76FB-4E4D-896A-774ADFE97FF0}" srcOrd="1" destOrd="0" presId="urn:microsoft.com/office/officeart/2005/8/layout/hierarchy3"/>
    <dgm:cxn modelId="{7A383D30-35A4-42E8-8A26-2CC42CE32001}" type="presParOf" srcId="{B242EFC2-76FB-4E4D-896A-774ADFE97FF0}" destId="{6675617E-1A67-4873-8CAD-DC290811E865}" srcOrd="0" destOrd="0" presId="urn:microsoft.com/office/officeart/2005/8/layout/hierarchy3"/>
    <dgm:cxn modelId="{E3E1F7FC-0482-481E-9869-027BC073B323}" type="presParOf" srcId="{6675617E-1A67-4873-8CAD-DC290811E865}" destId="{B18F9C5D-906D-45B1-858F-603FDCA504E0}" srcOrd="0" destOrd="0" presId="urn:microsoft.com/office/officeart/2005/8/layout/hierarchy3"/>
    <dgm:cxn modelId="{265FA64B-5533-435F-AB36-3DBC6D0020A7}" type="presParOf" srcId="{6675617E-1A67-4873-8CAD-DC290811E865}" destId="{E0A69038-A80A-4C1E-BBC3-436F4EE23C84}" srcOrd="1" destOrd="0" presId="urn:microsoft.com/office/officeart/2005/8/layout/hierarchy3"/>
    <dgm:cxn modelId="{24518943-EB6F-41B9-AB0F-0BFE051D75CE}" type="presParOf" srcId="{B242EFC2-76FB-4E4D-896A-774ADFE97FF0}" destId="{56A5290D-BE35-4E08-AE47-743CAFD149FC}" srcOrd="1" destOrd="0" presId="urn:microsoft.com/office/officeart/2005/8/layout/hierarchy3"/>
    <dgm:cxn modelId="{B5C49530-7BA6-4FB2-9AFC-D9549F0BF40A}" type="presParOf" srcId="{E758A7CB-C2A9-4A5E-8E87-12F3456454D8}" destId="{010AC44A-BDFB-4B3F-9B3B-B3379DFFF4E5}" srcOrd="2" destOrd="0" presId="urn:microsoft.com/office/officeart/2005/8/layout/hierarchy3"/>
    <dgm:cxn modelId="{809BC928-6103-4262-A130-6C9FDC89D473}" type="presParOf" srcId="{010AC44A-BDFB-4B3F-9B3B-B3379DFFF4E5}" destId="{DEDCFA61-2A52-44CD-A07F-8868F4AFF0E9}" srcOrd="0" destOrd="0" presId="urn:microsoft.com/office/officeart/2005/8/layout/hierarchy3"/>
    <dgm:cxn modelId="{1A2D7DE2-6A85-4257-9FF5-2FC7EF7C1087}" type="presParOf" srcId="{DEDCFA61-2A52-44CD-A07F-8868F4AFF0E9}" destId="{FB0D38BB-F42A-4BDA-A688-EF172B33BC3B}" srcOrd="0" destOrd="0" presId="urn:microsoft.com/office/officeart/2005/8/layout/hierarchy3"/>
    <dgm:cxn modelId="{1E9AFBEE-3996-4AC0-8B43-B21259B0B33A}" type="presParOf" srcId="{DEDCFA61-2A52-44CD-A07F-8868F4AFF0E9}" destId="{E11AC8F4-F6D6-44D1-AB62-E6FE7C4D090A}" srcOrd="1" destOrd="0" presId="urn:microsoft.com/office/officeart/2005/8/layout/hierarchy3"/>
    <dgm:cxn modelId="{249DFD3F-8ED6-4B96-B697-059542B5DC16}" type="presParOf" srcId="{010AC44A-BDFB-4B3F-9B3B-B3379DFFF4E5}" destId="{5CD87085-A917-4445-94BF-DBC6CEC12E2B}" srcOrd="1" destOrd="0" presId="urn:microsoft.com/office/officeart/2005/8/layout/hierarchy3"/>
    <dgm:cxn modelId="{29598FF8-619A-477B-BD42-3819F88CE56A}" type="presParOf" srcId="{E758A7CB-C2A9-4A5E-8E87-12F3456454D8}" destId="{A0334171-B0D5-44E2-9810-111315BD4426}" srcOrd="3" destOrd="0" presId="urn:microsoft.com/office/officeart/2005/8/layout/hierarchy3"/>
    <dgm:cxn modelId="{A66D3C64-2DBC-4DEB-B7FE-8E732573ED9A}" type="presParOf" srcId="{A0334171-B0D5-44E2-9810-111315BD4426}" destId="{10D1A6FB-FA92-4A2B-9253-79202CADE5E5}" srcOrd="0" destOrd="0" presId="urn:microsoft.com/office/officeart/2005/8/layout/hierarchy3"/>
    <dgm:cxn modelId="{372EEC25-C35E-404E-BC33-74FE9B9EEE40}" type="presParOf" srcId="{10D1A6FB-FA92-4A2B-9253-79202CADE5E5}" destId="{EFDBD197-A8E0-4BAB-8B67-EF354E561A9E}" srcOrd="0" destOrd="0" presId="urn:microsoft.com/office/officeart/2005/8/layout/hierarchy3"/>
    <dgm:cxn modelId="{F6430A81-01BA-41A5-8BBB-50C92BCBB060}" type="presParOf" srcId="{10D1A6FB-FA92-4A2B-9253-79202CADE5E5}" destId="{EB6A9C63-D942-4832-B6E7-4A674EC3A842}" srcOrd="1" destOrd="0" presId="urn:microsoft.com/office/officeart/2005/8/layout/hierarchy3"/>
    <dgm:cxn modelId="{FE5436B0-465C-4CEC-A3DC-22B361A61595}" type="presParOf" srcId="{A0334171-B0D5-44E2-9810-111315BD4426}" destId="{355FE71C-EBC6-497D-9FFA-CA9692846EE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4B10F9-D00F-4D1C-A1C0-6DB14A0F64E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592EE26-6D5C-43B2-8B20-8F7CEBC14626}">
      <dgm:prSet custT="1"/>
      <dgm:spPr/>
      <dgm:t>
        <a:bodyPr/>
        <a:lstStyle/>
        <a:p>
          <a:r>
            <a:rPr lang="en-US" sz="1600"/>
            <a:t>The information gathered by the primary care provider tells the emergency department clinician about the patient’s life threatening allergy, so that care can be adjusted appropriately, even if the patient is unconscious.</a:t>
          </a:r>
        </a:p>
      </dgm:t>
    </dgm:pt>
    <dgm:pt modelId="{A0F38089-E72B-4B75-ABF0-FB31CFF4185B}" type="parTrans" cxnId="{C9007F89-2D5F-441B-B74C-1393198E5462}">
      <dgm:prSet/>
      <dgm:spPr/>
      <dgm:t>
        <a:bodyPr/>
        <a:lstStyle/>
        <a:p>
          <a:endParaRPr lang="en-US" sz="2400"/>
        </a:p>
      </dgm:t>
    </dgm:pt>
    <dgm:pt modelId="{3A836786-C2C0-4838-8918-17FFD74DD046}" type="sibTrans" cxnId="{C9007F89-2D5F-441B-B74C-1393198E5462}">
      <dgm:prSet/>
      <dgm:spPr/>
      <dgm:t>
        <a:bodyPr/>
        <a:lstStyle/>
        <a:p>
          <a:endParaRPr lang="en-US" sz="2000"/>
        </a:p>
      </dgm:t>
    </dgm:pt>
    <dgm:pt modelId="{181566CA-5907-4AFA-B588-33D0FB6CF395}">
      <dgm:prSet custT="1"/>
      <dgm:spPr/>
      <dgm:t>
        <a:bodyPr/>
        <a:lstStyle/>
        <a:p>
          <a:r>
            <a:rPr lang="en-US" sz="1600"/>
            <a:t>A patient can log on to his own record and see the trend of the lab results over the last year, which can help motivate him to take his medications and keep up with the lifestyle changes that have improved the numbers.</a:t>
          </a:r>
        </a:p>
      </dgm:t>
    </dgm:pt>
    <dgm:pt modelId="{21F9F740-EC74-457D-B8E7-059BE2D255D0}" type="parTrans" cxnId="{55E8DE6D-50AA-4339-9F26-B5E32042C50A}">
      <dgm:prSet/>
      <dgm:spPr/>
      <dgm:t>
        <a:bodyPr/>
        <a:lstStyle/>
        <a:p>
          <a:endParaRPr lang="en-US" sz="2400"/>
        </a:p>
      </dgm:t>
    </dgm:pt>
    <dgm:pt modelId="{8F22CFAB-0917-41CB-9E9C-D1BA8BA4298B}" type="sibTrans" cxnId="{55E8DE6D-50AA-4339-9F26-B5E32042C50A}">
      <dgm:prSet/>
      <dgm:spPr/>
      <dgm:t>
        <a:bodyPr/>
        <a:lstStyle/>
        <a:p>
          <a:endParaRPr lang="en-US" sz="2000"/>
        </a:p>
      </dgm:t>
    </dgm:pt>
    <dgm:pt modelId="{6D709FD7-F7D1-4660-889F-1B72EDFE4253}">
      <dgm:prSet custT="1"/>
      <dgm:spPr/>
      <dgm:t>
        <a:bodyPr/>
        <a:lstStyle/>
        <a:p>
          <a:r>
            <a:rPr lang="en-US" sz="1600"/>
            <a:t>The lab results run last week are already in the record to tell the specialist what she needs to know without running duplicate tests.</a:t>
          </a:r>
        </a:p>
      </dgm:t>
    </dgm:pt>
    <dgm:pt modelId="{182782A5-FFBF-424D-9BE1-8BC5628A0534}" type="parTrans" cxnId="{96C57B3F-1E7A-4A11-A91D-1F7223082EF9}">
      <dgm:prSet/>
      <dgm:spPr/>
      <dgm:t>
        <a:bodyPr/>
        <a:lstStyle/>
        <a:p>
          <a:endParaRPr lang="en-US" sz="2400"/>
        </a:p>
      </dgm:t>
    </dgm:pt>
    <dgm:pt modelId="{83E8D084-3750-4C6D-8FA0-DD453590DEF9}" type="sibTrans" cxnId="{96C57B3F-1E7A-4A11-A91D-1F7223082EF9}">
      <dgm:prSet/>
      <dgm:spPr/>
      <dgm:t>
        <a:bodyPr/>
        <a:lstStyle/>
        <a:p>
          <a:endParaRPr lang="en-US" sz="2000"/>
        </a:p>
      </dgm:t>
    </dgm:pt>
    <dgm:pt modelId="{A6158DF4-CD51-463A-811E-27B24CF7F577}">
      <dgm:prSet custT="1"/>
      <dgm:spPr/>
      <dgm:t>
        <a:bodyPr/>
        <a:lstStyle/>
        <a:p>
          <a:r>
            <a:rPr lang="en-US" sz="1600"/>
            <a:t>The clinician’s notes from the patient’s hospital stay can help inform the discharge instructions and follow-up care and enable the patient to move from one care setting to another more smoothly.</a:t>
          </a:r>
        </a:p>
      </dgm:t>
    </dgm:pt>
    <dgm:pt modelId="{18C724AA-16B0-4DB7-A90E-110B45E4A82C}" type="parTrans" cxnId="{E5D097C9-B624-4C2A-8676-0E282562FB32}">
      <dgm:prSet/>
      <dgm:spPr/>
      <dgm:t>
        <a:bodyPr/>
        <a:lstStyle/>
        <a:p>
          <a:endParaRPr lang="en-US" sz="2400"/>
        </a:p>
      </dgm:t>
    </dgm:pt>
    <dgm:pt modelId="{CAC83008-BD97-482B-BE74-FB0675FEC547}" type="sibTrans" cxnId="{E5D097C9-B624-4C2A-8676-0E282562FB32}">
      <dgm:prSet/>
      <dgm:spPr/>
      <dgm:t>
        <a:bodyPr/>
        <a:lstStyle/>
        <a:p>
          <a:endParaRPr lang="en-US" sz="2000"/>
        </a:p>
      </dgm:t>
    </dgm:pt>
    <dgm:pt modelId="{B307AFC4-9EB0-476D-AAB7-5F4F35779C98}" type="pres">
      <dgm:prSet presAssocID="{394B10F9-D00F-4D1C-A1C0-6DB14A0F64EF}" presName="root" presStyleCnt="0">
        <dgm:presLayoutVars>
          <dgm:dir/>
          <dgm:resizeHandles val="exact"/>
        </dgm:presLayoutVars>
      </dgm:prSet>
      <dgm:spPr/>
    </dgm:pt>
    <dgm:pt modelId="{05B13512-C5D9-4D01-9B81-37C9453F8F5A}" type="pres">
      <dgm:prSet presAssocID="{3592EE26-6D5C-43B2-8B20-8F7CEBC14626}" presName="compNode" presStyleCnt="0"/>
      <dgm:spPr/>
    </dgm:pt>
    <dgm:pt modelId="{FBBB06E8-30C3-4FE8-9677-C995E33C1324}" type="pres">
      <dgm:prSet presAssocID="{3592EE26-6D5C-43B2-8B20-8F7CEBC14626}" presName="bgRect" presStyleLbl="bgShp" presStyleIdx="0" presStyleCnt="4"/>
      <dgm:spPr/>
    </dgm:pt>
    <dgm:pt modelId="{0170CC90-EFE2-4AEE-99FF-6624F9F21B48}" type="pres">
      <dgm:prSet presAssocID="{3592EE26-6D5C-43B2-8B20-8F7CEBC146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D775D338-B1B8-48D4-A8F1-46711425A5A7}" type="pres">
      <dgm:prSet presAssocID="{3592EE26-6D5C-43B2-8B20-8F7CEBC14626}" presName="spaceRect" presStyleCnt="0"/>
      <dgm:spPr/>
    </dgm:pt>
    <dgm:pt modelId="{4D26D413-1C9C-42A8-A1A1-14AD6373CCF2}" type="pres">
      <dgm:prSet presAssocID="{3592EE26-6D5C-43B2-8B20-8F7CEBC14626}" presName="parTx" presStyleLbl="revTx" presStyleIdx="0" presStyleCnt="4">
        <dgm:presLayoutVars>
          <dgm:chMax val="0"/>
          <dgm:chPref val="0"/>
        </dgm:presLayoutVars>
      </dgm:prSet>
      <dgm:spPr/>
    </dgm:pt>
    <dgm:pt modelId="{CE9450DF-94C6-436F-AA58-EB50D837490A}" type="pres">
      <dgm:prSet presAssocID="{3A836786-C2C0-4838-8918-17FFD74DD046}" presName="sibTrans" presStyleCnt="0"/>
      <dgm:spPr/>
    </dgm:pt>
    <dgm:pt modelId="{8452772A-AB4C-4C10-A383-11B94A7D83EC}" type="pres">
      <dgm:prSet presAssocID="{181566CA-5907-4AFA-B588-33D0FB6CF395}" presName="compNode" presStyleCnt="0"/>
      <dgm:spPr/>
    </dgm:pt>
    <dgm:pt modelId="{8E674E01-FA16-40EF-A015-2001DAA42B8B}" type="pres">
      <dgm:prSet presAssocID="{181566CA-5907-4AFA-B588-33D0FB6CF395}" presName="bgRect" presStyleLbl="bgShp" presStyleIdx="1" presStyleCnt="4"/>
      <dgm:spPr/>
    </dgm:pt>
    <dgm:pt modelId="{52D0263D-92D0-4E57-957E-13410A4AA653}" type="pres">
      <dgm:prSet presAssocID="{181566CA-5907-4AFA-B588-33D0FB6CF3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F470DFA-C20B-4444-930A-C7A34C24C432}" type="pres">
      <dgm:prSet presAssocID="{181566CA-5907-4AFA-B588-33D0FB6CF395}" presName="spaceRect" presStyleCnt="0"/>
      <dgm:spPr/>
    </dgm:pt>
    <dgm:pt modelId="{562FC12C-7541-4C2A-A6B6-6DBC9E5C6550}" type="pres">
      <dgm:prSet presAssocID="{181566CA-5907-4AFA-B588-33D0FB6CF395}" presName="parTx" presStyleLbl="revTx" presStyleIdx="1" presStyleCnt="4">
        <dgm:presLayoutVars>
          <dgm:chMax val="0"/>
          <dgm:chPref val="0"/>
        </dgm:presLayoutVars>
      </dgm:prSet>
      <dgm:spPr/>
    </dgm:pt>
    <dgm:pt modelId="{41452BF4-428A-4CB9-9705-2879ED53F9A3}" type="pres">
      <dgm:prSet presAssocID="{8F22CFAB-0917-41CB-9E9C-D1BA8BA4298B}" presName="sibTrans" presStyleCnt="0"/>
      <dgm:spPr/>
    </dgm:pt>
    <dgm:pt modelId="{FBF8D30F-190A-4508-9405-C2720E900228}" type="pres">
      <dgm:prSet presAssocID="{6D709FD7-F7D1-4660-889F-1B72EDFE4253}" presName="compNode" presStyleCnt="0"/>
      <dgm:spPr/>
    </dgm:pt>
    <dgm:pt modelId="{54795E8E-9A86-4F78-85C1-FA695DB950EB}" type="pres">
      <dgm:prSet presAssocID="{6D709FD7-F7D1-4660-889F-1B72EDFE4253}" presName="bgRect" presStyleLbl="bgShp" presStyleIdx="2" presStyleCnt="4"/>
      <dgm:spPr/>
    </dgm:pt>
    <dgm:pt modelId="{6CD84796-6A5A-421A-9643-D938ACCCD1C1}" type="pres">
      <dgm:prSet presAssocID="{6D709FD7-F7D1-4660-889F-1B72EDFE425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225A7CDA-1F16-4FD4-8F79-49087B6E1AF2}" type="pres">
      <dgm:prSet presAssocID="{6D709FD7-F7D1-4660-889F-1B72EDFE4253}" presName="spaceRect" presStyleCnt="0"/>
      <dgm:spPr/>
    </dgm:pt>
    <dgm:pt modelId="{27862844-02A1-4DC8-AD8B-535A8BEE8D24}" type="pres">
      <dgm:prSet presAssocID="{6D709FD7-F7D1-4660-889F-1B72EDFE4253}" presName="parTx" presStyleLbl="revTx" presStyleIdx="2" presStyleCnt="4">
        <dgm:presLayoutVars>
          <dgm:chMax val="0"/>
          <dgm:chPref val="0"/>
        </dgm:presLayoutVars>
      </dgm:prSet>
      <dgm:spPr/>
    </dgm:pt>
    <dgm:pt modelId="{8E3EA4D8-8C03-488C-91B4-8628E411BDED}" type="pres">
      <dgm:prSet presAssocID="{83E8D084-3750-4C6D-8FA0-DD453590DEF9}" presName="sibTrans" presStyleCnt="0"/>
      <dgm:spPr/>
    </dgm:pt>
    <dgm:pt modelId="{7CA90A00-FFEE-4B20-800A-978DCDAC42CD}" type="pres">
      <dgm:prSet presAssocID="{A6158DF4-CD51-463A-811E-27B24CF7F577}" presName="compNode" presStyleCnt="0"/>
      <dgm:spPr/>
    </dgm:pt>
    <dgm:pt modelId="{C8EAE587-26FD-4B89-AD5E-1A0D7C3F1A37}" type="pres">
      <dgm:prSet presAssocID="{A6158DF4-CD51-463A-811E-27B24CF7F577}" presName="bgRect" presStyleLbl="bgShp" presStyleIdx="3" presStyleCnt="4"/>
      <dgm:spPr/>
    </dgm:pt>
    <dgm:pt modelId="{52488A05-BEDF-4680-A6D8-A4FAF900990F}" type="pres">
      <dgm:prSet presAssocID="{A6158DF4-CD51-463A-811E-27B24CF7F57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B9620D71-6252-42F5-A274-9E679D1A7222}" type="pres">
      <dgm:prSet presAssocID="{A6158DF4-CD51-463A-811E-27B24CF7F577}" presName="spaceRect" presStyleCnt="0"/>
      <dgm:spPr/>
    </dgm:pt>
    <dgm:pt modelId="{53C459C5-E949-4DF3-8409-47C1FC5B2B8A}" type="pres">
      <dgm:prSet presAssocID="{A6158DF4-CD51-463A-811E-27B24CF7F577}" presName="parTx" presStyleLbl="revTx" presStyleIdx="3" presStyleCnt="4">
        <dgm:presLayoutVars>
          <dgm:chMax val="0"/>
          <dgm:chPref val="0"/>
        </dgm:presLayoutVars>
      </dgm:prSet>
      <dgm:spPr/>
    </dgm:pt>
  </dgm:ptLst>
  <dgm:cxnLst>
    <dgm:cxn modelId="{DC94C127-C117-4144-9046-1D0239B75E65}" type="presOf" srcId="{A6158DF4-CD51-463A-811E-27B24CF7F577}" destId="{53C459C5-E949-4DF3-8409-47C1FC5B2B8A}" srcOrd="0" destOrd="0" presId="urn:microsoft.com/office/officeart/2018/2/layout/IconVerticalSolidList"/>
    <dgm:cxn modelId="{8271452A-2AB2-4832-A575-20A7EBAAE277}" type="presOf" srcId="{181566CA-5907-4AFA-B588-33D0FB6CF395}" destId="{562FC12C-7541-4C2A-A6B6-6DBC9E5C6550}" srcOrd="0" destOrd="0" presId="urn:microsoft.com/office/officeart/2018/2/layout/IconVerticalSolidList"/>
    <dgm:cxn modelId="{96C57B3F-1E7A-4A11-A91D-1F7223082EF9}" srcId="{394B10F9-D00F-4D1C-A1C0-6DB14A0F64EF}" destId="{6D709FD7-F7D1-4660-889F-1B72EDFE4253}" srcOrd="2" destOrd="0" parTransId="{182782A5-FFBF-424D-9BE1-8BC5628A0534}" sibTransId="{83E8D084-3750-4C6D-8FA0-DD453590DEF9}"/>
    <dgm:cxn modelId="{55E8DE6D-50AA-4339-9F26-B5E32042C50A}" srcId="{394B10F9-D00F-4D1C-A1C0-6DB14A0F64EF}" destId="{181566CA-5907-4AFA-B588-33D0FB6CF395}" srcOrd="1" destOrd="0" parTransId="{21F9F740-EC74-457D-B8E7-059BE2D255D0}" sibTransId="{8F22CFAB-0917-41CB-9E9C-D1BA8BA4298B}"/>
    <dgm:cxn modelId="{78270A83-E15A-4C4C-B367-A5CDE3B2348A}" type="presOf" srcId="{394B10F9-D00F-4D1C-A1C0-6DB14A0F64EF}" destId="{B307AFC4-9EB0-476D-AAB7-5F4F35779C98}" srcOrd="0" destOrd="0" presId="urn:microsoft.com/office/officeart/2018/2/layout/IconVerticalSolidList"/>
    <dgm:cxn modelId="{C9007F89-2D5F-441B-B74C-1393198E5462}" srcId="{394B10F9-D00F-4D1C-A1C0-6DB14A0F64EF}" destId="{3592EE26-6D5C-43B2-8B20-8F7CEBC14626}" srcOrd="0" destOrd="0" parTransId="{A0F38089-E72B-4B75-ABF0-FB31CFF4185B}" sibTransId="{3A836786-C2C0-4838-8918-17FFD74DD046}"/>
    <dgm:cxn modelId="{FDB1F3A9-0039-482F-91D1-7A1676B2F367}" type="presOf" srcId="{3592EE26-6D5C-43B2-8B20-8F7CEBC14626}" destId="{4D26D413-1C9C-42A8-A1A1-14AD6373CCF2}" srcOrd="0" destOrd="0" presId="urn:microsoft.com/office/officeart/2018/2/layout/IconVerticalSolidList"/>
    <dgm:cxn modelId="{E5D097C9-B624-4C2A-8676-0E282562FB32}" srcId="{394B10F9-D00F-4D1C-A1C0-6DB14A0F64EF}" destId="{A6158DF4-CD51-463A-811E-27B24CF7F577}" srcOrd="3" destOrd="0" parTransId="{18C724AA-16B0-4DB7-A90E-110B45E4A82C}" sibTransId="{CAC83008-BD97-482B-BE74-FB0675FEC547}"/>
    <dgm:cxn modelId="{7E9392F7-AB95-4746-A5AE-B3B7C6CBE2E5}" type="presOf" srcId="{6D709FD7-F7D1-4660-889F-1B72EDFE4253}" destId="{27862844-02A1-4DC8-AD8B-535A8BEE8D24}" srcOrd="0" destOrd="0" presId="urn:microsoft.com/office/officeart/2018/2/layout/IconVerticalSolidList"/>
    <dgm:cxn modelId="{117C5B3C-B9DD-4B8B-9819-340FC39B69FE}" type="presParOf" srcId="{B307AFC4-9EB0-476D-AAB7-5F4F35779C98}" destId="{05B13512-C5D9-4D01-9B81-37C9453F8F5A}" srcOrd="0" destOrd="0" presId="urn:microsoft.com/office/officeart/2018/2/layout/IconVerticalSolidList"/>
    <dgm:cxn modelId="{0DF0FBE5-8721-4E60-B27F-F158E971A0FA}" type="presParOf" srcId="{05B13512-C5D9-4D01-9B81-37C9453F8F5A}" destId="{FBBB06E8-30C3-4FE8-9677-C995E33C1324}" srcOrd="0" destOrd="0" presId="urn:microsoft.com/office/officeart/2018/2/layout/IconVerticalSolidList"/>
    <dgm:cxn modelId="{B828B2A6-5334-49CB-A213-EC288398A9B2}" type="presParOf" srcId="{05B13512-C5D9-4D01-9B81-37C9453F8F5A}" destId="{0170CC90-EFE2-4AEE-99FF-6624F9F21B48}" srcOrd="1" destOrd="0" presId="urn:microsoft.com/office/officeart/2018/2/layout/IconVerticalSolidList"/>
    <dgm:cxn modelId="{4810F5ED-FC28-4EAE-AEA7-948E08759B38}" type="presParOf" srcId="{05B13512-C5D9-4D01-9B81-37C9453F8F5A}" destId="{D775D338-B1B8-48D4-A8F1-46711425A5A7}" srcOrd="2" destOrd="0" presId="urn:microsoft.com/office/officeart/2018/2/layout/IconVerticalSolidList"/>
    <dgm:cxn modelId="{B88A16A4-A1A6-4AB4-9571-A99A9458D4D5}" type="presParOf" srcId="{05B13512-C5D9-4D01-9B81-37C9453F8F5A}" destId="{4D26D413-1C9C-42A8-A1A1-14AD6373CCF2}" srcOrd="3" destOrd="0" presId="urn:microsoft.com/office/officeart/2018/2/layout/IconVerticalSolidList"/>
    <dgm:cxn modelId="{9C9F7ED3-2604-42CA-871D-EA4819798250}" type="presParOf" srcId="{B307AFC4-9EB0-476D-AAB7-5F4F35779C98}" destId="{CE9450DF-94C6-436F-AA58-EB50D837490A}" srcOrd="1" destOrd="0" presId="urn:microsoft.com/office/officeart/2018/2/layout/IconVerticalSolidList"/>
    <dgm:cxn modelId="{045EA2A8-D837-42AC-BB66-B7080B228695}" type="presParOf" srcId="{B307AFC4-9EB0-476D-AAB7-5F4F35779C98}" destId="{8452772A-AB4C-4C10-A383-11B94A7D83EC}" srcOrd="2" destOrd="0" presId="urn:microsoft.com/office/officeart/2018/2/layout/IconVerticalSolidList"/>
    <dgm:cxn modelId="{07C9F7C5-D9DD-4D7E-8092-F473DF832A78}" type="presParOf" srcId="{8452772A-AB4C-4C10-A383-11B94A7D83EC}" destId="{8E674E01-FA16-40EF-A015-2001DAA42B8B}" srcOrd="0" destOrd="0" presId="urn:microsoft.com/office/officeart/2018/2/layout/IconVerticalSolidList"/>
    <dgm:cxn modelId="{23424B1C-89CF-4127-99A2-B6DB4CB9C24C}" type="presParOf" srcId="{8452772A-AB4C-4C10-A383-11B94A7D83EC}" destId="{52D0263D-92D0-4E57-957E-13410A4AA653}" srcOrd="1" destOrd="0" presId="urn:microsoft.com/office/officeart/2018/2/layout/IconVerticalSolidList"/>
    <dgm:cxn modelId="{DA0A41D9-47C0-470F-B35F-89492B7E301E}" type="presParOf" srcId="{8452772A-AB4C-4C10-A383-11B94A7D83EC}" destId="{7F470DFA-C20B-4444-930A-C7A34C24C432}" srcOrd="2" destOrd="0" presId="urn:microsoft.com/office/officeart/2018/2/layout/IconVerticalSolidList"/>
    <dgm:cxn modelId="{491821AB-A37A-4003-972C-DBCB850ACE3F}" type="presParOf" srcId="{8452772A-AB4C-4C10-A383-11B94A7D83EC}" destId="{562FC12C-7541-4C2A-A6B6-6DBC9E5C6550}" srcOrd="3" destOrd="0" presId="urn:microsoft.com/office/officeart/2018/2/layout/IconVerticalSolidList"/>
    <dgm:cxn modelId="{15C2B208-E8E6-471F-8B47-184485C6678A}" type="presParOf" srcId="{B307AFC4-9EB0-476D-AAB7-5F4F35779C98}" destId="{41452BF4-428A-4CB9-9705-2879ED53F9A3}" srcOrd="3" destOrd="0" presId="urn:microsoft.com/office/officeart/2018/2/layout/IconVerticalSolidList"/>
    <dgm:cxn modelId="{BCEE331C-213F-4C4D-988E-126E51AF3A2D}" type="presParOf" srcId="{B307AFC4-9EB0-476D-AAB7-5F4F35779C98}" destId="{FBF8D30F-190A-4508-9405-C2720E900228}" srcOrd="4" destOrd="0" presId="urn:microsoft.com/office/officeart/2018/2/layout/IconVerticalSolidList"/>
    <dgm:cxn modelId="{CD9FC49C-17CE-45C4-B013-7FBEE3C6A8C4}" type="presParOf" srcId="{FBF8D30F-190A-4508-9405-C2720E900228}" destId="{54795E8E-9A86-4F78-85C1-FA695DB950EB}" srcOrd="0" destOrd="0" presId="urn:microsoft.com/office/officeart/2018/2/layout/IconVerticalSolidList"/>
    <dgm:cxn modelId="{1960246B-F42F-4938-8972-9C2901410875}" type="presParOf" srcId="{FBF8D30F-190A-4508-9405-C2720E900228}" destId="{6CD84796-6A5A-421A-9643-D938ACCCD1C1}" srcOrd="1" destOrd="0" presId="urn:microsoft.com/office/officeart/2018/2/layout/IconVerticalSolidList"/>
    <dgm:cxn modelId="{881130F7-DCB3-4F7B-A3AF-4DF3C85579B6}" type="presParOf" srcId="{FBF8D30F-190A-4508-9405-C2720E900228}" destId="{225A7CDA-1F16-4FD4-8F79-49087B6E1AF2}" srcOrd="2" destOrd="0" presId="urn:microsoft.com/office/officeart/2018/2/layout/IconVerticalSolidList"/>
    <dgm:cxn modelId="{54646612-33EB-477A-B1AD-1AE64590389B}" type="presParOf" srcId="{FBF8D30F-190A-4508-9405-C2720E900228}" destId="{27862844-02A1-4DC8-AD8B-535A8BEE8D24}" srcOrd="3" destOrd="0" presId="urn:microsoft.com/office/officeart/2018/2/layout/IconVerticalSolidList"/>
    <dgm:cxn modelId="{2751AD22-822E-450B-84D8-B46D7275EBB3}" type="presParOf" srcId="{B307AFC4-9EB0-476D-AAB7-5F4F35779C98}" destId="{8E3EA4D8-8C03-488C-91B4-8628E411BDED}" srcOrd="5" destOrd="0" presId="urn:microsoft.com/office/officeart/2018/2/layout/IconVerticalSolidList"/>
    <dgm:cxn modelId="{5BD3AA34-367A-42D8-A5A2-C136B08EA54A}" type="presParOf" srcId="{B307AFC4-9EB0-476D-AAB7-5F4F35779C98}" destId="{7CA90A00-FFEE-4B20-800A-978DCDAC42CD}" srcOrd="6" destOrd="0" presId="urn:microsoft.com/office/officeart/2018/2/layout/IconVerticalSolidList"/>
    <dgm:cxn modelId="{214A108F-66E1-4880-BFD5-B5ED408DB4B5}" type="presParOf" srcId="{7CA90A00-FFEE-4B20-800A-978DCDAC42CD}" destId="{C8EAE587-26FD-4B89-AD5E-1A0D7C3F1A37}" srcOrd="0" destOrd="0" presId="urn:microsoft.com/office/officeart/2018/2/layout/IconVerticalSolidList"/>
    <dgm:cxn modelId="{2990A385-5F54-49B7-818D-6B6E7EB87C1B}" type="presParOf" srcId="{7CA90A00-FFEE-4B20-800A-978DCDAC42CD}" destId="{52488A05-BEDF-4680-A6D8-A4FAF900990F}" srcOrd="1" destOrd="0" presId="urn:microsoft.com/office/officeart/2018/2/layout/IconVerticalSolidList"/>
    <dgm:cxn modelId="{EA554938-F4A8-49FC-B897-AB287425AED4}" type="presParOf" srcId="{7CA90A00-FFEE-4B20-800A-978DCDAC42CD}" destId="{B9620D71-6252-42F5-A274-9E679D1A7222}" srcOrd="2" destOrd="0" presId="urn:microsoft.com/office/officeart/2018/2/layout/IconVerticalSolidList"/>
    <dgm:cxn modelId="{1C83D0C5-2A8A-491A-92A4-4750A78939C1}" type="presParOf" srcId="{7CA90A00-FFEE-4B20-800A-978DCDAC42CD}" destId="{53C459C5-E949-4DF3-8409-47C1FC5B2B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85D75E-BD82-4CA9-A27F-AE6F8F01EAE5}"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D1A4250F-AAB2-4F10-A706-C70CB47797F8}">
      <dgm:prSet/>
      <dgm:spPr/>
      <dgm:t>
        <a:bodyPr/>
        <a:lstStyle/>
        <a:p>
          <a:r>
            <a:rPr lang="en-US"/>
            <a:t>Hukum</a:t>
          </a:r>
        </a:p>
      </dgm:t>
    </dgm:pt>
    <dgm:pt modelId="{9FE75A21-2517-4F8C-9799-BE11E782F3DA}" type="parTrans" cxnId="{0B030B07-88C8-4C45-AFB3-B3CC0307CBEF}">
      <dgm:prSet/>
      <dgm:spPr/>
      <dgm:t>
        <a:bodyPr/>
        <a:lstStyle/>
        <a:p>
          <a:endParaRPr lang="en-US"/>
        </a:p>
      </dgm:t>
    </dgm:pt>
    <dgm:pt modelId="{9ACC8AAE-0984-4265-93F3-B6E333641592}" type="sibTrans" cxnId="{0B030B07-88C8-4C45-AFB3-B3CC0307CBEF}">
      <dgm:prSet/>
      <dgm:spPr/>
      <dgm:t>
        <a:bodyPr/>
        <a:lstStyle/>
        <a:p>
          <a:endParaRPr lang="en-US"/>
        </a:p>
      </dgm:t>
    </dgm:pt>
    <dgm:pt modelId="{E2E31E5B-2CE3-4AD4-B41A-A7E040F6744A}">
      <dgm:prSet/>
      <dgm:spPr/>
      <dgm:t>
        <a:bodyPr/>
        <a:lstStyle/>
        <a:p>
          <a:r>
            <a:rPr lang="en-US"/>
            <a:t>Fasilitas Kesehatan</a:t>
          </a:r>
        </a:p>
      </dgm:t>
    </dgm:pt>
    <dgm:pt modelId="{A9F5D931-8328-4F1C-9A8A-1702286B9073}" type="parTrans" cxnId="{B13BAC1C-8DE0-4B56-9E8D-DC9E92C8301F}">
      <dgm:prSet/>
      <dgm:spPr/>
      <dgm:t>
        <a:bodyPr/>
        <a:lstStyle/>
        <a:p>
          <a:endParaRPr lang="en-US"/>
        </a:p>
      </dgm:t>
    </dgm:pt>
    <dgm:pt modelId="{38B9B6FE-95BF-407D-B700-9DD77850FF29}" type="sibTrans" cxnId="{B13BAC1C-8DE0-4B56-9E8D-DC9E92C8301F}">
      <dgm:prSet/>
      <dgm:spPr/>
      <dgm:t>
        <a:bodyPr/>
        <a:lstStyle/>
        <a:p>
          <a:endParaRPr lang="en-US"/>
        </a:p>
      </dgm:t>
    </dgm:pt>
    <dgm:pt modelId="{82B6F540-AD88-4F75-8E83-039FE1030126}">
      <dgm:prSet/>
      <dgm:spPr/>
      <dgm:t>
        <a:bodyPr/>
        <a:lstStyle/>
        <a:p>
          <a:r>
            <a:rPr lang="en-US"/>
            <a:t>Fragmentasi</a:t>
          </a:r>
        </a:p>
      </dgm:t>
    </dgm:pt>
    <dgm:pt modelId="{A61CBAA3-2909-44AE-AEC0-6DB834D23D3E}" type="parTrans" cxnId="{D194FAEB-845E-46E8-9946-19DFBCA4826A}">
      <dgm:prSet/>
      <dgm:spPr/>
      <dgm:t>
        <a:bodyPr/>
        <a:lstStyle/>
        <a:p>
          <a:endParaRPr lang="en-US"/>
        </a:p>
      </dgm:t>
    </dgm:pt>
    <dgm:pt modelId="{72F9F705-83C6-4AB3-B422-C565D84EC39F}" type="sibTrans" cxnId="{D194FAEB-845E-46E8-9946-19DFBCA4826A}">
      <dgm:prSet/>
      <dgm:spPr/>
      <dgm:t>
        <a:bodyPr/>
        <a:lstStyle/>
        <a:p>
          <a:endParaRPr lang="en-US"/>
        </a:p>
      </dgm:t>
    </dgm:pt>
    <dgm:pt modelId="{AE5BD47E-2805-4641-8844-BC310EAB9F7A}">
      <dgm:prSet/>
      <dgm:spPr/>
      <dgm:t>
        <a:bodyPr/>
        <a:lstStyle/>
        <a:p>
          <a:r>
            <a:rPr lang="en-US" dirty="0"/>
            <a:t>SDM</a:t>
          </a:r>
        </a:p>
      </dgm:t>
    </dgm:pt>
    <dgm:pt modelId="{F77B27D1-81C4-4F1C-8236-3540A5D6C9A9}" type="parTrans" cxnId="{B08B3AF0-1BB0-4C42-AE7A-CAFA64344E5D}">
      <dgm:prSet/>
      <dgm:spPr/>
      <dgm:t>
        <a:bodyPr/>
        <a:lstStyle/>
        <a:p>
          <a:endParaRPr lang="en-US"/>
        </a:p>
      </dgm:t>
    </dgm:pt>
    <dgm:pt modelId="{5176735E-13C8-4004-9769-D66429AD5B3F}" type="sibTrans" cxnId="{B08B3AF0-1BB0-4C42-AE7A-CAFA64344E5D}">
      <dgm:prSet/>
      <dgm:spPr/>
      <dgm:t>
        <a:bodyPr/>
        <a:lstStyle/>
        <a:p>
          <a:endParaRPr lang="en-US"/>
        </a:p>
      </dgm:t>
    </dgm:pt>
    <dgm:pt modelId="{B506BE37-378F-4E7C-965F-8E7C1FCFD632}" type="pres">
      <dgm:prSet presAssocID="{9485D75E-BD82-4CA9-A27F-AE6F8F01EAE5}" presName="diagram" presStyleCnt="0">
        <dgm:presLayoutVars>
          <dgm:chPref val="1"/>
          <dgm:dir/>
          <dgm:animOne val="branch"/>
          <dgm:animLvl val="lvl"/>
          <dgm:resizeHandles/>
        </dgm:presLayoutVars>
      </dgm:prSet>
      <dgm:spPr/>
    </dgm:pt>
    <dgm:pt modelId="{3FCF4EE3-7D4A-4E13-9F58-C692A3CE6110}" type="pres">
      <dgm:prSet presAssocID="{D1A4250F-AAB2-4F10-A706-C70CB47797F8}" presName="root" presStyleCnt="0"/>
      <dgm:spPr/>
    </dgm:pt>
    <dgm:pt modelId="{93016FDD-BE97-4715-858A-26DB00720F0C}" type="pres">
      <dgm:prSet presAssocID="{D1A4250F-AAB2-4F10-A706-C70CB47797F8}" presName="rootComposite" presStyleCnt="0"/>
      <dgm:spPr/>
    </dgm:pt>
    <dgm:pt modelId="{EF5F3560-9C0E-4787-9083-55CE3410A494}" type="pres">
      <dgm:prSet presAssocID="{D1A4250F-AAB2-4F10-A706-C70CB47797F8}" presName="rootText" presStyleLbl="node1" presStyleIdx="0" presStyleCnt="4"/>
      <dgm:spPr/>
    </dgm:pt>
    <dgm:pt modelId="{DC075AE4-D53F-4AEE-9D83-EB12224DED2C}" type="pres">
      <dgm:prSet presAssocID="{D1A4250F-AAB2-4F10-A706-C70CB47797F8}" presName="rootConnector" presStyleLbl="node1" presStyleIdx="0" presStyleCnt="4"/>
      <dgm:spPr/>
    </dgm:pt>
    <dgm:pt modelId="{923EC19A-F5FC-4DDF-9AD8-5B9E19D1D656}" type="pres">
      <dgm:prSet presAssocID="{D1A4250F-AAB2-4F10-A706-C70CB47797F8}" presName="childShape" presStyleCnt="0"/>
      <dgm:spPr/>
    </dgm:pt>
    <dgm:pt modelId="{9EB9A475-956E-4A7C-BBCB-B249649005B8}" type="pres">
      <dgm:prSet presAssocID="{E2E31E5B-2CE3-4AD4-B41A-A7E040F6744A}" presName="root" presStyleCnt="0"/>
      <dgm:spPr/>
    </dgm:pt>
    <dgm:pt modelId="{67545798-233D-47BE-B186-2E5E0A57B9B0}" type="pres">
      <dgm:prSet presAssocID="{E2E31E5B-2CE3-4AD4-B41A-A7E040F6744A}" presName="rootComposite" presStyleCnt="0"/>
      <dgm:spPr/>
    </dgm:pt>
    <dgm:pt modelId="{027117F5-12CC-4E96-8473-70B4440B83D8}" type="pres">
      <dgm:prSet presAssocID="{E2E31E5B-2CE3-4AD4-B41A-A7E040F6744A}" presName="rootText" presStyleLbl="node1" presStyleIdx="1" presStyleCnt="4"/>
      <dgm:spPr/>
    </dgm:pt>
    <dgm:pt modelId="{851C1240-AA2C-4F21-8BA5-3791E8ACB049}" type="pres">
      <dgm:prSet presAssocID="{E2E31E5B-2CE3-4AD4-B41A-A7E040F6744A}" presName="rootConnector" presStyleLbl="node1" presStyleIdx="1" presStyleCnt="4"/>
      <dgm:spPr/>
    </dgm:pt>
    <dgm:pt modelId="{989A776E-98E6-4A55-8F43-17815B218997}" type="pres">
      <dgm:prSet presAssocID="{E2E31E5B-2CE3-4AD4-B41A-A7E040F6744A}" presName="childShape" presStyleCnt="0"/>
      <dgm:spPr/>
    </dgm:pt>
    <dgm:pt modelId="{1F9C8F79-8E90-472A-9DF3-56808D74B4A7}" type="pres">
      <dgm:prSet presAssocID="{82B6F540-AD88-4F75-8E83-039FE1030126}" presName="root" presStyleCnt="0"/>
      <dgm:spPr/>
    </dgm:pt>
    <dgm:pt modelId="{31AB42DF-DD7F-409B-9F45-929C97DD30E8}" type="pres">
      <dgm:prSet presAssocID="{82B6F540-AD88-4F75-8E83-039FE1030126}" presName="rootComposite" presStyleCnt="0"/>
      <dgm:spPr/>
    </dgm:pt>
    <dgm:pt modelId="{1879FE17-1DD1-45CD-82CB-53B0FE43AA80}" type="pres">
      <dgm:prSet presAssocID="{82B6F540-AD88-4F75-8E83-039FE1030126}" presName="rootText" presStyleLbl="node1" presStyleIdx="2" presStyleCnt="4"/>
      <dgm:spPr/>
    </dgm:pt>
    <dgm:pt modelId="{9A565793-C07D-49DC-A903-BA4B4533B3BA}" type="pres">
      <dgm:prSet presAssocID="{82B6F540-AD88-4F75-8E83-039FE1030126}" presName="rootConnector" presStyleLbl="node1" presStyleIdx="2" presStyleCnt="4"/>
      <dgm:spPr/>
    </dgm:pt>
    <dgm:pt modelId="{194E3B70-DA94-433B-9632-D6AB22D943E2}" type="pres">
      <dgm:prSet presAssocID="{82B6F540-AD88-4F75-8E83-039FE1030126}" presName="childShape" presStyleCnt="0"/>
      <dgm:spPr/>
    </dgm:pt>
    <dgm:pt modelId="{B4B0CB6A-48EB-4E9E-BFAB-C61492CE6377}" type="pres">
      <dgm:prSet presAssocID="{AE5BD47E-2805-4641-8844-BC310EAB9F7A}" presName="root" presStyleCnt="0"/>
      <dgm:spPr/>
    </dgm:pt>
    <dgm:pt modelId="{41653E1E-5381-4831-AAD7-CA83CE4F2E57}" type="pres">
      <dgm:prSet presAssocID="{AE5BD47E-2805-4641-8844-BC310EAB9F7A}" presName="rootComposite" presStyleCnt="0"/>
      <dgm:spPr/>
    </dgm:pt>
    <dgm:pt modelId="{2A9A625D-FD14-4984-A1C9-EA3BF1A1EECB}" type="pres">
      <dgm:prSet presAssocID="{AE5BD47E-2805-4641-8844-BC310EAB9F7A}" presName="rootText" presStyleLbl="node1" presStyleIdx="3" presStyleCnt="4"/>
      <dgm:spPr/>
    </dgm:pt>
    <dgm:pt modelId="{09E6112F-D84E-4335-926C-58492E841C3B}" type="pres">
      <dgm:prSet presAssocID="{AE5BD47E-2805-4641-8844-BC310EAB9F7A}" presName="rootConnector" presStyleLbl="node1" presStyleIdx="3" presStyleCnt="4"/>
      <dgm:spPr/>
    </dgm:pt>
    <dgm:pt modelId="{318BCDDF-0809-4CFD-9C3B-921D9A1051E0}" type="pres">
      <dgm:prSet presAssocID="{AE5BD47E-2805-4641-8844-BC310EAB9F7A}" presName="childShape" presStyleCnt="0"/>
      <dgm:spPr/>
    </dgm:pt>
  </dgm:ptLst>
  <dgm:cxnLst>
    <dgm:cxn modelId="{C0CD5D00-B076-4C63-B2B1-54D5AA8C3C4B}" type="presOf" srcId="{E2E31E5B-2CE3-4AD4-B41A-A7E040F6744A}" destId="{851C1240-AA2C-4F21-8BA5-3791E8ACB049}" srcOrd="1" destOrd="0" presId="urn:microsoft.com/office/officeart/2005/8/layout/hierarchy3"/>
    <dgm:cxn modelId="{50020001-3C47-4E14-AD08-00B291F7750E}" type="presOf" srcId="{82B6F540-AD88-4F75-8E83-039FE1030126}" destId="{9A565793-C07D-49DC-A903-BA4B4533B3BA}" srcOrd="1" destOrd="0" presId="urn:microsoft.com/office/officeart/2005/8/layout/hierarchy3"/>
    <dgm:cxn modelId="{0B030B07-88C8-4C45-AFB3-B3CC0307CBEF}" srcId="{9485D75E-BD82-4CA9-A27F-AE6F8F01EAE5}" destId="{D1A4250F-AAB2-4F10-A706-C70CB47797F8}" srcOrd="0" destOrd="0" parTransId="{9FE75A21-2517-4F8C-9799-BE11E782F3DA}" sibTransId="{9ACC8AAE-0984-4265-93F3-B6E333641592}"/>
    <dgm:cxn modelId="{4585E10B-64CB-4A2C-9517-5E5EB32E448C}" type="presOf" srcId="{AE5BD47E-2805-4641-8844-BC310EAB9F7A}" destId="{2A9A625D-FD14-4984-A1C9-EA3BF1A1EECB}" srcOrd="0" destOrd="0" presId="urn:microsoft.com/office/officeart/2005/8/layout/hierarchy3"/>
    <dgm:cxn modelId="{B13BAC1C-8DE0-4B56-9E8D-DC9E92C8301F}" srcId="{9485D75E-BD82-4CA9-A27F-AE6F8F01EAE5}" destId="{E2E31E5B-2CE3-4AD4-B41A-A7E040F6744A}" srcOrd="1" destOrd="0" parTransId="{A9F5D931-8328-4F1C-9A8A-1702286B9073}" sibTransId="{38B9B6FE-95BF-407D-B700-9DD77850FF29}"/>
    <dgm:cxn modelId="{41A06259-3104-49C0-A86E-2C3090CBE118}" type="presOf" srcId="{D1A4250F-AAB2-4F10-A706-C70CB47797F8}" destId="{EF5F3560-9C0E-4787-9083-55CE3410A494}" srcOrd="0" destOrd="0" presId="urn:microsoft.com/office/officeart/2005/8/layout/hierarchy3"/>
    <dgm:cxn modelId="{C7E1B87B-C1B5-4E8A-ABFE-4175DC059595}" type="presOf" srcId="{82B6F540-AD88-4F75-8E83-039FE1030126}" destId="{1879FE17-1DD1-45CD-82CB-53B0FE43AA80}" srcOrd="0" destOrd="0" presId="urn:microsoft.com/office/officeart/2005/8/layout/hierarchy3"/>
    <dgm:cxn modelId="{87EC1798-31C0-4BBC-B4F2-836AD32EC07C}" type="presOf" srcId="{AE5BD47E-2805-4641-8844-BC310EAB9F7A}" destId="{09E6112F-D84E-4335-926C-58492E841C3B}" srcOrd="1" destOrd="0" presId="urn:microsoft.com/office/officeart/2005/8/layout/hierarchy3"/>
    <dgm:cxn modelId="{1DC5E6BA-2A33-423D-9105-3410F09175B5}" type="presOf" srcId="{9485D75E-BD82-4CA9-A27F-AE6F8F01EAE5}" destId="{B506BE37-378F-4E7C-965F-8E7C1FCFD632}" srcOrd="0" destOrd="0" presId="urn:microsoft.com/office/officeart/2005/8/layout/hierarchy3"/>
    <dgm:cxn modelId="{EC5CCED0-C7E1-492C-B3F6-DA72155AEB8F}" type="presOf" srcId="{D1A4250F-AAB2-4F10-A706-C70CB47797F8}" destId="{DC075AE4-D53F-4AEE-9D83-EB12224DED2C}" srcOrd="1" destOrd="0" presId="urn:microsoft.com/office/officeart/2005/8/layout/hierarchy3"/>
    <dgm:cxn modelId="{D194FAEB-845E-46E8-9946-19DFBCA4826A}" srcId="{9485D75E-BD82-4CA9-A27F-AE6F8F01EAE5}" destId="{82B6F540-AD88-4F75-8E83-039FE1030126}" srcOrd="2" destOrd="0" parTransId="{A61CBAA3-2909-44AE-AEC0-6DB834D23D3E}" sibTransId="{72F9F705-83C6-4AB3-B422-C565D84EC39F}"/>
    <dgm:cxn modelId="{B08B3AF0-1BB0-4C42-AE7A-CAFA64344E5D}" srcId="{9485D75E-BD82-4CA9-A27F-AE6F8F01EAE5}" destId="{AE5BD47E-2805-4641-8844-BC310EAB9F7A}" srcOrd="3" destOrd="0" parTransId="{F77B27D1-81C4-4F1C-8236-3540A5D6C9A9}" sibTransId="{5176735E-13C8-4004-9769-D66429AD5B3F}"/>
    <dgm:cxn modelId="{42DE94F6-7FEB-4581-9772-20986FD6DCFE}" type="presOf" srcId="{E2E31E5B-2CE3-4AD4-B41A-A7E040F6744A}" destId="{027117F5-12CC-4E96-8473-70B4440B83D8}" srcOrd="0" destOrd="0" presId="urn:microsoft.com/office/officeart/2005/8/layout/hierarchy3"/>
    <dgm:cxn modelId="{D3CAD837-E657-4AA7-8DE8-F70D9479796E}" type="presParOf" srcId="{B506BE37-378F-4E7C-965F-8E7C1FCFD632}" destId="{3FCF4EE3-7D4A-4E13-9F58-C692A3CE6110}" srcOrd="0" destOrd="0" presId="urn:microsoft.com/office/officeart/2005/8/layout/hierarchy3"/>
    <dgm:cxn modelId="{FD3323D1-C811-4DD8-AA7C-50CEB0906296}" type="presParOf" srcId="{3FCF4EE3-7D4A-4E13-9F58-C692A3CE6110}" destId="{93016FDD-BE97-4715-858A-26DB00720F0C}" srcOrd="0" destOrd="0" presId="urn:microsoft.com/office/officeart/2005/8/layout/hierarchy3"/>
    <dgm:cxn modelId="{35510A30-6AE1-4068-A216-18B82A070AB6}" type="presParOf" srcId="{93016FDD-BE97-4715-858A-26DB00720F0C}" destId="{EF5F3560-9C0E-4787-9083-55CE3410A494}" srcOrd="0" destOrd="0" presId="urn:microsoft.com/office/officeart/2005/8/layout/hierarchy3"/>
    <dgm:cxn modelId="{3CD08362-AD96-4CA3-AE85-BDEA25E8E4B0}" type="presParOf" srcId="{93016FDD-BE97-4715-858A-26DB00720F0C}" destId="{DC075AE4-D53F-4AEE-9D83-EB12224DED2C}" srcOrd="1" destOrd="0" presId="urn:microsoft.com/office/officeart/2005/8/layout/hierarchy3"/>
    <dgm:cxn modelId="{92E74803-F653-4C96-BEAE-C2DEFD3BFA83}" type="presParOf" srcId="{3FCF4EE3-7D4A-4E13-9F58-C692A3CE6110}" destId="{923EC19A-F5FC-4DDF-9AD8-5B9E19D1D656}" srcOrd="1" destOrd="0" presId="urn:microsoft.com/office/officeart/2005/8/layout/hierarchy3"/>
    <dgm:cxn modelId="{D69DF291-B32D-468F-B59E-C3DC5947F530}" type="presParOf" srcId="{B506BE37-378F-4E7C-965F-8E7C1FCFD632}" destId="{9EB9A475-956E-4A7C-BBCB-B249649005B8}" srcOrd="1" destOrd="0" presId="urn:microsoft.com/office/officeart/2005/8/layout/hierarchy3"/>
    <dgm:cxn modelId="{CB7FCDFD-256C-41A5-8329-24ED4002F291}" type="presParOf" srcId="{9EB9A475-956E-4A7C-BBCB-B249649005B8}" destId="{67545798-233D-47BE-B186-2E5E0A57B9B0}" srcOrd="0" destOrd="0" presId="urn:microsoft.com/office/officeart/2005/8/layout/hierarchy3"/>
    <dgm:cxn modelId="{FE76F196-3B1F-4FE9-8D67-E4062EE608CF}" type="presParOf" srcId="{67545798-233D-47BE-B186-2E5E0A57B9B0}" destId="{027117F5-12CC-4E96-8473-70B4440B83D8}" srcOrd="0" destOrd="0" presId="urn:microsoft.com/office/officeart/2005/8/layout/hierarchy3"/>
    <dgm:cxn modelId="{14388E70-45FB-419A-A263-BB8571E5DCB7}" type="presParOf" srcId="{67545798-233D-47BE-B186-2E5E0A57B9B0}" destId="{851C1240-AA2C-4F21-8BA5-3791E8ACB049}" srcOrd="1" destOrd="0" presId="urn:microsoft.com/office/officeart/2005/8/layout/hierarchy3"/>
    <dgm:cxn modelId="{75013C6F-3FFD-4C87-969F-ADF80DB31918}" type="presParOf" srcId="{9EB9A475-956E-4A7C-BBCB-B249649005B8}" destId="{989A776E-98E6-4A55-8F43-17815B218997}" srcOrd="1" destOrd="0" presId="urn:microsoft.com/office/officeart/2005/8/layout/hierarchy3"/>
    <dgm:cxn modelId="{F97F549C-7E82-4519-93A1-F2B15A54AEAB}" type="presParOf" srcId="{B506BE37-378F-4E7C-965F-8E7C1FCFD632}" destId="{1F9C8F79-8E90-472A-9DF3-56808D74B4A7}" srcOrd="2" destOrd="0" presId="urn:microsoft.com/office/officeart/2005/8/layout/hierarchy3"/>
    <dgm:cxn modelId="{887CF7F6-A205-49BC-B647-EC6AD0C56063}" type="presParOf" srcId="{1F9C8F79-8E90-472A-9DF3-56808D74B4A7}" destId="{31AB42DF-DD7F-409B-9F45-929C97DD30E8}" srcOrd="0" destOrd="0" presId="urn:microsoft.com/office/officeart/2005/8/layout/hierarchy3"/>
    <dgm:cxn modelId="{0D93E1C4-2F8A-4FE1-9B6A-B94B91EE5267}" type="presParOf" srcId="{31AB42DF-DD7F-409B-9F45-929C97DD30E8}" destId="{1879FE17-1DD1-45CD-82CB-53B0FE43AA80}" srcOrd="0" destOrd="0" presId="urn:microsoft.com/office/officeart/2005/8/layout/hierarchy3"/>
    <dgm:cxn modelId="{1B79A100-DBA0-49BB-96AE-53F44FD903CF}" type="presParOf" srcId="{31AB42DF-DD7F-409B-9F45-929C97DD30E8}" destId="{9A565793-C07D-49DC-A903-BA4B4533B3BA}" srcOrd="1" destOrd="0" presId="urn:microsoft.com/office/officeart/2005/8/layout/hierarchy3"/>
    <dgm:cxn modelId="{BAB70C40-B18B-45AB-880B-0450A48FF3E4}" type="presParOf" srcId="{1F9C8F79-8E90-472A-9DF3-56808D74B4A7}" destId="{194E3B70-DA94-433B-9632-D6AB22D943E2}" srcOrd="1" destOrd="0" presId="urn:microsoft.com/office/officeart/2005/8/layout/hierarchy3"/>
    <dgm:cxn modelId="{E457685F-BAFC-46FA-BCB8-7B820C60E526}" type="presParOf" srcId="{B506BE37-378F-4E7C-965F-8E7C1FCFD632}" destId="{B4B0CB6A-48EB-4E9E-BFAB-C61492CE6377}" srcOrd="3" destOrd="0" presId="urn:microsoft.com/office/officeart/2005/8/layout/hierarchy3"/>
    <dgm:cxn modelId="{EE1E16DB-9F4B-40B4-BFD8-67F580D83C6B}" type="presParOf" srcId="{B4B0CB6A-48EB-4E9E-BFAB-C61492CE6377}" destId="{41653E1E-5381-4831-AAD7-CA83CE4F2E57}" srcOrd="0" destOrd="0" presId="urn:microsoft.com/office/officeart/2005/8/layout/hierarchy3"/>
    <dgm:cxn modelId="{BF169E32-82F5-452C-B0DF-BB8C73BD1E12}" type="presParOf" srcId="{41653E1E-5381-4831-AAD7-CA83CE4F2E57}" destId="{2A9A625D-FD14-4984-A1C9-EA3BF1A1EECB}" srcOrd="0" destOrd="0" presId="urn:microsoft.com/office/officeart/2005/8/layout/hierarchy3"/>
    <dgm:cxn modelId="{529A5A62-90AC-4DC7-BACA-760CA7118CE0}" type="presParOf" srcId="{41653E1E-5381-4831-AAD7-CA83CE4F2E57}" destId="{09E6112F-D84E-4335-926C-58492E841C3B}" srcOrd="1" destOrd="0" presId="urn:microsoft.com/office/officeart/2005/8/layout/hierarchy3"/>
    <dgm:cxn modelId="{522BD4A6-99A1-48ED-9141-737C9D9BF48C}" type="presParOf" srcId="{B4B0CB6A-48EB-4E9E-BFAB-C61492CE6377}" destId="{318BCDDF-0809-4CFD-9C3B-921D9A1051E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E2D935-4D43-4CB7-A1DB-10314BA6F3E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E8E9D1A-3871-468B-A5D9-12E27CC766CC}">
      <dgm:prSet/>
      <dgm:spPr/>
      <dgm:t>
        <a:bodyPr/>
        <a:lstStyle/>
        <a:p>
          <a:r>
            <a:rPr lang="en-US"/>
            <a:t>Alat untuk membandingkan perbedaan antar daerah dan mengukur kemajuannya</a:t>
          </a:r>
          <a:r>
            <a:rPr lang="en-US">
              <a:sym typeface="Wingdings" panose="05000000000000000000" pitchFamily="2" charset="2"/>
            </a:rPr>
            <a:t></a:t>
          </a:r>
          <a:r>
            <a:rPr lang="en-US"/>
            <a:t>meningkatkan status kesehatan</a:t>
          </a:r>
        </a:p>
      </dgm:t>
    </dgm:pt>
    <dgm:pt modelId="{78E25E48-AA22-4A71-A072-19C25F3DA620}" type="parTrans" cxnId="{B0296B9A-3408-4385-8FD6-CDA09A54D055}">
      <dgm:prSet/>
      <dgm:spPr/>
      <dgm:t>
        <a:bodyPr/>
        <a:lstStyle/>
        <a:p>
          <a:endParaRPr lang="en-US"/>
        </a:p>
      </dgm:t>
    </dgm:pt>
    <dgm:pt modelId="{1CACE002-E8ED-4648-BF33-112681FEC22B}" type="sibTrans" cxnId="{B0296B9A-3408-4385-8FD6-CDA09A54D055}">
      <dgm:prSet/>
      <dgm:spPr/>
      <dgm:t>
        <a:bodyPr/>
        <a:lstStyle/>
        <a:p>
          <a:endParaRPr lang="en-US"/>
        </a:p>
      </dgm:t>
    </dgm:pt>
    <dgm:pt modelId="{86961302-88DC-4867-8A50-DC1AA2319948}">
      <dgm:prSet/>
      <dgm:spPr/>
      <dgm:t>
        <a:bodyPr/>
        <a:lstStyle/>
        <a:p>
          <a:r>
            <a:rPr lang="en-US"/>
            <a:t>Dapat menunjukkan perbedaan status kesehatan antar kelompok dlm populasi: antara kaya dan miskin, atau urban dan rural.</a:t>
          </a:r>
        </a:p>
      </dgm:t>
    </dgm:pt>
    <dgm:pt modelId="{B24673DA-AFEC-4B9F-AEC5-2E55ECBB6B6B}" type="parTrans" cxnId="{E6520774-9249-4FD7-8A8E-99C4E6B47354}">
      <dgm:prSet/>
      <dgm:spPr/>
      <dgm:t>
        <a:bodyPr/>
        <a:lstStyle/>
        <a:p>
          <a:endParaRPr lang="en-US"/>
        </a:p>
      </dgm:t>
    </dgm:pt>
    <dgm:pt modelId="{FE50C12F-49BA-40DB-A3BD-129928B2FD1E}" type="sibTrans" cxnId="{E6520774-9249-4FD7-8A8E-99C4E6B47354}">
      <dgm:prSet/>
      <dgm:spPr/>
      <dgm:t>
        <a:bodyPr/>
        <a:lstStyle/>
        <a:p>
          <a:endParaRPr lang="en-US"/>
        </a:p>
      </dgm:t>
    </dgm:pt>
    <dgm:pt modelId="{B542AF09-2C89-4563-8C50-D4BC9F720D6A}" type="pres">
      <dgm:prSet presAssocID="{94E2D935-4D43-4CB7-A1DB-10314BA6F3EA}" presName="hierChild1" presStyleCnt="0">
        <dgm:presLayoutVars>
          <dgm:chPref val="1"/>
          <dgm:dir/>
          <dgm:animOne val="branch"/>
          <dgm:animLvl val="lvl"/>
          <dgm:resizeHandles/>
        </dgm:presLayoutVars>
      </dgm:prSet>
      <dgm:spPr/>
    </dgm:pt>
    <dgm:pt modelId="{B3703B5B-9D06-4A71-9638-4F9918148488}" type="pres">
      <dgm:prSet presAssocID="{4E8E9D1A-3871-468B-A5D9-12E27CC766CC}" presName="hierRoot1" presStyleCnt="0"/>
      <dgm:spPr/>
    </dgm:pt>
    <dgm:pt modelId="{22F44218-A18B-4686-BB29-E4818BA6723B}" type="pres">
      <dgm:prSet presAssocID="{4E8E9D1A-3871-468B-A5D9-12E27CC766CC}" presName="composite" presStyleCnt="0"/>
      <dgm:spPr/>
    </dgm:pt>
    <dgm:pt modelId="{85DDA0CB-6607-41B4-B0C9-3DB380612E52}" type="pres">
      <dgm:prSet presAssocID="{4E8E9D1A-3871-468B-A5D9-12E27CC766CC}" presName="background" presStyleLbl="node0" presStyleIdx="0" presStyleCnt="2"/>
      <dgm:spPr/>
    </dgm:pt>
    <dgm:pt modelId="{B62FED2B-A7CC-453B-AAA7-C0FD22FEBF19}" type="pres">
      <dgm:prSet presAssocID="{4E8E9D1A-3871-468B-A5D9-12E27CC766CC}" presName="text" presStyleLbl="fgAcc0" presStyleIdx="0" presStyleCnt="2">
        <dgm:presLayoutVars>
          <dgm:chPref val="3"/>
        </dgm:presLayoutVars>
      </dgm:prSet>
      <dgm:spPr/>
    </dgm:pt>
    <dgm:pt modelId="{44F845FD-AA24-4840-B1D9-29FB732EB2E2}" type="pres">
      <dgm:prSet presAssocID="{4E8E9D1A-3871-468B-A5D9-12E27CC766CC}" presName="hierChild2" presStyleCnt="0"/>
      <dgm:spPr/>
    </dgm:pt>
    <dgm:pt modelId="{389317AA-A060-4644-A7DD-69DFA7E18708}" type="pres">
      <dgm:prSet presAssocID="{86961302-88DC-4867-8A50-DC1AA2319948}" presName="hierRoot1" presStyleCnt="0"/>
      <dgm:spPr/>
    </dgm:pt>
    <dgm:pt modelId="{82EC96C2-CB90-4423-937F-4B0D78C80013}" type="pres">
      <dgm:prSet presAssocID="{86961302-88DC-4867-8A50-DC1AA2319948}" presName="composite" presStyleCnt="0"/>
      <dgm:spPr/>
    </dgm:pt>
    <dgm:pt modelId="{8A966B06-C79B-4842-B169-B1EAA99CE6AC}" type="pres">
      <dgm:prSet presAssocID="{86961302-88DC-4867-8A50-DC1AA2319948}" presName="background" presStyleLbl="node0" presStyleIdx="1" presStyleCnt="2"/>
      <dgm:spPr/>
    </dgm:pt>
    <dgm:pt modelId="{FB6C3C27-C3AA-4743-9B91-9E0F088B30D1}" type="pres">
      <dgm:prSet presAssocID="{86961302-88DC-4867-8A50-DC1AA2319948}" presName="text" presStyleLbl="fgAcc0" presStyleIdx="1" presStyleCnt="2">
        <dgm:presLayoutVars>
          <dgm:chPref val="3"/>
        </dgm:presLayoutVars>
      </dgm:prSet>
      <dgm:spPr/>
    </dgm:pt>
    <dgm:pt modelId="{FF4E7091-0BEA-451E-A657-4B804F1022B6}" type="pres">
      <dgm:prSet presAssocID="{86961302-88DC-4867-8A50-DC1AA2319948}" presName="hierChild2" presStyleCnt="0"/>
      <dgm:spPr/>
    </dgm:pt>
  </dgm:ptLst>
  <dgm:cxnLst>
    <dgm:cxn modelId="{D133E443-8D57-4B63-82E5-3CFCA5D68947}" type="presOf" srcId="{4E8E9D1A-3871-468B-A5D9-12E27CC766CC}" destId="{B62FED2B-A7CC-453B-AAA7-C0FD22FEBF19}" srcOrd="0" destOrd="0" presId="urn:microsoft.com/office/officeart/2005/8/layout/hierarchy1"/>
    <dgm:cxn modelId="{E6520774-9249-4FD7-8A8E-99C4E6B47354}" srcId="{94E2D935-4D43-4CB7-A1DB-10314BA6F3EA}" destId="{86961302-88DC-4867-8A50-DC1AA2319948}" srcOrd="1" destOrd="0" parTransId="{B24673DA-AFEC-4B9F-AEC5-2E55ECBB6B6B}" sibTransId="{FE50C12F-49BA-40DB-A3BD-129928B2FD1E}"/>
    <dgm:cxn modelId="{03E0EE56-C8A0-474C-ABCB-2D5A2193DB79}" type="presOf" srcId="{86961302-88DC-4867-8A50-DC1AA2319948}" destId="{FB6C3C27-C3AA-4743-9B91-9E0F088B30D1}" srcOrd="0" destOrd="0" presId="urn:microsoft.com/office/officeart/2005/8/layout/hierarchy1"/>
    <dgm:cxn modelId="{B0296B9A-3408-4385-8FD6-CDA09A54D055}" srcId="{94E2D935-4D43-4CB7-A1DB-10314BA6F3EA}" destId="{4E8E9D1A-3871-468B-A5D9-12E27CC766CC}" srcOrd="0" destOrd="0" parTransId="{78E25E48-AA22-4A71-A072-19C25F3DA620}" sibTransId="{1CACE002-E8ED-4648-BF33-112681FEC22B}"/>
    <dgm:cxn modelId="{691B43B4-5603-4F1D-AD70-C85A78997014}" type="presOf" srcId="{94E2D935-4D43-4CB7-A1DB-10314BA6F3EA}" destId="{B542AF09-2C89-4563-8C50-D4BC9F720D6A}" srcOrd="0" destOrd="0" presId="urn:microsoft.com/office/officeart/2005/8/layout/hierarchy1"/>
    <dgm:cxn modelId="{920EE215-DED0-4A62-AB00-A34A76B36C9F}" type="presParOf" srcId="{B542AF09-2C89-4563-8C50-D4BC9F720D6A}" destId="{B3703B5B-9D06-4A71-9638-4F9918148488}" srcOrd="0" destOrd="0" presId="urn:microsoft.com/office/officeart/2005/8/layout/hierarchy1"/>
    <dgm:cxn modelId="{55DE20BE-39DA-40EB-BB7D-22FBFB54FE38}" type="presParOf" srcId="{B3703B5B-9D06-4A71-9638-4F9918148488}" destId="{22F44218-A18B-4686-BB29-E4818BA6723B}" srcOrd="0" destOrd="0" presId="urn:microsoft.com/office/officeart/2005/8/layout/hierarchy1"/>
    <dgm:cxn modelId="{3AA1735E-FEB6-4EC1-BFEC-99A402692EFC}" type="presParOf" srcId="{22F44218-A18B-4686-BB29-E4818BA6723B}" destId="{85DDA0CB-6607-41B4-B0C9-3DB380612E52}" srcOrd="0" destOrd="0" presId="urn:microsoft.com/office/officeart/2005/8/layout/hierarchy1"/>
    <dgm:cxn modelId="{D387267E-ED7D-4363-9165-3D2AD69510D4}" type="presParOf" srcId="{22F44218-A18B-4686-BB29-E4818BA6723B}" destId="{B62FED2B-A7CC-453B-AAA7-C0FD22FEBF19}" srcOrd="1" destOrd="0" presId="urn:microsoft.com/office/officeart/2005/8/layout/hierarchy1"/>
    <dgm:cxn modelId="{8219C1A9-F956-4FCF-B6A4-61322FE2B45E}" type="presParOf" srcId="{B3703B5B-9D06-4A71-9638-4F9918148488}" destId="{44F845FD-AA24-4840-B1D9-29FB732EB2E2}" srcOrd="1" destOrd="0" presId="urn:microsoft.com/office/officeart/2005/8/layout/hierarchy1"/>
    <dgm:cxn modelId="{B8EB74E1-1F7C-402A-AB75-BB33B727779B}" type="presParOf" srcId="{B542AF09-2C89-4563-8C50-D4BC9F720D6A}" destId="{389317AA-A060-4644-A7DD-69DFA7E18708}" srcOrd="1" destOrd="0" presId="urn:microsoft.com/office/officeart/2005/8/layout/hierarchy1"/>
    <dgm:cxn modelId="{B45B1423-9CA7-45D6-AB18-35084D5980CF}" type="presParOf" srcId="{389317AA-A060-4644-A7DD-69DFA7E18708}" destId="{82EC96C2-CB90-4423-937F-4B0D78C80013}" srcOrd="0" destOrd="0" presId="urn:microsoft.com/office/officeart/2005/8/layout/hierarchy1"/>
    <dgm:cxn modelId="{855B0416-42FF-41B9-9057-CA809043F92A}" type="presParOf" srcId="{82EC96C2-CB90-4423-937F-4B0D78C80013}" destId="{8A966B06-C79B-4842-B169-B1EAA99CE6AC}" srcOrd="0" destOrd="0" presId="urn:microsoft.com/office/officeart/2005/8/layout/hierarchy1"/>
    <dgm:cxn modelId="{667C3C7F-19E2-4F62-BD32-43517DCF1704}" type="presParOf" srcId="{82EC96C2-CB90-4423-937F-4B0D78C80013}" destId="{FB6C3C27-C3AA-4743-9B91-9E0F088B30D1}" srcOrd="1" destOrd="0" presId="urn:microsoft.com/office/officeart/2005/8/layout/hierarchy1"/>
    <dgm:cxn modelId="{43D38F44-2E10-46B0-B2EB-19E475A1ACFA}" type="presParOf" srcId="{389317AA-A060-4644-A7DD-69DFA7E18708}" destId="{FF4E7091-0BEA-451E-A657-4B804F1022B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CA6B8-5ED7-4409-A888-26C460A9CEFC}">
      <dsp:nvSpPr>
        <dsp:cNvPr id="0" name=""/>
        <dsp:cNvSpPr/>
      </dsp:nvSpPr>
      <dsp:spPr>
        <a:xfrm>
          <a:off x="0" y="449"/>
          <a:ext cx="11029950" cy="1050668"/>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744D5606-C949-4AF8-8CAF-286A0D0B4524}">
      <dsp:nvSpPr>
        <dsp:cNvPr id="0" name=""/>
        <dsp:cNvSpPr/>
      </dsp:nvSpPr>
      <dsp:spPr>
        <a:xfrm>
          <a:off x="317827" y="236849"/>
          <a:ext cx="577867" cy="577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34382281-8C91-4445-929A-0DFFC1AD857E}">
      <dsp:nvSpPr>
        <dsp:cNvPr id="0" name=""/>
        <dsp:cNvSpPr/>
      </dsp:nvSpPr>
      <dsp:spPr>
        <a:xfrm>
          <a:off x="1213522" y="449"/>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800100">
            <a:lnSpc>
              <a:spcPct val="100000"/>
            </a:lnSpc>
            <a:spcBef>
              <a:spcPct val="0"/>
            </a:spcBef>
            <a:spcAft>
              <a:spcPct val="35000"/>
            </a:spcAft>
            <a:buNone/>
          </a:pPr>
          <a:r>
            <a:rPr lang="en-US" sz="1800" kern="1200"/>
            <a:t>An electronic medical record (EMR) is a digital version of the traditional paper-based medical record for an individual. The EMR represents a medical record within a single facility, such as a doctor's office or a clinic. </a:t>
          </a:r>
        </a:p>
      </dsp:txBody>
      <dsp:txXfrm>
        <a:off x="1213522" y="449"/>
        <a:ext cx="9816427" cy="1050668"/>
      </dsp:txXfrm>
    </dsp:sp>
    <dsp:sp modelId="{82E6E8F7-B4D2-4812-B5FC-8645498468F6}">
      <dsp:nvSpPr>
        <dsp:cNvPr id="0" name=""/>
        <dsp:cNvSpPr/>
      </dsp:nvSpPr>
      <dsp:spPr>
        <a:xfrm>
          <a:off x="0" y="1313784"/>
          <a:ext cx="11029950" cy="1050668"/>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B1A2BAAF-C18F-4052-A547-CAEC93E435C8}">
      <dsp:nvSpPr>
        <dsp:cNvPr id="0" name=""/>
        <dsp:cNvSpPr/>
      </dsp:nvSpPr>
      <dsp:spPr>
        <a:xfrm>
          <a:off x="317827" y="1550185"/>
          <a:ext cx="577867" cy="577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2B9DB672-B83C-431A-83F0-2023FDEF8DF4}">
      <dsp:nvSpPr>
        <dsp:cNvPr id="0" name=""/>
        <dsp:cNvSpPr/>
      </dsp:nvSpPr>
      <dsp:spPr>
        <a:xfrm>
          <a:off x="1213522" y="1313784"/>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800100">
            <a:lnSpc>
              <a:spcPct val="100000"/>
            </a:lnSpc>
            <a:spcBef>
              <a:spcPct val="0"/>
            </a:spcBef>
            <a:spcAft>
              <a:spcPct val="35000"/>
            </a:spcAft>
            <a:buNone/>
          </a:pPr>
          <a:r>
            <a:rPr lang="en-US" sz="1800" kern="1200" dirty="0"/>
            <a:t>Single computer application for recording and viewing data related to patient care, typically ambulatory</a:t>
          </a:r>
        </a:p>
      </dsp:txBody>
      <dsp:txXfrm>
        <a:off x="1213522" y="1313784"/>
        <a:ext cx="9816427" cy="1050668"/>
      </dsp:txXfrm>
    </dsp:sp>
    <dsp:sp modelId="{5667DCC1-1930-422F-8B0C-B01B001E0922}">
      <dsp:nvSpPr>
        <dsp:cNvPr id="0" name=""/>
        <dsp:cNvSpPr/>
      </dsp:nvSpPr>
      <dsp:spPr>
        <a:xfrm>
          <a:off x="0" y="2627120"/>
          <a:ext cx="11029950" cy="1050668"/>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4ADFAD5A-A2E3-4C23-BB06-70A946F61A9A}">
      <dsp:nvSpPr>
        <dsp:cNvPr id="0" name=""/>
        <dsp:cNvSpPr/>
      </dsp:nvSpPr>
      <dsp:spPr>
        <a:xfrm>
          <a:off x="317827" y="2863520"/>
          <a:ext cx="577867" cy="577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B3D98D55-0295-4C4E-B2E1-197717FFBEAE}">
      <dsp:nvSpPr>
        <dsp:cNvPr id="0" name=""/>
        <dsp:cNvSpPr/>
      </dsp:nvSpPr>
      <dsp:spPr>
        <a:xfrm>
          <a:off x="1213522" y="2627120"/>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800100">
            <a:lnSpc>
              <a:spcPct val="100000"/>
            </a:lnSpc>
            <a:spcBef>
              <a:spcPct val="0"/>
            </a:spcBef>
            <a:spcAft>
              <a:spcPct val="35000"/>
            </a:spcAft>
            <a:buNone/>
          </a:pPr>
          <a:r>
            <a:rPr lang="en-US" sz="1800" b="0" i="0" u="none" kern="1200" dirty="0"/>
            <a:t>Digital version of the paper charts in the clinician’s office. An EMR contains the medical and treatment history of the patients in one practice.</a:t>
          </a:r>
          <a:endParaRPr lang="en-US" sz="1800" kern="1200" dirty="0"/>
        </a:p>
      </dsp:txBody>
      <dsp:txXfrm>
        <a:off x="1213522" y="2627120"/>
        <a:ext cx="9816427" cy="105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D349B-7837-4BE8-986C-3407C950901C}">
      <dsp:nvSpPr>
        <dsp:cNvPr id="0" name=""/>
        <dsp:cNvSpPr/>
      </dsp:nvSpPr>
      <dsp:spPr>
        <a:xfrm>
          <a:off x="600792" y="424087"/>
          <a:ext cx="1449891" cy="1449891"/>
        </a:xfrm>
        <a:prstGeom prst="ellipse">
          <a:avLst/>
        </a:prstGeom>
        <a:solidFill>
          <a:schemeClr val="accent2">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92C45FE3-214E-4A6E-96A6-2A16B1BFADCC}">
      <dsp:nvSpPr>
        <dsp:cNvPr id="0" name=""/>
        <dsp:cNvSpPr/>
      </dsp:nvSpPr>
      <dsp:spPr>
        <a:xfrm>
          <a:off x="909785" y="733080"/>
          <a:ext cx="831905" cy="8319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309851F8-4E9B-4922-8662-BD54EF906694}">
      <dsp:nvSpPr>
        <dsp:cNvPr id="0" name=""/>
        <dsp:cNvSpPr/>
      </dsp:nvSpPr>
      <dsp:spPr>
        <a:xfrm>
          <a:off x="137302" y="2325584"/>
          <a:ext cx="2376871" cy="167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Track data over time</a:t>
          </a:r>
        </a:p>
      </dsp:txBody>
      <dsp:txXfrm>
        <a:off x="137302" y="2325584"/>
        <a:ext cx="2376871" cy="1670625"/>
      </dsp:txXfrm>
    </dsp:sp>
    <dsp:sp modelId="{963C038C-DD61-4629-BC81-9BECCCAF5DAF}">
      <dsp:nvSpPr>
        <dsp:cNvPr id="0" name=""/>
        <dsp:cNvSpPr/>
      </dsp:nvSpPr>
      <dsp:spPr>
        <a:xfrm>
          <a:off x="3393616" y="424087"/>
          <a:ext cx="1449891" cy="1449891"/>
        </a:xfrm>
        <a:prstGeom prst="ellipse">
          <a:avLst/>
        </a:prstGeom>
        <a:solidFill>
          <a:schemeClr val="accent3">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98F65BD1-38B3-43F0-A8A7-5003EC4A5DD3}">
      <dsp:nvSpPr>
        <dsp:cNvPr id="0" name=""/>
        <dsp:cNvSpPr/>
      </dsp:nvSpPr>
      <dsp:spPr>
        <a:xfrm>
          <a:off x="3702610" y="733080"/>
          <a:ext cx="831905" cy="8319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1A5D4718-5653-4D1B-BE2E-25B7E58F6D8A}">
      <dsp:nvSpPr>
        <dsp:cNvPr id="0" name=""/>
        <dsp:cNvSpPr/>
      </dsp:nvSpPr>
      <dsp:spPr>
        <a:xfrm>
          <a:off x="2930126" y="2325584"/>
          <a:ext cx="2376871" cy="167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Easily identify which patients are due for preventive screenings or checkups</a:t>
          </a:r>
        </a:p>
      </dsp:txBody>
      <dsp:txXfrm>
        <a:off x="2930126" y="2325584"/>
        <a:ext cx="2376871" cy="1670625"/>
      </dsp:txXfrm>
    </dsp:sp>
    <dsp:sp modelId="{4B7A447A-982B-4760-A55B-EE348E93DAD2}">
      <dsp:nvSpPr>
        <dsp:cNvPr id="0" name=""/>
        <dsp:cNvSpPr/>
      </dsp:nvSpPr>
      <dsp:spPr>
        <a:xfrm>
          <a:off x="6186441" y="424087"/>
          <a:ext cx="1449891" cy="1449891"/>
        </a:xfrm>
        <a:prstGeom prst="ellipse">
          <a:avLst/>
        </a:prstGeom>
        <a:solidFill>
          <a:schemeClr val="accent4">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47EBCF4F-4539-4C14-ABBC-27BEE11F4CF6}">
      <dsp:nvSpPr>
        <dsp:cNvPr id="0" name=""/>
        <dsp:cNvSpPr/>
      </dsp:nvSpPr>
      <dsp:spPr>
        <a:xfrm>
          <a:off x="6495434" y="733080"/>
          <a:ext cx="831905" cy="8319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D61267C7-E232-4618-9D77-7226FFAB4B60}">
      <dsp:nvSpPr>
        <dsp:cNvPr id="0" name=""/>
        <dsp:cNvSpPr/>
      </dsp:nvSpPr>
      <dsp:spPr>
        <a:xfrm>
          <a:off x="5722951" y="2325584"/>
          <a:ext cx="2376871" cy="167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Check how their patients are doing on certain parameters—such as blood pressure readings or vaccinations</a:t>
          </a:r>
        </a:p>
      </dsp:txBody>
      <dsp:txXfrm>
        <a:off x="5722951" y="2325584"/>
        <a:ext cx="2376871" cy="1670625"/>
      </dsp:txXfrm>
    </dsp:sp>
    <dsp:sp modelId="{D1D2A897-863B-41D1-A999-3B31D339C92C}">
      <dsp:nvSpPr>
        <dsp:cNvPr id="0" name=""/>
        <dsp:cNvSpPr/>
      </dsp:nvSpPr>
      <dsp:spPr>
        <a:xfrm>
          <a:off x="8979265" y="424087"/>
          <a:ext cx="1449891" cy="1449891"/>
        </a:xfrm>
        <a:prstGeom prst="ellipse">
          <a:avLst/>
        </a:prstGeom>
        <a:solidFill>
          <a:schemeClr val="accent5">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5D6F9516-31C3-4D25-BECA-34F67009F846}">
      <dsp:nvSpPr>
        <dsp:cNvPr id="0" name=""/>
        <dsp:cNvSpPr/>
      </dsp:nvSpPr>
      <dsp:spPr>
        <a:xfrm>
          <a:off x="9288259" y="733080"/>
          <a:ext cx="831905" cy="8319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11B62D20-9814-4F62-A2E8-7870A2CA5CB1}">
      <dsp:nvSpPr>
        <dsp:cNvPr id="0" name=""/>
        <dsp:cNvSpPr/>
      </dsp:nvSpPr>
      <dsp:spPr>
        <a:xfrm>
          <a:off x="8515775" y="2325584"/>
          <a:ext cx="2376871" cy="167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Monitor and improve overall quality of care within the practice</a:t>
          </a:r>
        </a:p>
      </dsp:txBody>
      <dsp:txXfrm>
        <a:off x="8515775" y="2325584"/>
        <a:ext cx="2376871" cy="1670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9A3ED-F267-4E89-94F9-3751FC22B6BE}">
      <dsp:nvSpPr>
        <dsp:cNvPr id="0" name=""/>
        <dsp:cNvSpPr/>
      </dsp:nvSpPr>
      <dsp:spPr>
        <a:xfrm>
          <a:off x="2019" y="1553098"/>
          <a:ext cx="2321244" cy="2383836"/>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Do all those things that EMR do and more.</a:t>
          </a:r>
        </a:p>
      </dsp:txBody>
      <dsp:txXfrm>
        <a:off x="70006" y="1621085"/>
        <a:ext cx="2185270" cy="2247862"/>
      </dsp:txXfrm>
    </dsp:sp>
    <dsp:sp modelId="{B18F9C5D-906D-45B1-858F-603FDCA504E0}">
      <dsp:nvSpPr>
        <dsp:cNvPr id="0" name=""/>
        <dsp:cNvSpPr/>
      </dsp:nvSpPr>
      <dsp:spPr>
        <a:xfrm>
          <a:off x="2903575" y="1553098"/>
          <a:ext cx="2321244" cy="2383836"/>
        </a:xfrm>
        <a:prstGeom prst="roundRect">
          <a:avLst>
            <a:gd name="adj" fmla="val 10000"/>
          </a:avLst>
        </a:prstGeom>
        <a:solidFill>
          <a:schemeClr val="accent2">
            <a:hueOff val="302398"/>
            <a:satOff val="-4596"/>
            <a:lumOff val="405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EHRs focus on the total health of the patient (Medical Record and More)</a:t>
          </a:r>
        </a:p>
      </dsp:txBody>
      <dsp:txXfrm>
        <a:off x="2971562" y="1621085"/>
        <a:ext cx="2185270" cy="2247862"/>
      </dsp:txXfrm>
    </dsp:sp>
    <dsp:sp modelId="{FB0D38BB-F42A-4BDA-A688-EF172B33BC3B}">
      <dsp:nvSpPr>
        <dsp:cNvPr id="0" name=""/>
        <dsp:cNvSpPr/>
      </dsp:nvSpPr>
      <dsp:spPr>
        <a:xfrm>
          <a:off x="5805130" y="1553098"/>
          <a:ext cx="2321244" cy="2383836"/>
        </a:xfrm>
        <a:prstGeom prst="roundRect">
          <a:avLst>
            <a:gd name="adj" fmla="val 10000"/>
          </a:avLst>
        </a:prstGeom>
        <a:solidFill>
          <a:schemeClr val="accent2">
            <a:hueOff val="604797"/>
            <a:satOff val="-9193"/>
            <a:lumOff val="810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EHR are built to share information with other health care providers, such as laboratories and specialists, so they contain information from </a:t>
          </a:r>
          <a:r>
            <a:rPr lang="en-US" sz="1600" i="1" kern="1200" dirty="0"/>
            <a:t>all the clinicians involved in the patient’s care</a:t>
          </a:r>
          <a:r>
            <a:rPr lang="en-US" sz="1600" kern="1200" dirty="0"/>
            <a:t>. </a:t>
          </a:r>
        </a:p>
      </dsp:txBody>
      <dsp:txXfrm>
        <a:off x="5873117" y="1621085"/>
        <a:ext cx="2185270" cy="2247862"/>
      </dsp:txXfrm>
    </dsp:sp>
    <dsp:sp modelId="{EFDBD197-A8E0-4BAB-8B67-EF354E561A9E}">
      <dsp:nvSpPr>
        <dsp:cNvPr id="0" name=""/>
        <dsp:cNvSpPr/>
      </dsp:nvSpPr>
      <dsp:spPr>
        <a:xfrm>
          <a:off x="8706685" y="1553098"/>
          <a:ext cx="2321244" cy="2451524"/>
        </a:xfrm>
        <a:prstGeom prst="roundRect">
          <a:avLst>
            <a:gd name="adj" fmla="val 10000"/>
          </a:avLst>
        </a:prstGeom>
        <a:solidFill>
          <a:schemeClr val="accent2">
            <a:hueOff val="907195"/>
            <a:satOff val="-13789"/>
            <a:lumOff val="12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u="none" kern="1200"/>
            <a:t>Systematized </a:t>
          </a:r>
          <a:r>
            <a:rPr lang="en-US" sz="1600" b="0" i="0" u="none" kern="1200" dirty="0"/>
            <a:t>collection of patient and population electronically-stored health information in a digital format</a:t>
          </a:r>
          <a:endParaRPr lang="en-US" sz="1600" kern="1200" dirty="0"/>
        </a:p>
      </dsp:txBody>
      <dsp:txXfrm>
        <a:off x="8774672" y="1621085"/>
        <a:ext cx="2185270" cy="2315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B06E8-30C3-4FE8-9677-C995E33C1324}">
      <dsp:nvSpPr>
        <dsp:cNvPr id="0" name=""/>
        <dsp:cNvSpPr/>
      </dsp:nvSpPr>
      <dsp:spPr>
        <a:xfrm>
          <a:off x="0" y="4601"/>
          <a:ext cx="7012370" cy="10384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0CC90-EFE2-4AEE-99FF-6624F9F21B48}">
      <dsp:nvSpPr>
        <dsp:cNvPr id="0" name=""/>
        <dsp:cNvSpPr/>
      </dsp:nvSpPr>
      <dsp:spPr>
        <a:xfrm>
          <a:off x="314140" y="238259"/>
          <a:ext cx="571722" cy="571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26D413-1C9C-42A8-A1A1-14AD6373CCF2}">
      <dsp:nvSpPr>
        <dsp:cNvPr id="0" name=""/>
        <dsp:cNvSpPr/>
      </dsp:nvSpPr>
      <dsp:spPr>
        <a:xfrm>
          <a:off x="1200003" y="4601"/>
          <a:ext cx="5793886" cy="1070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40" tIns="113340" rIns="113340" bIns="113340" numCol="1" spcCol="1270" anchor="ctr" anchorCtr="0">
          <a:noAutofit/>
        </a:bodyPr>
        <a:lstStyle/>
        <a:p>
          <a:pPr marL="0" lvl="0" indent="0" algn="l" defTabSz="711200">
            <a:lnSpc>
              <a:spcPct val="90000"/>
            </a:lnSpc>
            <a:spcBef>
              <a:spcPct val="0"/>
            </a:spcBef>
            <a:spcAft>
              <a:spcPct val="35000"/>
            </a:spcAft>
            <a:buNone/>
          </a:pPr>
          <a:r>
            <a:rPr lang="en-US" sz="1600" kern="1200"/>
            <a:t>The information gathered by the primary care provider tells the emergency department clinician about the patient’s life threatening allergy, so that care can be adjusted appropriately, even if the patient is unconscious.</a:t>
          </a:r>
        </a:p>
      </dsp:txBody>
      <dsp:txXfrm>
        <a:off x="1200003" y="4601"/>
        <a:ext cx="5793886" cy="1070933"/>
      </dsp:txXfrm>
    </dsp:sp>
    <dsp:sp modelId="{8E674E01-FA16-40EF-A015-2001DAA42B8B}">
      <dsp:nvSpPr>
        <dsp:cNvPr id="0" name=""/>
        <dsp:cNvSpPr/>
      </dsp:nvSpPr>
      <dsp:spPr>
        <a:xfrm>
          <a:off x="0" y="1343267"/>
          <a:ext cx="7012370" cy="10384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D0263D-92D0-4E57-957E-13410A4AA653}">
      <dsp:nvSpPr>
        <dsp:cNvPr id="0" name=""/>
        <dsp:cNvSpPr/>
      </dsp:nvSpPr>
      <dsp:spPr>
        <a:xfrm>
          <a:off x="314140" y="1576925"/>
          <a:ext cx="571722" cy="571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2FC12C-7541-4C2A-A6B6-6DBC9E5C6550}">
      <dsp:nvSpPr>
        <dsp:cNvPr id="0" name=""/>
        <dsp:cNvSpPr/>
      </dsp:nvSpPr>
      <dsp:spPr>
        <a:xfrm>
          <a:off x="1200003" y="1343267"/>
          <a:ext cx="5793886" cy="1070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40" tIns="113340" rIns="113340" bIns="113340" numCol="1" spcCol="1270" anchor="ctr" anchorCtr="0">
          <a:noAutofit/>
        </a:bodyPr>
        <a:lstStyle/>
        <a:p>
          <a:pPr marL="0" lvl="0" indent="0" algn="l" defTabSz="711200">
            <a:lnSpc>
              <a:spcPct val="90000"/>
            </a:lnSpc>
            <a:spcBef>
              <a:spcPct val="0"/>
            </a:spcBef>
            <a:spcAft>
              <a:spcPct val="35000"/>
            </a:spcAft>
            <a:buNone/>
          </a:pPr>
          <a:r>
            <a:rPr lang="en-US" sz="1600" kern="1200"/>
            <a:t>A patient can log on to his own record and see the trend of the lab results over the last year, which can help motivate him to take his medications and keep up with the lifestyle changes that have improved the numbers.</a:t>
          </a:r>
        </a:p>
      </dsp:txBody>
      <dsp:txXfrm>
        <a:off x="1200003" y="1343267"/>
        <a:ext cx="5793886" cy="1070933"/>
      </dsp:txXfrm>
    </dsp:sp>
    <dsp:sp modelId="{54795E8E-9A86-4F78-85C1-FA695DB950EB}">
      <dsp:nvSpPr>
        <dsp:cNvPr id="0" name=""/>
        <dsp:cNvSpPr/>
      </dsp:nvSpPr>
      <dsp:spPr>
        <a:xfrm>
          <a:off x="0" y="2681934"/>
          <a:ext cx="7012370" cy="10384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84796-6A5A-421A-9643-D938ACCCD1C1}">
      <dsp:nvSpPr>
        <dsp:cNvPr id="0" name=""/>
        <dsp:cNvSpPr/>
      </dsp:nvSpPr>
      <dsp:spPr>
        <a:xfrm>
          <a:off x="314140" y="2915592"/>
          <a:ext cx="571722" cy="5711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862844-02A1-4DC8-AD8B-535A8BEE8D24}">
      <dsp:nvSpPr>
        <dsp:cNvPr id="0" name=""/>
        <dsp:cNvSpPr/>
      </dsp:nvSpPr>
      <dsp:spPr>
        <a:xfrm>
          <a:off x="1200003" y="2681934"/>
          <a:ext cx="5793886" cy="1070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40" tIns="113340" rIns="113340" bIns="113340" numCol="1" spcCol="1270" anchor="ctr" anchorCtr="0">
          <a:noAutofit/>
        </a:bodyPr>
        <a:lstStyle/>
        <a:p>
          <a:pPr marL="0" lvl="0" indent="0" algn="l" defTabSz="711200">
            <a:lnSpc>
              <a:spcPct val="90000"/>
            </a:lnSpc>
            <a:spcBef>
              <a:spcPct val="0"/>
            </a:spcBef>
            <a:spcAft>
              <a:spcPct val="35000"/>
            </a:spcAft>
            <a:buNone/>
          </a:pPr>
          <a:r>
            <a:rPr lang="en-US" sz="1600" kern="1200"/>
            <a:t>The lab results run last week are already in the record to tell the specialist what she needs to know without running duplicate tests.</a:t>
          </a:r>
        </a:p>
      </dsp:txBody>
      <dsp:txXfrm>
        <a:off x="1200003" y="2681934"/>
        <a:ext cx="5793886" cy="1070933"/>
      </dsp:txXfrm>
    </dsp:sp>
    <dsp:sp modelId="{C8EAE587-26FD-4B89-AD5E-1A0D7C3F1A37}">
      <dsp:nvSpPr>
        <dsp:cNvPr id="0" name=""/>
        <dsp:cNvSpPr/>
      </dsp:nvSpPr>
      <dsp:spPr>
        <a:xfrm>
          <a:off x="0" y="4020600"/>
          <a:ext cx="7012370" cy="10384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88A05-BEDF-4680-A6D8-A4FAF900990F}">
      <dsp:nvSpPr>
        <dsp:cNvPr id="0" name=""/>
        <dsp:cNvSpPr/>
      </dsp:nvSpPr>
      <dsp:spPr>
        <a:xfrm>
          <a:off x="314140" y="4254258"/>
          <a:ext cx="571722" cy="5711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C459C5-E949-4DF3-8409-47C1FC5B2B8A}">
      <dsp:nvSpPr>
        <dsp:cNvPr id="0" name=""/>
        <dsp:cNvSpPr/>
      </dsp:nvSpPr>
      <dsp:spPr>
        <a:xfrm>
          <a:off x="1200003" y="4020600"/>
          <a:ext cx="5793886" cy="1070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40" tIns="113340" rIns="113340" bIns="113340" numCol="1" spcCol="1270" anchor="ctr" anchorCtr="0">
          <a:noAutofit/>
        </a:bodyPr>
        <a:lstStyle/>
        <a:p>
          <a:pPr marL="0" lvl="0" indent="0" algn="l" defTabSz="711200">
            <a:lnSpc>
              <a:spcPct val="90000"/>
            </a:lnSpc>
            <a:spcBef>
              <a:spcPct val="0"/>
            </a:spcBef>
            <a:spcAft>
              <a:spcPct val="35000"/>
            </a:spcAft>
            <a:buNone/>
          </a:pPr>
          <a:r>
            <a:rPr lang="en-US" sz="1600" kern="1200"/>
            <a:t>The clinician’s notes from the patient’s hospital stay can help inform the discharge instructions and follow-up care and enable the patient to move from one care setting to another more smoothly.</a:t>
          </a:r>
        </a:p>
      </dsp:txBody>
      <dsp:txXfrm>
        <a:off x="1200003" y="4020600"/>
        <a:ext cx="5793886" cy="1070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F3560-9C0E-4787-9083-55CE3410A494}">
      <dsp:nvSpPr>
        <dsp:cNvPr id="0" name=""/>
        <dsp:cNvSpPr/>
      </dsp:nvSpPr>
      <dsp:spPr>
        <a:xfrm>
          <a:off x="2019" y="1258807"/>
          <a:ext cx="2321244" cy="1160622"/>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a:t>Hukum</a:t>
          </a:r>
        </a:p>
      </dsp:txBody>
      <dsp:txXfrm>
        <a:off x="36012" y="1292800"/>
        <a:ext cx="2253258" cy="1092636"/>
      </dsp:txXfrm>
    </dsp:sp>
    <dsp:sp modelId="{027117F5-12CC-4E96-8473-70B4440B83D8}">
      <dsp:nvSpPr>
        <dsp:cNvPr id="0" name=""/>
        <dsp:cNvSpPr/>
      </dsp:nvSpPr>
      <dsp:spPr>
        <a:xfrm>
          <a:off x="2903575" y="1258807"/>
          <a:ext cx="2321244" cy="1160622"/>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a:t>Fasilitas Kesehatan</a:t>
          </a:r>
        </a:p>
      </dsp:txBody>
      <dsp:txXfrm>
        <a:off x="2937568" y="1292800"/>
        <a:ext cx="2253258" cy="1092636"/>
      </dsp:txXfrm>
    </dsp:sp>
    <dsp:sp modelId="{1879FE17-1DD1-45CD-82CB-53B0FE43AA80}">
      <dsp:nvSpPr>
        <dsp:cNvPr id="0" name=""/>
        <dsp:cNvSpPr/>
      </dsp:nvSpPr>
      <dsp:spPr>
        <a:xfrm>
          <a:off x="5805130" y="1258807"/>
          <a:ext cx="2321244" cy="1160622"/>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a:t>Fragmentasi</a:t>
          </a:r>
        </a:p>
      </dsp:txBody>
      <dsp:txXfrm>
        <a:off x="5839123" y="1292800"/>
        <a:ext cx="2253258" cy="1092636"/>
      </dsp:txXfrm>
    </dsp:sp>
    <dsp:sp modelId="{2A9A625D-FD14-4984-A1C9-EA3BF1A1EECB}">
      <dsp:nvSpPr>
        <dsp:cNvPr id="0" name=""/>
        <dsp:cNvSpPr/>
      </dsp:nvSpPr>
      <dsp:spPr>
        <a:xfrm>
          <a:off x="8706685" y="1258807"/>
          <a:ext cx="2321244" cy="1160622"/>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SDM</a:t>
          </a:r>
        </a:p>
      </dsp:txBody>
      <dsp:txXfrm>
        <a:off x="8740678" y="1292800"/>
        <a:ext cx="2253258" cy="10926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DA0CB-6607-41B4-B0C9-3DB380612E52}">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FED2B-A7CC-453B-AAA7-C0FD22FEBF19}">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Alat untuk membandingkan perbedaan antar daerah dan mengukur kemajuannya</a:t>
          </a:r>
          <a:r>
            <a:rPr lang="en-US" sz="2900" kern="1200">
              <a:sym typeface="Wingdings" panose="05000000000000000000" pitchFamily="2" charset="2"/>
            </a:rPr>
            <a:t></a:t>
          </a:r>
          <a:r>
            <a:rPr lang="en-US" sz="2900" kern="1200"/>
            <a:t>meningkatkan status kesehatan</a:t>
          </a:r>
        </a:p>
      </dsp:txBody>
      <dsp:txXfrm>
        <a:off x="614349" y="675946"/>
        <a:ext cx="4550175" cy="2825197"/>
      </dsp:txXfrm>
    </dsp:sp>
    <dsp:sp modelId="{8A966B06-C79B-4842-B169-B1EAA99CE6AC}">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6C3C27-C3AA-4743-9B91-9E0F088B30D1}">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Dapat menunjukkan perbedaan status kesehatan antar kelompok dlm populasi: antara kaya dan miskin, atau urban dan rural.</a:t>
          </a:r>
        </a:p>
      </dsp:txBody>
      <dsp:txXfrm>
        <a:off x="6390532" y="675946"/>
        <a:ext cx="4550175" cy="28251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41769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F3641E1-9CC8-48E3-8B28-D72070841D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CD172C5-5389-4D7E-919D-A69936A8C5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 data that forms part of an interaction between clinician and patient is stored in a medical chart or medical record. This idea of a medical chart stems from the times of the ancient Greeks. The Greeks used to record all information about the interaction between doctor and patient. They however had to chisel this information onto stone slabs. This as you can imagine was cumbersome and involved lots of effort. It become much easier to record patient information with athe advent of paper by the Chinese.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This all leads to the question why is it important for clinicians to record medical information. Some reasons are </a:t>
            </a:r>
            <a:r>
              <a:rPr lang="en-US" altLang="en-US">
                <a:latin typeface="Verdana" panose="020B0604030504040204" pitchFamily="34" charset="0"/>
                <a:ea typeface="ＭＳ Ｐゴシック" panose="020B0600070205080204" pitchFamily="34" charset="-128"/>
              </a:rPr>
              <a:t> To recall observations, to inform others, to instruct students, to gain knowledge, to monitor performance, to justify interventions</a:t>
            </a:r>
            <a:r>
              <a:rPr lang="en-US" altLang="en-US">
                <a:ea typeface="ＭＳ Ｐゴシック" panose="020B0600070205080204" pitchFamily="34" charset="-128"/>
              </a:rPr>
              <a:t>   </a:t>
            </a:r>
          </a:p>
          <a:p>
            <a:r>
              <a:rPr lang="en-US" altLang="en-US">
                <a:ea typeface="ＭＳ Ｐゴシック" panose="020B0600070205080204" pitchFamily="34" charset="-128"/>
              </a:rPr>
              <a:t>    </a:t>
            </a:r>
          </a:p>
        </p:txBody>
      </p:sp>
      <p:sp>
        <p:nvSpPr>
          <p:cNvPr id="26628" name="Slide Number Placeholder 3">
            <a:extLst>
              <a:ext uri="{FF2B5EF4-FFF2-40B4-BE49-F238E27FC236}">
                <a16:creationId xmlns:a16="http://schemas.microsoft.com/office/drawing/2014/main" id="{09FC7DD2-B653-4081-9EDD-48819A063A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A18522F-B493-47B2-BCCD-EBA1BA88E486}" type="slidenum">
              <a:rPr lang="en-US" altLang="en-US"/>
              <a:pPr eaLnBrk="1" hangingPunct="1"/>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F3641E1-9CC8-48E3-8B28-D72070841D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CD172C5-5389-4D7E-919D-A69936A8C5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In the new century the use of paper poses it challenges. Many of these disadvantages are intrinsic to paper. These disadvantages can be divided into four sections: Organizational, Logistical, Research and the Passive nature of paper. Organizational refers to means in which the data is stored in the chart and also deals with the mechanisms to retrieve the data. In other words I deals with the manner in which we organize the data in such a way that it may be easily retrieved. Logistical refers to the actual use of the data. It deals with concepts like wear and tear, backups and communication of the data. Research refers the way in which data can be used to perform research and the passive nature of data refers to the fact that paper can not actively point out mistakes that may have happened in data entry.</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These four aspects will be illustrated with an example. This example is a bit elaborate but there are elements that have actually happened to me. I go to my family doctor in Newcastle, a small town in South Africa. I go to the receptionist and say I want to see the doctor. She then goes to look for my file. Imagine the difficulty of trying to find a chart in a room where there are thousands of charts. Yes in an ideal world it will all be in alphabetical order, but we all know that never happens. I can not keep my single drawer in order, imagine keeping a room full of paper in order. What happens if she cant find my file? A new file is made, but all the data in the old file is lost. Lets assume she has found my file and she gives it to the doctor. I wait a while and then she signals the doctor will see me.</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While walking I see a piece of paper on the floor. I pick it up and notice that it is my </a:t>
            </a:r>
            <a:r>
              <a:rPr lang="en-US" altLang="en-US" dirty="0" err="1">
                <a:ea typeface="ＭＳ Ｐゴシック" panose="020B0600070205080204" pitchFamily="34" charset="-128"/>
              </a:rPr>
              <a:t>ecg</a:t>
            </a:r>
            <a:r>
              <a:rPr lang="en-US" altLang="en-US" dirty="0">
                <a:ea typeface="ＭＳ Ｐゴシック" panose="020B0600070205080204" pitchFamily="34" charset="-128"/>
              </a:rPr>
              <a:t> printout (this is a true story). This poses a confidentiality and privacy problem. What if I did not pick it up? what if it was more sensitive information like the results of an </a:t>
            </a:r>
            <a:r>
              <a:rPr lang="en-US" altLang="en-US" dirty="0" err="1">
                <a:ea typeface="ＭＳ Ｐゴシック" panose="020B0600070205080204" pitchFamily="34" charset="-128"/>
              </a:rPr>
              <a:t>hiv</a:t>
            </a:r>
            <a:r>
              <a:rPr lang="en-US" altLang="en-US" dirty="0">
                <a:ea typeface="ＭＳ Ｐゴシック" panose="020B0600070205080204" pitchFamily="34" charset="-128"/>
              </a:rPr>
              <a:t> test? Thus the nature of paper may result in security issues.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 finally made my way to the doctors office and his desk was full of heaps of paper charts and pieces of paper. He looks at the chart, diagnoses me, writes on a piece of paper and puts it the </a:t>
            </a:r>
            <a:r>
              <a:rPr lang="en-US" altLang="en-US" dirty="0" err="1">
                <a:ea typeface="ＭＳ Ｐゴシック" panose="020B0600070205080204" pitchFamily="34" charset="-128"/>
              </a:rPr>
              <a:t>the</a:t>
            </a:r>
            <a:r>
              <a:rPr lang="en-US" altLang="en-US" dirty="0">
                <a:ea typeface="ＭＳ Ｐゴシック" panose="020B0600070205080204" pitchFamily="34" charset="-128"/>
              </a:rPr>
              <a:t> cart. What happens in that piece of paper is not put in the correct order in the chart and the next time the doctor cant find it. The doctor may not be able to read his handwriting. What happens if he makes a mistake while entering data in the chart. </a:t>
            </a:r>
          </a:p>
          <a:p>
            <a:r>
              <a:rPr lang="en-US" altLang="en-US" dirty="0">
                <a:ea typeface="ＭＳ Ｐゴシック" panose="020B0600070205080204" pitchFamily="34" charset="-128"/>
              </a:rPr>
              <a: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            </a:t>
            </a:r>
          </a:p>
        </p:txBody>
      </p:sp>
      <p:sp>
        <p:nvSpPr>
          <p:cNvPr id="26628" name="Slide Number Placeholder 3">
            <a:extLst>
              <a:ext uri="{FF2B5EF4-FFF2-40B4-BE49-F238E27FC236}">
                <a16:creationId xmlns:a16="http://schemas.microsoft.com/office/drawing/2014/main" id="{09FC7DD2-B653-4081-9EDD-48819A063A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A18522F-B493-47B2-BCCD-EBA1BA88E486}" type="slidenum">
              <a:rPr lang="en-US" altLang="en-US"/>
              <a:pPr eaLnBrk="1" hangingPunct="1"/>
              <a:t>4</a:t>
            </a:fld>
            <a:endParaRPr lang="en-US" altLang="en-US"/>
          </a:p>
        </p:txBody>
      </p:sp>
    </p:spTree>
    <p:extLst>
      <p:ext uri="{BB962C8B-B14F-4D97-AF65-F5344CB8AC3E}">
        <p14:creationId xmlns:p14="http://schemas.microsoft.com/office/powerpoint/2010/main" val="136484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4153529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11/17/2018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805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11/17/2018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038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11/17/2018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84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11/17/2018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254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11/17/2018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8413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hyperlink" Target="http://idreflections.blogspot.com/2009/10/data-information-insightdont-assumeknow.html" TargetMode="External"/><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965278" y="668740"/>
            <a:ext cx="7574507" cy="3330055"/>
          </a:xfrm>
        </p:spPr>
        <p:txBody>
          <a:bodyPr anchor="ctr">
            <a:noAutofit/>
          </a:bodyPr>
          <a:lstStyle/>
          <a:p>
            <a:r>
              <a:rPr lang="en-US" sz="4800" dirty="0" err="1">
                <a:solidFill>
                  <a:srgbClr val="FFFFFF"/>
                </a:solidFill>
              </a:rPr>
              <a:t>Pertukaran</a:t>
            </a:r>
            <a:r>
              <a:rPr lang="en-US" sz="4800" dirty="0">
                <a:solidFill>
                  <a:srgbClr val="FFFFFF"/>
                </a:solidFill>
              </a:rPr>
              <a:t> </a:t>
            </a:r>
            <a:r>
              <a:rPr lang="en-US" sz="4800" dirty="0" err="1">
                <a:solidFill>
                  <a:srgbClr val="FFFFFF"/>
                </a:solidFill>
              </a:rPr>
              <a:t>informasi</a:t>
            </a:r>
            <a:r>
              <a:rPr lang="en-US" sz="4800" dirty="0">
                <a:solidFill>
                  <a:srgbClr val="FFFFFF"/>
                </a:solidFill>
              </a:rPr>
              <a:t> </a:t>
            </a:r>
            <a:r>
              <a:rPr lang="en-US" sz="4800" dirty="0" err="1">
                <a:solidFill>
                  <a:srgbClr val="FFFFFF"/>
                </a:solidFill>
              </a:rPr>
              <a:t>kesehatan</a:t>
            </a:r>
            <a:r>
              <a:rPr lang="en-US" sz="4800" dirty="0">
                <a:solidFill>
                  <a:srgbClr val="FFFFFF"/>
                </a:solidFill>
              </a:rPr>
              <a:t> </a:t>
            </a:r>
            <a:r>
              <a:rPr lang="en-US" sz="4800" dirty="0" err="1">
                <a:solidFill>
                  <a:srgbClr val="FFFFFF"/>
                </a:solidFill>
              </a:rPr>
              <a:t>secara</a:t>
            </a:r>
            <a:r>
              <a:rPr lang="en-US" sz="4800" dirty="0">
                <a:solidFill>
                  <a:srgbClr val="FFFFFF"/>
                </a:solidFill>
              </a:rPr>
              <a:t> spatial </a:t>
            </a:r>
            <a:r>
              <a:rPr lang="en-US" sz="4800" dirty="0" err="1">
                <a:solidFill>
                  <a:srgbClr val="FFFFFF"/>
                </a:solidFill>
              </a:rPr>
              <a:t>untuk</a:t>
            </a:r>
            <a:r>
              <a:rPr lang="en-US" sz="4800" dirty="0">
                <a:solidFill>
                  <a:srgbClr val="FFFFFF"/>
                </a:solidFill>
              </a:rPr>
              <a:t> </a:t>
            </a:r>
            <a:r>
              <a:rPr lang="en-US" sz="4800" dirty="0" err="1">
                <a:solidFill>
                  <a:srgbClr val="FFFFFF"/>
                </a:solidFill>
              </a:rPr>
              <a:t>populasi</a:t>
            </a:r>
            <a:r>
              <a:rPr lang="en-US" sz="4800" dirty="0">
                <a:solidFill>
                  <a:srgbClr val="FFFFFF"/>
                </a:solidFill>
              </a:rPr>
              <a:t> </a:t>
            </a:r>
            <a:r>
              <a:rPr lang="en-US" sz="4800" dirty="0" err="1">
                <a:solidFill>
                  <a:srgbClr val="FFFFFF"/>
                </a:solidFill>
              </a:rPr>
              <a:t>kesehatan</a:t>
            </a:r>
            <a:r>
              <a:rPr lang="en-US" sz="4800" dirty="0">
                <a:solidFill>
                  <a:srgbClr val="FFFFFF"/>
                </a:solidFill>
              </a:rPr>
              <a:t> </a:t>
            </a:r>
            <a:r>
              <a:rPr lang="en-US" sz="4800" dirty="0" err="1">
                <a:solidFill>
                  <a:srgbClr val="FFFFFF"/>
                </a:solidFill>
              </a:rPr>
              <a:t>klinis</a:t>
            </a:r>
            <a:endParaRPr lang="en-US" sz="4800" dirty="0">
              <a:solidFill>
                <a:srgbClr val="FFFFFF"/>
              </a:solidFill>
            </a:endParaRPr>
          </a:p>
        </p:txBody>
      </p:sp>
      <p:sp>
        <p:nvSpPr>
          <p:cNvPr id="15" name="Rectangle 14">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type="subTitle" idx="1"/>
          </p:nvPr>
        </p:nvSpPr>
        <p:spPr>
          <a:xfrm>
            <a:off x="1965278" y="4462818"/>
            <a:ext cx="7574507" cy="1640983"/>
          </a:xfrm>
        </p:spPr>
        <p:txBody>
          <a:bodyPr anchor="t">
            <a:normAutofit/>
          </a:bodyPr>
          <a:lstStyle/>
          <a:p>
            <a:r>
              <a:rPr lang="en-US" sz="3200" dirty="0">
                <a:solidFill>
                  <a:srgbClr val="FFFFFF"/>
                </a:solidFill>
              </a:rPr>
              <a:t>Electronic medical record, electronic health record, sharing health record</a:t>
            </a:r>
            <a:endParaRPr sz="3200" dirty="0">
              <a:solidFill>
                <a:srgbClr val="FFFFFF"/>
              </a:solidFill>
            </a:endParaRPr>
          </a:p>
        </p:txBody>
      </p:sp>
    </p:spTree>
    <p:extLst>
      <p:ext uri="{BB962C8B-B14F-4D97-AF65-F5344CB8AC3E}">
        <p14:creationId xmlns:p14="http://schemas.microsoft.com/office/powerpoint/2010/main" val="530983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830057-F4EE-412A-8526-36BE1CE18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AAEBA82-E2D4-4653-AEE3-E95B330D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386509E-DAF8-4DA0-B09B-FA3FB341C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4E11946-6976-4B44-971A-07BFBE954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367DA501-B484-4B3B-8460-067A48E69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56ECC5-D264-47C9-9518-BE612B63F241}"/>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Contoh pengaplikasian share health record</a:t>
            </a:r>
          </a:p>
        </p:txBody>
      </p:sp>
      <p:pic>
        <p:nvPicPr>
          <p:cNvPr id="4" name="Content Placeholder 3">
            <a:extLst>
              <a:ext uri="{FF2B5EF4-FFF2-40B4-BE49-F238E27FC236}">
                <a16:creationId xmlns:a16="http://schemas.microsoft.com/office/drawing/2014/main" id="{8F8881F0-1328-4266-A988-32DBF6DD6A97}"/>
              </a:ext>
            </a:extLst>
          </p:cNvPr>
          <p:cNvPicPr>
            <a:picLocks noGrp="1" noChangeAspect="1"/>
          </p:cNvPicPr>
          <p:nvPr>
            <p:ph idx="1"/>
          </p:nvPr>
        </p:nvPicPr>
        <p:blipFill>
          <a:blip r:embed="rId2"/>
          <a:stretch>
            <a:fillRect/>
          </a:stretch>
        </p:blipFill>
        <p:spPr>
          <a:xfrm>
            <a:off x="1201501" y="1843712"/>
            <a:ext cx="9783977" cy="5014288"/>
          </a:xfrm>
          <a:prstGeom prst="rect">
            <a:avLst/>
          </a:prstGeom>
        </p:spPr>
      </p:pic>
      <p:sp>
        <p:nvSpPr>
          <p:cNvPr id="19" name="Rectangle 18">
            <a:extLst>
              <a:ext uri="{FF2B5EF4-FFF2-40B4-BE49-F238E27FC236}">
                <a16:creationId xmlns:a16="http://schemas.microsoft.com/office/drawing/2014/main" id="{D293E637-8037-47F5-B2D4-DFA12C871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E4200"/>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1572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446D-ED1B-4635-BFB6-7017AFA28BF7}"/>
              </a:ext>
            </a:extLst>
          </p:cNvPr>
          <p:cNvSpPr>
            <a:spLocks noGrp="1"/>
          </p:cNvSpPr>
          <p:nvPr>
            <p:ph type="title"/>
          </p:nvPr>
        </p:nvSpPr>
        <p:spPr>
          <a:xfrm>
            <a:off x="581192" y="702156"/>
            <a:ext cx="11029616" cy="1013800"/>
          </a:xfrm>
        </p:spPr>
        <p:txBody>
          <a:bodyPr>
            <a:normAutofit/>
          </a:bodyPr>
          <a:lstStyle/>
          <a:p>
            <a:r>
              <a:rPr lang="en-US">
                <a:solidFill>
                  <a:srgbClr val="FFFEFF"/>
                </a:solidFill>
              </a:rPr>
              <a:t>Tantangan dari “share health record”</a:t>
            </a:r>
          </a:p>
        </p:txBody>
      </p:sp>
      <p:graphicFrame>
        <p:nvGraphicFramePr>
          <p:cNvPr id="5" name="Content Placeholder 2">
            <a:extLst>
              <a:ext uri="{FF2B5EF4-FFF2-40B4-BE49-F238E27FC236}">
                <a16:creationId xmlns:a16="http://schemas.microsoft.com/office/drawing/2014/main" id="{DDE95962-F7C5-4C80-BF1E-043EC35CD078}"/>
              </a:ext>
            </a:extLst>
          </p:cNvPr>
          <p:cNvGraphicFramePr>
            <a:graphicFrameLocks noGrp="1"/>
          </p:cNvGraphicFramePr>
          <p:nvPr>
            <p:ph idx="1"/>
            <p:extLst>
              <p:ext uri="{D42A27DB-BD31-4B8C-83A1-F6EECF244321}">
                <p14:modId xmlns:p14="http://schemas.microsoft.com/office/powerpoint/2010/main" val="275031437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14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E4D5037-ED71-4232-8CAF-B2AF836616D9}"/>
              </a:ext>
            </a:extLst>
          </p:cNvPr>
          <p:cNvSpPr>
            <a:spLocks noGrp="1"/>
          </p:cNvSpPr>
          <p:nvPr>
            <p:ph type="title"/>
          </p:nvPr>
        </p:nvSpPr>
        <p:spPr>
          <a:xfrm>
            <a:off x="601255" y="702156"/>
            <a:ext cx="3409783" cy="2531698"/>
          </a:xfrm>
        </p:spPr>
        <p:txBody>
          <a:bodyPr>
            <a:normAutofit/>
          </a:bodyPr>
          <a:lstStyle/>
          <a:p>
            <a:pPr>
              <a:lnSpc>
                <a:spcPct val="90000"/>
              </a:lnSpc>
            </a:pPr>
            <a:r>
              <a:rPr lang="en-US" altLang="en-US" dirty="0"/>
              <a:t>Common data Elements Included in  a Shared Health Record</a:t>
            </a:r>
            <a:endParaRPr lang="en-US" dirty="0"/>
          </a:p>
        </p:txBody>
      </p:sp>
      <p:pic>
        <p:nvPicPr>
          <p:cNvPr id="6" name="Content Placeholder 5" descr="A picture containing vector graphics&#10;&#10;Description automatically generated">
            <a:extLst>
              <a:ext uri="{FF2B5EF4-FFF2-40B4-BE49-F238E27FC236}">
                <a16:creationId xmlns:a16="http://schemas.microsoft.com/office/drawing/2014/main" id="{82670762-B24A-43F8-B4CA-0434D3A86458}"/>
              </a:ext>
            </a:extLst>
          </p:cNvPr>
          <p:cNvPicPr>
            <a:picLocks noGrp="1" noChangeAspect="1"/>
          </p:cNvPicPr>
          <p:nvPr>
            <p:ph idx="1"/>
          </p:nvPr>
        </p:nvPicPr>
        <p:blipFill>
          <a:blip r:embed="rId2">
            <a:alphaModFix amt="70000"/>
            <a:extLst>
              <a:ext uri="{837473B0-CC2E-450A-ABE3-18F120FF3D39}">
                <a1611:picAttrSrcUrl xmlns:a1611="http://schemas.microsoft.com/office/drawing/2016/11/main" r:id="rId3"/>
              </a:ext>
            </a:extLst>
          </a:blip>
          <a:stretch>
            <a:fillRect/>
          </a:stretch>
        </p:blipFill>
        <p:spPr>
          <a:xfrm>
            <a:off x="815018" y="3624147"/>
            <a:ext cx="2954094" cy="2376604"/>
          </a:xfrm>
          <a:prstGeom prst="rect">
            <a:avLst/>
          </a:prstGeom>
          <a:ln>
            <a:noFill/>
          </a:ln>
          <a:effectLst>
            <a:softEdge rad="112500"/>
          </a:effectLst>
        </p:spPr>
      </p:pic>
      <p:sp>
        <p:nvSpPr>
          <p:cNvPr id="16" name="Rectangle 15">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3">
            <a:extLst>
              <a:ext uri="{FF2B5EF4-FFF2-40B4-BE49-F238E27FC236}">
                <a16:creationId xmlns:a16="http://schemas.microsoft.com/office/drawing/2014/main" id="{FFB8F013-568D-4652-8C91-0EB68152C022}"/>
              </a:ext>
            </a:extLst>
          </p:cNvPr>
          <p:cNvGraphicFramePr>
            <a:graphicFrameLocks/>
          </p:cNvGraphicFramePr>
          <p:nvPr>
            <p:extLst>
              <p:ext uri="{D42A27DB-BD31-4B8C-83A1-F6EECF244321}">
                <p14:modId xmlns:p14="http://schemas.microsoft.com/office/powerpoint/2010/main" val="2546526389"/>
              </p:ext>
            </p:extLst>
          </p:nvPr>
        </p:nvGraphicFramePr>
        <p:xfrm>
          <a:off x="5246847" y="1111641"/>
          <a:ext cx="5579169" cy="4655352"/>
        </p:xfrm>
        <a:graphic>
          <a:graphicData uri="http://schemas.openxmlformats.org/drawingml/2006/table">
            <a:tbl>
              <a:tblPr firstRow="1" bandRow="1">
                <a:tableStyleId>{3B4B98B0-60AC-42C2-AFA5-B58CD77FA1E5}</a:tableStyleId>
              </a:tblPr>
              <a:tblGrid>
                <a:gridCol w="2495686">
                  <a:extLst>
                    <a:ext uri="{9D8B030D-6E8A-4147-A177-3AD203B41FA5}">
                      <a16:colId xmlns:a16="http://schemas.microsoft.com/office/drawing/2014/main" val="2166310050"/>
                    </a:ext>
                  </a:extLst>
                </a:gridCol>
                <a:gridCol w="3083483">
                  <a:extLst>
                    <a:ext uri="{9D8B030D-6E8A-4147-A177-3AD203B41FA5}">
                      <a16:colId xmlns:a16="http://schemas.microsoft.com/office/drawing/2014/main" val="2585769476"/>
                    </a:ext>
                  </a:extLst>
                </a:gridCol>
              </a:tblGrid>
              <a:tr h="387946">
                <a:tc>
                  <a:txBody>
                    <a:bodyPr/>
                    <a:lstStyle/>
                    <a:p>
                      <a:r>
                        <a:rPr lang="en-US" sz="1700" err="1"/>
                        <a:t>Tipe</a:t>
                      </a:r>
                      <a:r>
                        <a:rPr lang="en-US" sz="1700"/>
                        <a:t> Data</a:t>
                      </a:r>
                    </a:p>
                  </a:txBody>
                  <a:tcPr marL="88169" marR="88169" marT="44085" marB="44085"/>
                </a:tc>
                <a:tc>
                  <a:txBody>
                    <a:bodyPr/>
                    <a:lstStyle/>
                    <a:p>
                      <a:r>
                        <a:rPr lang="en-US" sz="1700" err="1"/>
                        <a:t>Deskripsi</a:t>
                      </a:r>
                      <a:endParaRPr lang="en-US" sz="1700"/>
                    </a:p>
                  </a:txBody>
                  <a:tcPr marL="88169" marR="88169" marT="44085" marB="44085"/>
                </a:tc>
                <a:extLst>
                  <a:ext uri="{0D108BD9-81ED-4DB2-BD59-A6C34878D82A}">
                    <a16:rowId xmlns:a16="http://schemas.microsoft.com/office/drawing/2014/main" val="392741856"/>
                  </a:ext>
                </a:extLst>
              </a:tr>
              <a:tr h="387946">
                <a:tc rowSpan="9">
                  <a:txBody>
                    <a:bodyPr/>
                    <a:lstStyle/>
                    <a:p>
                      <a:pPr algn="ctr"/>
                      <a:r>
                        <a:rPr lang="en-US" sz="1700"/>
                        <a:t>Data </a:t>
                      </a:r>
                      <a:r>
                        <a:rPr lang="en-US" sz="1700" err="1"/>
                        <a:t>Terstruktur</a:t>
                      </a:r>
                      <a:endParaRPr lang="en-US" sz="1700" b="1"/>
                    </a:p>
                  </a:txBody>
                  <a:tcPr marL="88169" marR="88169" marT="44085" marB="44085" anchor="ctr"/>
                </a:tc>
                <a:tc>
                  <a:txBody>
                    <a:bodyPr/>
                    <a:lstStyle/>
                    <a:p>
                      <a:r>
                        <a:rPr lang="en-US" sz="1700" err="1"/>
                        <a:t>Observasi</a:t>
                      </a:r>
                      <a:r>
                        <a:rPr lang="en-US" sz="1700"/>
                        <a:t> </a:t>
                      </a:r>
                      <a:r>
                        <a:rPr lang="en-US" sz="1700" err="1"/>
                        <a:t>Klinis</a:t>
                      </a:r>
                      <a:endParaRPr lang="en-US" sz="1700"/>
                    </a:p>
                  </a:txBody>
                  <a:tcPr marL="88169" marR="88169" marT="44085" marB="44085"/>
                </a:tc>
                <a:extLst>
                  <a:ext uri="{0D108BD9-81ED-4DB2-BD59-A6C34878D82A}">
                    <a16:rowId xmlns:a16="http://schemas.microsoft.com/office/drawing/2014/main" val="1144837955"/>
                  </a:ext>
                </a:extLst>
              </a:tr>
              <a:tr h="387946">
                <a:tc vMerge="1">
                  <a:txBody>
                    <a:bodyPr/>
                    <a:lstStyle/>
                    <a:p>
                      <a:endParaRPr lang="en-US"/>
                    </a:p>
                  </a:txBody>
                  <a:tcPr/>
                </a:tc>
                <a:tc>
                  <a:txBody>
                    <a:bodyPr/>
                    <a:lstStyle/>
                    <a:p>
                      <a:r>
                        <a:rPr lang="en-US" sz="1700" err="1"/>
                        <a:t>Catatan</a:t>
                      </a:r>
                      <a:r>
                        <a:rPr lang="en-US" sz="1700"/>
                        <a:t> </a:t>
                      </a:r>
                      <a:r>
                        <a:rPr lang="en-US" sz="1700" err="1"/>
                        <a:t>Pelayanan</a:t>
                      </a:r>
                      <a:endParaRPr lang="en-US" sz="1700"/>
                    </a:p>
                  </a:txBody>
                  <a:tcPr marL="88169" marR="88169" marT="44085" marB="44085"/>
                </a:tc>
                <a:extLst>
                  <a:ext uri="{0D108BD9-81ED-4DB2-BD59-A6C34878D82A}">
                    <a16:rowId xmlns:a16="http://schemas.microsoft.com/office/drawing/2014/main" val="1318073920"/>
                  </a:ext>
                </a:extLst>
              </a:tr>
              <a:tr h="387946">
                <a:tc vMerge="1">
                  <a:txBody>
                    <a:bodyPr/>
                    <a:lstStyle/>
                    <a:p>
                      <a:endParaRPr lang="en-US"/>
                    </a:p>
                  </a:txBody>
                  <a:tcPr/>
                </a:tc>
                <a:tc>
                  <a:txBody>
                    <a:bodyPr/>
                    <a:lstStyle/>
                    <a:p>
                      <a:r>
                        <a:rPr lang="en-US" sz="1700" err="1"/>
                        <a:t>Allergi</a:t>
                      </a:r>
                      <a:endParaRPr lang="en-US" sz="1700"/>
                    </a:p>
                  </a:txBody>
                  <a:tcPr marL="88169" marR="88169" marT="44085" marB="44085"/>
                </a:tc>
                <a:extLst>
                  <a:ext uri="{0D108BD9-81ED-4DB2-BD59-A6C34878D82A}">
                    <a16:rowId xmlns:a16="http://schemas.microsoft.com/office/drawing/2014/main" val="1269592981"/>
                  </a:ext>
                </a:extLst>
              </a:tr>
              <a:tr h="387946">
                <a:tc vMerge="1">
                  <a:txBody>
                    <a:bodyPr/>
                    <a:lstStyle/>
                    <a:p>
                      <a:endParaRPr lang="en-US"/>
                    </a:p>
                  </a:txBody>
                  <a:tcPr/>
                </a:tc>
                <a:tc>
                  <a:txBody>
                    <a:bodyPr/>
                    <a:lstStyle/>
                    <a:p>
                      <a:r>
                        <a:rPr lang="en-US" sz="1700" err="1"/>
                        <a:t>Resep</a:t>
                      </a:r>
                      <a:r>
                        <a:rPr lang="en-US" sz="1700"/>
                        <a:t> </a:t>
                      </a:r>
                      <a:r>
                        <a:rPr lang="en-US" sz="1700" err="1"/>
                        <a:t>Dokter</a:t>
                      </a:r>
                      <a:endParaRPr lang="en-US" sz="1700"/>
                    </a:p>
                  </a:txBody>
                  <a:tcPr marL="88169" marR="88169" marT="44085" marB="44085"/>
                </a:tc>
                <a:extLst>
                  <a:ext uri="{0D108BD9-81ED-4DB2-BD59-A6C34878D82A}">
                    <a16:rowId xmlns:a16="http://schemas.microsoft.com/office/drawing/2014/main" val="517339364"/>
                  </a:ext>
                </a:extLst>
              </a:tr>
              <a:tr h="387946">
                <a:tc vMerge="1">
                  <a:txBody>
                    <a:bodyPr/>
                    <a:lstStyle/>
                    <a:p>
                      <a:endParaRPr lang="en-US"/>
                    </a:p>
                  </a:txBody>
                  <a:tcPr/>
                </a:tc>
                <a:tc>
                  <a:txBody>
                    <a:bodyPr/>
                    <a:lstStyle/>
                    <a:p>
                      <a:r>
                        <a:rPr lang="en-US" sz="1700" err="1"/>
                        <a:t>Laporan</a:t>
                      </a:r>
                      <a:r>
                        <a:rPr lang="en-US" sz="1700"/>
                        <a:t> </a:t>
                      </a:r>
                      <a:r>
                        <a:rPr lang="en-US" sz="1700" err="1"/>
                        <a:t>Laboratorium</a:t>
                      </a:r>
                      <a:endParaRPr lang="en-US" sz="1700"/>
                    </a:p>
                  </a:txBody>
                  <a:tcPr marL="88169" marR="88169" marT="44085" marB="44085"/>
                </a:tc>
                <a:extLst>
                  <a:ext uri="{0D108BD9-81ED-4DB2-BD59-A6C34878D82A}">
                    <a16:rowId xmlns:a16="http://schemas.microsoft.com/office/drawing/2014/main" val="3001793110"/>
                  </a:ext>
                </a:extLst>
              </a:tr>
              <a:tr h="387946">
                <a:tc vMerge="1">
                  <a:txBody>
                    <a:bodyPr/>
                    <a:lstStyle/>
                    <a:p>
                      <a:endParaRPr lang="en-US"/>
                    </a:p>
                  </a:txBody>
                  <a:tcPr/>
                </a:tc>
                <a:tc>
                  <a:txBody>
                    <a:bodyPr/>
                    <a:lstStyle/>
                    <a:p>
                      <a:r>
                        <a:rPr lang="en-US" sz="1700" err="1"/>
                        <a:t>Immunisasi</a:t>
                      </a:r>
                      <a:endParaRPr lang="en-US" sz="1700"/>
                    </a:p>
                  </a:txBody>
                  <a:tcPr marL="88169" marR="88169" marT="44085" marB="44085"/>
                </a:tc>
                <a:extLst>
                  <a:ext uri="{0D108BD9-81ED-4DB2-BD59-A6C34878D82A}">
                    <a16:rowId xmlns:a16="http://schemas.microsoft.com/office/drawing/2014/main" val="3112215917"/>
                  </a:ext>
                </a:extLst>
              </a:tr>
              <a:tr h="387946">
                <a:tc vMerge="1">
                  <a:txBody>
                    <a:bodyPr/>
                    <a:lstStyle/>
                    <a:p>
                      <a:endParaRPr lang="en-US"/>
                    </a:p>
                  </a:txBody>
                  <a:tcPr/>
                </a:tc>
                <a:tc>
                  <a:txBody>
                    <a:bodyPr/>
                    <a:lstStyle/>
                    <a:p>
                      <a:r>
                        <a:rPr lang="en-US" sz="1700"/>
                        <a:t>Data </a:t>
                      </a:r>
                      <a:r>
                        <a:rPr lang="en-US" sz="1700" err="1"/>
                        <a:t>Gizi</a:t>
                      </a:r>
                      <a:endParaRPr lang="en-US" sz="1700"/>
                    </a:p>
                  </a:txBody>
                  <a:tcPr marL="88169" marR="88169" marT="44085" marB="44085"/>
                </a:tc>
                <a:extLst>
                  <a:ext uri="{0D108BD9-81ED-4DB2-BD59-A6C34878D82A}">
                    <a16:rowId xmlns:a16="http://schemas.microsoft.com/office/drawing/2014/main" val="3461310531"/>
                  </a:ext>
                </a:extLst>
              </a:tr>
              <a:tr h="387946">
                <a:tc vMerge="1">
                  <a:txBody>
                    <a:bodyPr/>
                    <a:lstStyle/>
                    <a:p>
                      <a:endParaRPr lang="en-US"/>
                    </a:p>
                  </a:txBody>
                  <a:tcPr/>
                </a:tc>
                <a:tc>
                  <a:txBody>
                    <a:bodyPr/>
                    <a:lstStyle/>
                    <a:p>
                      <a:r>
                        <a:rPr lang="en-US" sz="1700"/>
                        <a:t>Action Plans</a:t>
                      </a:r>
                    </a:p>
                  </a:txBody>
                  <a:tcPr marL="88169" marR="88169" marT="44085" marB="44085"/>
                </a:tc>
                <a:extLst>
                  <a:ext uri="{0D108BD9-81ED-4DB2-BD59-A6C34878D82A}">
                    <a16:rowId xmlns:a16="http://schemas.microsoft.com/office/drawing/2014/main" val="609376215"/>
                  </a:ext>
                </a:extLst>
              </a:tr>
              <a:tr h="387946">
                <a:tc vMerge="1">
                  <a:txBody>
                    <a:bodyPr/>
                    <a:lstStyle/>
                    <a:p>
                      <a:endParaRPr lang="en-US"/>
                    </a:p>
                  </a:txBody>
                  <a:tcPr/>
                </a:tc>
                <a:tc>
                  <a:txBody>
                    <a:bodyPr/>
                    <a:lstStyle/>
                    <a:p>
                      <a:r>
                        <a:rPr lang="en-US" sz="1700"/>
                        <a:t>Medical History</a:t>
                      </a:r>
                    </a:p>
                  </a:txBody>
                  <a:tcPr marL="88169" marR="88169" marT="44085" marB="44085"/>
                </a:tc>
                <a:extLst>
                  <a:ext uri="{0D108BD9-81ED-4DB2-BD59-A6C34878D82A}">
                    <a16:rowId xmlns:a16="http://schemas.microsoft.com/office/drawing/2014/main" val="547540132"/>
                  </a:ext>
                </a:extLst>
              </a:tr>
              <a:tr h="387946">
                <a:tc rowSpan="2">
                  <a:txBody>
                    <a:bodyPr/>
                    <a:lstStyle/>
                    <a:p>
                      <a:pPr algn="ctr"/>
                      <a:r>
                        <a:rPr lang="en-US" sz="1700"/>
                        <a:t>Data Tidak </a:t>
                      </a:r>
                      <a:r>
                        <a:rPr lang="en-US" sz="1700" err="1"/>
                        <a:t>Terstruktur</a:t>
                      </a:r>
                      <a:endParaRPr lang="en-US" sz="1700" b="1"/>
                    </a:p>
                  </a:txBody>
                  <a:tcPr marL="88169" marR="88169" marT="44085" marB="44085" anchor="ctr"/>
                </a:tc>
                <a:tc>
                  <a:txBody>
                    <a:bodyPr/>
                    <a:lstStyle/>
                    <a:p>
                      <a:r>
                        <a:rPr lang="en-US" sz="1700"/>
                        <a:t>Medical Imaging Documents</a:t>
                      </a:r>
                    </a:p>
                  </a:txBody>
                  <a:tcPr marL="88169" marR="88169" marT="44085" marB="44085"/>
                </a:tc>
                <a:extLst>
                  <a:ext uri="{0D108BD9-81ED-4DB2-BD59-A6C34878D82A}">
                    <a16:rowId xmlns:a16="http://schemas.microsoft.com/office/drawing/2014/main" val="1828833167"/>
                  </a:ext>
                </a:extLst>
              </a:tr>
              <a:tr h="387946">
                <a:tc vMerge="1">
                  <a:txBody>
                    <a:bodyPr/>
                    <a:lstStyle/>
                    <a:p>
                      <a:endParaRPr lang="en-US"/>
                    </a:p>
                  </a:txBody>
                  <a:tcPr/>
                </a:tc>
                <a:tc>
                  <a:txBody>
                    <a:bodyPr/>
                    <a:lstStyle/>
                    <a:p>
                      <a:r>
                        <a:rPr lang="en-US" sz="1700"/>
                        <a:t>Text </a:t>
                      </a:r>
                      <a:r>
                        <a:rPr lang="en-US" sz="1700" err="1"/>
                        <a:t>Narasi</a:t>
                      </a:r>
                      <a:endParaRPr lang="en-US" sz="1700"/>
                    </a:p>
                  </a:txBody>
                  <a:tcPr marL="88169" marR="88169" marT="44085" marB="44085"/>
                </a:tc>
                <a:extLst>
                  <a:ext uri="{0D108BD9-81ED-4DB2-BD59-A6C34878D82A}">
                    <a16:rowId xmlns:a16="http://schemas.microsoft.com/office/drawing/2014/main" val="3686742036"/>
                  </a:ext>
                </a:extLst>
              </a:tr>
            </a:tbl>
          </a:graphicData>
        </a:graphic>
      </p:graphicFrame>
    </p:spTree>
    <p:extLst>
      <p:ext uri="{BB962C8B-B14F-4D97-AF65-F5344CB8AC3E}">
        <p14:creationId xmlns:p14="http://schemas.microsoft.com/office/powerpoint/2010/main" val="325371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A256-E695-4FD6-A70F-31F9798A902C}"/>
              </a:ext>
            </a:extLst>
          </p:cNvPr>
          <p:cNvSpPr>
            <a:spLocks noGrp="1"/>
          </p:cNvSpPr>
          <p:nvPr>
            <p:ph type="title"/>
          </p:nvPr>
        </p:nvSpPr>
        <p:spPr>
          <a:xfrm>
            <a:off x="581192" y="702156"/>
            <a:ext cx="11029616" cy="1013800"/>
          </a:xfrm>
        </p:spPr>
        <p:txBody>
          <a:bodyPr>
            <a:normAutofit/>
          </a:bodyPr>
          <a:lstStyle/>
          <a:p>
            <a:r>
              <a:rPr lang="en-US" dirty="0"/>
              <a:t>Indicator of health population</a:t>
            </a:r>
          </a:p>
        </p:txBody>
      </p:sp>
      <p:sp>
        <p:nvSpPr>
          <p:cNvPr id="10" name="Rectangle 9">
            <a:extLst>
              <a:ext uri="{FF2B5EF4-FFF2-40B4-BE49-F238E27FC236}">
                <a16:creationId xmlns:a16="http://schemas.microsoft.com/office/drawing/2014/main" id="{E7F0B04F-9887-478F-B1F0-5B28D467D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a:extLst>
              <a:ext uri="{FF2B5EF4-FFF2-40B4-BE49-F238E27FC236}">
                <a16:creationId xmlns:a16="http://schemas.microsoft.com/office/drawing/2014/main" id="{1D943FED-0745-42C7-89BB-208FD8A5E0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55A8BC74-FF09-404A-85F2-9AE0B9089A8F}"/>
              </a:ext>
            </a:extLst>
          </p:cNvPr>
          <p:cNvSpPr>
            <a:spLocks noGrp="1"/>
          </p:cNvSpPr>
          <p:nvPr>
            <p:ph idx="1"/>
          </p:nvPr>
        </p:nvSpPr>
        <p:spPr>
          <a:xfrm>
            <a:off x="4505325" y="2180496"/>
            <a:ext cx="7105481" cy="4045683"/>
          </a:xfrm>
        </p:spPr>
        <p:txBody>
          <a:bodyPr>
            <a:normAutofit lnSpcReduction="10000"/>
          </a:bodyPr>
          <a:lstStyle/>
          <a:p>
            <a:pPr marL="0" indent="0" defTabSz="1071563">
              <a:lnSpc>
                <a:spcPct val="90000"/>
              </a:lnSpc>
              <a:buNone/>
            </a:pPr>
            <a:r>
              <a:rPr lang="en-US" altLang="en-US" sz="1700" b="1" dirty="0"/>
              <a:t>What:</a:t>
            </a:r>
          </a:p>
          <a:p>
            <a:pPr marL="457200" indent="-457200" defTabSz="1071563">
              <a:lnSpc>
                <a:spcPct val="90000"/>
              </a:lnSpc>
            </a:pPr>
            <a:r>
              <a:rPr lang="en-US" altLang="en-US" sz="1700" dirty="0" err="1"/>
              <a:t>Ukuran</a:t>
            </a:r>
            <a:r>
              <a:rPr lang="en-US" altLang="en-US" sz="1700" dirty="0"/>
              <a:t> </a:t>
            </a:r>
            <a:r>
              <a:rPr lang="en-US" altLang="en-US" sz="1700" dirty="0" err="1"/>
              <a:t>yg</a:t>
            </a:r>
            <a:r>
              <a:rPr lang="en-US" altLang="en-US" sz="1700" dirty="0"/>
              <a:t> </a:t>
            </a:r>
            <a:r>
              <a:rPr lang="en-US" altLang="en-US" sz="1700" dirty="0" err="1"/>
              <a:t>digunakan</a:t>
            </a:r>
            <a:r>
              <a:rPr lang="en-US" altLang="en-US" sz="1700" dirty="0"/>
              <a:t> </a:t>
            </a:r>
            <a:r>
              <a:rPr lang="en-US" altLang="en-US" sz="1700" dirty="0" err="1"/>
              <a:t>untuk</a:t>
            </a:r>
            <a:r>
              <a:rPr lang="en-US" altLang="en-US" sz="1700" dirty="0"/>
              <a:t> </a:t>
            </a:r>
            <a:r>
              <a:rPr lang="en-US" altLang="en-US" sz="1700" dirty="0" err="1"/>
              <a:t>membantu</a:t>
            </a:r>
            <a:r>
              <a:rPr lang="en-US" altLang="en-US" sz="1700" dirty="0"/>
              <a:t> </a:t>
            </a:r>
            <a:r>
              <a:rPr lang="en-US" altLang="en-US" sz="1700" dirty="0" err="1"/>
              <a:t>menjelaskan</a:t>
            </a:r>
            <a:r>
              <a:rPr lang="en-US" altLang="en-US" sz="1700" dirty="0"/>
              <a:t> </a:t>
            </a:r>
            <a:r>
              <a:rPr lang="en-US" altLang="en-US" sz="1700" dirty="0" err="1"/>
              <a:t>situasi</a:t>
            </a:r>
            <a:r>
              <a:rPr lang="en-US" altLang="en-US" sz="1700" dirty="0"/>
              <a:t> yang </a:t>
            </a:r>
            <a:r>
              <a:rPr lang="en-US" altLang="en-US" sz="1700" dirty="0" err="1"/>
              <a:t>ada</a:t>
            </a:r>
            <a:r>
              <a:rPr lang="en-US" altLang="en-US" sz="1700" dirty="0"/>
              <a:t> dan </a:t>
            </a:r>
            <a:r>
              <a:rPr lang="en-US" altLang="en-US" sz="1700" dirty="0" err="1"/>
              <a:t>mengukur</a:t>
            </a:r>
            <a:r>
              <a:rPr lang="en-US" altLang="en-US" sz="1700" dirty="0"/>
              <a:t> </a:t>
            </a:r>
            <a:r>
              <a:rPr lang="en-US" altLang="en-US" sz="1700" dirty="0" err="1"/>
              <a:t>perubahan</a:t>
            </a:r>
            <a:r>
              <a:rPr lang="en-US" altLang="en-US" sz="1700" dirty="0"/>
              <a:t> </a:t>
            </a:r>
            <a:r>
              <a:rPr lang="en-US" altLang="en-US" sz="1700" dirty="0" err="1"/>
              <a:t>atau</a:t>
            </a:r>
            <a:r>
              <a:rPr lang="en-US" altLang="en-US" sz="1700" dirty="0"/>
              <a:t> </a:t>
            </a:r>
            <a:r>
              <a:rPr lang="en-US" altLang="en-US" sz="1700" dirty="0" err="1"/>
              <a:t>kecenderungan</a:t>
            </a:r>
            <a:r>
              <a:rPr lang="en-US" altLang="en-US" sz="1700" dirty="0"/>
              <a:t> </a:t>
            </a:r>
            <a:r>
              <a:rPr lang="en-US" altLang="en-US" sz="1700" dirty="0" err="1"/>
              <a:t>dari</a:t>
            </a:r>
            <a:r>
              <a:rPr lang="en-US" altLang="en-US" sz="1700" dirty="0"/>
              <a:t> </a:t>
            </a:r>
            <a:r>
              <a:rPr lang="en-US" altLang="en-US" sz="1700" dirty="0" err="1"/>
              <a:t>waktu</a:t>
            </a:r>
            <a:r>
              <a:rPr lang="en-US" altLang="en-US" sz="1700" dirty="0"/>
              <a:t> </a:t>
            </a:r>
            <a:r>
              <a:rPr lang="en-US" altLang="en-US" sz="1700" dirty="0" err="1"/>
              <a:t>ke</a:t>
            </a:r>
            <a:r>
              <a:rPr lang="en-US" altLang="en-US" sz="1700" dirty="0"/>
              <a:t> </a:t>
            </a:r>
            <a:r>
              <a:rPr lang="en-US" altLang="en-US" sz="1700" dirty="0" err="1"/>
              <a:t>waktu</a:t>
            </a:r>
            <a:endParaRPr lang="en-US" altLang="en-US" sz="1700" dirty="0"/>
          </a:p>
          <a:p>
            <a:pPr marL="457200" indent="-457200" defTabSz="1071563">
              <a:lnSpc>
                <a:spcPct val="90000"/>
              </a:lnSpc>
            </a:pPr>
            <a:r>
              <a:rPr lang="en-US" altLang="en-US" sz="1700" dirty="0" err="1"/>
              <a:t>Indikator</a:t>
            </a:r>
            <a:r>
              <a:rPr lang="en-US" altLang="en-US" sz="1700" dirty="0"/>
              <a:t> </a:t>
            </a:r>
            <a:r>
              <a:rPr lang="en-US" altLang="en-US" sz="1700" dirty="0" err="1"/>
              <a:t>kesehatan</a:t>
            </a:r>
            <a:r>
              <a:rPr lang="en-US" altLang="en-US" sz="1700" dirty="0"/>
              <a:t> </a:t>
            </a:r>
            <a:r>
              <a:rPr lang="en-US" altLang="en-US" sz="1700" dirty="0" err="1"/>
              <a:t>merupakan</a:t>
            </a:r>
            <a:r>
              <a:rPr lang="en-US" altLang="en-US" sz="1700" dirty="0"/>
              <a:t> </a:t>
            </a:r>
            <a:r>
              <a:rPr lang="en-US" altLang="en-US" sz="1700" dirty="0" err="1"/>
              <a:t>pengukuran</a:t>
            </a:r>
            <a:r>
              <a:rPr lang="en-US" altLang="en-US" sz="1700" dirty="0"/>
              <a:t> </a:t>
            </a:r>
            <a:r>
              <a:rPr lang="en-US" altLang="en-US" sz="1700" dirty="0" err="1"/>
              <a:t>kuantitatif</a:t>
            </a:r>
            <a:r>
              <a:rPr lang="en-US" altLang="en-US" sz="1700" dirty="0"/>
              <a:t>, </a:t>
            </a:r>
            <a:r>
              <a:rPr lang="en-US" altLang="en-US" sz="1700" dirty="0" err="1"/>
              <a:t>terkadang</a:t>
            </a:r>
            <a:r>
              <a:rPr lang="en-US" altLang="en-US" sz="1700" dirty="0"/>
              <a:t> </a:t>
            </a:r>
            <a:r>
              <a:rPr lang="en-US" altLang="en-US" sz="1700" dirty="0" err="1"/>
              <a:t>kualitatif</a:t>
            </a:r>
            <a:endParaRPr lang="en-US" sz="1700" dirty="0"/>
          </a:p>
          <a:p>
            <a:pPr marL="457200" indent="-457200" defTabSz="1071563">
              <a:lnSpc>
                <a:spcPct val="90000"/>
              </a:lnSpc>
              <a:buNone/>
            </a:pPr>
            <a:r>
              <a:rPr lang="en-US" altLang="en-US" sz="1700" b="1" dirty="0" err="1"/>
              <a:t>Diperlukan</a:t>
            </a:r>
            <a:r>
              <a:rPr lang="en-US" altLang="en-US" sz="1700" b="1" dirty="0"/>
              <a:t>:</a:t>
            </a:r>
          </a:p>
          <a:p>
            <a:pPr marL="457200" indent="-457200" defTabSz="1071563">
              <a:lnSpc>
                <a:spcPct val="90000"/>
              </a:lnSpc>
            </a:pPr>
            <a:r>
              <a:rPr lang="en-US" altLang="en-US" sz="1700" dirty="0" err="1"/>
              <a:t>Melakukan</a:t>
            </a:r>
            <a:r>
              <a:rPr lang="en-US" altLang="en-US" sz="1700" dirty="0"/>
              <a:t> </a:t>
            </a:r>
            <a:r>
              <a:rPr lang="en-US" altLang="en-US" sz="1700" dirty="0" err="1"/>
              <a:t>analisa</a:t>
            </a:r>
            <a:r>
              <a:rPr lang="en-US" altLang="en-US" sz="1700" dirty="0"/>
              <a:t> </a:t>
            </a:r>
            <a:r>
              <a:rPr lang="en-US" altLang="en-US" sz="1700" dirty="0" err="1"/>
              <a:t>situasi</a:t>
            </a:r>
            <a:r>
              <a:rPr lang="en-US" altLang="en-US" sz="1700" dirty="0"/>
              <a:t> </a:t>
            </a:r>
            <a:r>
              <a:rPr lang="en-US" altLang="en-US" sz="1700" dirty="0" err="1"/>
              <a:t>terkini</a:t>
            </a:r>
            <a:endParaRPr lang="en-US" altLang="en-US" sz="1700" dirty="0"/>
          </a:p>
          <a:p>
            <a:pPr marL="457200" indent="-457200" defTabSz="1071563">
              <a:lnSpc>
                <a:spcPct val="90000"/>
              </a:lnSpc>
            </a:pPr>
            <a:r>
              <a:rPr lang="en-US" altLang="en-US" sz="1700" dirty="0" err="1"/>
              <a:t>Membuat</a:t>
            </a:r>
            <a:r>
              <a:rPr lang="en-US" altLang="en-US" sz="1700" dirty="0"/>
              <a:t> </a:t>
            </a:r>
            <a:r>
              <a:rPr lang="en-US" altLang="en-US" sz="1700" dirty="0" err="1"/>
              <a:t>perbandingan</a:t>
            </a:r>
            <a:endParaRPr lang="en-US" altLang="en-US" sz="1700" dirty="0"/>
          </a:p>
          <a:p>
            <a:pPr marL="457200" indent="-457200" defTabSz="1071563">
              <a:lnSpc>
                <a:spcPct val="90000"/>
              </a:lnSpc>
            </a:pPr>
            <a:r>
              <a:rPr lang="en-US" altLang="en-US" sz="1700" dirty="0" err="1"/>
              <a:t>Mengukur</a:t>
            </a:r>
            <a:r>
              <a:rPr lang="en-US" altLang="en-US" sz="1700" dirty="0"/>
              <a:t> </a:t>
            </a:r>
            <a:r>
              <a:rPr lang="en-US" altLang="en-US" sz="1700" dirty="0" err="1"/>
              <a:t>perubahan</a:t>
            </a:r>
            <a:r>
              <a:rPr lang="en-US" altLang="en-US" sz="1700" dirty="0"/>
              <a:t> </a:t>
            </a:r>
            <a:r>
              <a:rPr lang="en-US" altLang="en-US" sz="1700" dirty="0" err="1"/>
              <a:t>dari</a:t>
            </a:r>
            <a:r>
              <a:rPr lang="en-US" altLang="en-US" sz="1700" dirty="0"/>
              <a:t> </a:t>
            </a:r>
            <a:r>
              <a:rPr lang="en-US" altLang="en-US" sz="1700" dirty="0" err="1"/>
              <a:t>waktu-waktu</a:t>
            </a:r>
            <a:endParaRPr lang="en-US" altLang="en-US" sz="1700" dirty="0"/>
          </a:p>
          <a:p>
            <a:pPr marL="457200" indent="-457200" defTabSz="1071563">
              <a:lnSpc>
                <a:spcPct val="90000"/>
              </a:lnSpc>
            </a:pPr>
            <a:r>
              <a:rPr lang="en-US" altLang="en-US" sz="1700" dirty="0" err="1"/>
              <a:t>Menganalisa</a:t>
            </a:r>
            <a:r>
              <a:rPr lang="en-US" altLang="en-US" sz="1700" dirty="0"/>
              <a:t> </a:t>
            </a:r>
            <a:r>
              <a:rPr lang="en-US" altLang="en-US" sz="1700" dirty="0" err="1"/>
              <a:t>komitmen</a:t>
            </a:r>
            <a:r>
              <a:rPr lang="en-US" altLang="en-US" sz="1700" dirty="0"/>
              <a:t> </a:t>
            </a:r>
            <a:r>
              <a:rPr lang="en-US" altLang="en-US" sz="1700" dirty="0" err="1"/>
              <a:t>terhadap</a:t>
            </a:r>
            <a:r>
              <a:rPr lang="en-US" altLang="en-US" sz="1700" dirty="0"/>
              <a:t> </a:t>
            </a:r>
            <a:r>
              <a:rPr lang="en-US" altLang="en-US" sz="1700" dirty="0" err="1"/>
              <a:t>kebijakan-kebijakan</a:t>
            </a:r>
            <a:r>
              <a:rPr lang="en-US" altLang="en-US" sz="1700" dirty="0"/>
              <a:t> </a:t>
            </a:r>
            <a:r>
              <a:rPr lang="en-US" altLang="en-US" sz="1700" dirty="0" err="1"/>
              <a:t>sosial</a:t>
            </a:r>
            <a:r>
              <a:rPr lang="en-US" altLang="en-US" sz="1700" dirty="0"/>
              <a:t> </a:t>
            </a:r>
            <a:r>
              <a:rPr lang="en-US" altLang="en-US" sz="1700" dirty="0" err="1"/>
              <a:t>ekonomi</a:t>
            </a:r>
            <a:r>
              <a:rPr lang="en-US" altLang="en-US" sz="1700" dirty="0"/>
              <a:t> &amp; </a:t>
            </a:r>
            <a:r>
              <a:rPr lang="en-US" altLang="en-US" sz="1700" dirty="0" err="1"/>
              <a:t>yankes</a:t>
            </a:r>
            <a:r>
              <a:rPr lang="en-US" altLang="en-US" sz="1700" dirty="0"/>
              <a:t> </a:t>
            </a:r>
            <a:r>
              <a:rPr lang="en-US" altLang="en-US" sz="1700" dirty="0" err="1"/>
              <a:t>dasar</a:t>
            </a:r>
            <a:endParaRPr lang="en-US" altLang="en-US" sz="1700" dirty="0"/>
          </a:p>
          <a:p>
            <a:pPr marL="457200" indent="-457200" defTabSz="1071563">
              <a:lnSpc>
                <a:spcPct val="90000"/>
              </a:lnSpc>
            </a:pPr>
            <a:r>
              <a:rPr lang="en-US" altLang="en-US" sz="1700" dirty="0" err="1"/>
              <a:t>Memantau</a:t>
            </a:r>
            <a:r>
              <a:rPr lang="en-US" altLang="en-US" sz="1700" dirty="0"/>
              <a:t> </a:t>
            </a:r>
            <a:r>
              <a:rPr lang="en-US" altLang="en-US" sz="1700" dirty="0" err="1"/>
              <a:t>kemajuan</a:t>
            </a:r>
            <a:r>
              <a:rPr lang="en-US" altLang="en-US" sz="1700" dirty="0"/>
              <a:t> </a:t>
            </a:r>
            <a:r>
              <a:rPr lang="en-US" altLang="en-US" sz="1700" dirty="0" err="1"/>
              <a:t>dari</a:t>
            </a:r>
            <a:r>
              <a:rPr lang="en-US" altLang="en-US" sz="1700" dirty="0"/>
              <a:t> </a:t>
            </a:r>
            <a:r>
              <a:rPr lang="en-US" altLang="en-US" sz="1700" dirty="0" err="1"/>
              <a:t>implementasi</a:t>
            </a:r>
            <a:r>
              <a:rPr lang="en-US" altLang="en-US" sz="1700" dirty="0"/>
              <a:t> program </a:t>
            </a:r>
            <a:r>
              <a:rPr lang="en-US" altLang="en-US" sz="1700" dirty="0" err="1"/>
              <a:t>kes</a:t>
            </a:r>
            <a:endParaRPr lang="en-US" altLang="en-US" sz="1700" dirty="0"/>
          </a:p>
          <a:p>
            <a:pPr marL="457200" indent="-457200" defTabSz="1071563">
              <a:lnSpc>
                <a:spcPct val="90000"/>
              </a:lnSpc>
            </a:pPr>
            <a:r>
              <a:rPr lang="en-US" altLang="en-US" sz="1700" dirty="0" err="1"/>
              <a:t>Mengevaluasi</a:t>
            </a:r>
            <a:r>
              <a:rPr lang="en-US" altLang="en-US" sz="1700" dirty="0"/>
              <a:t> </a:t>
            </a:r>
            <a:r>
              <a:rPr lang="en-US" altLang="en-US" sz="1700" dirty="0" err="1"/>
              <a:t>dampak</a:t>
            </a:r>
            <a:r>
              <a:rPr lang="en-US" altLang="en-US" sz="1700" dirty="0"/>
              <a:t> </a:t>
            </a:r>
            <a:r>
              <a:rPr lang="en-US" altLang="en-US" sz="1700" dirty="0" err="1"/>
              <a:t>terhadap</a:t>
            </a:r>
            <a:r>
              <a:rPr lang="en-US" altLang="en-US" sz="1700" dirty="0"/>
              <a:t> status </a:t>
            </a:r>
            <a:r>
              <a:rPr lang="en-US" altLang="en-US" sz="1700" dirty="0" err="1"/>
              <a:t>kesehatan</a:t>
            </a:r>
            <a:r>
              <a:rPr lang="en-US" altLang="en-US" sz="1700" dirty="0"/>
              <a:t> </a:t>
            </a:r>
            <a:r>
              <a:rPr lang="en-US" altLang="en-US" sz="1700" dirty="0" err="1"/>
              <a:t>dari</a:t>
            </a:r>
            <a:r>
              <a:rPr lang="en-US" altLang="en-US" sz="1700" dirty="0"/>
              <a:t> </a:t>
            </a:r>
            <a:r>
              <a:rPr lang="en-US" altLang="en-US" sz="1700" dirty="0" err="1"/>
              <a:t>populasi</a:t>
            </a:r>
            <a:r>
              <a:rPr lang="en-US" altLang="en-US" sz="1700" dirty="0"/>
              <a:t>.</a:t>
            </a:r>
          </a:p>
          <a:p>
            <a:pPr marL="0" indent="0">
              <a:lnSpc>
                <a:spcPct val="90000"/>
              </a:lnSpc>
              <a:buNone/>
            </a:pPr>
            <a:endParaRPr lang="en-US" sz="1700" dirty="0"/>
          </a:p>
        </p:txBody>
      </p:sp>
      <p:sp>
        <p:nvSpPr>
          <p:cNvPr id="12" name="Rectangle 11">
            <a:extLst>
              <a:ext uri="{FF2B5EF4-FFF2-40B4-BE49-F238E27FC236}">
                <a16:creationId xmlns:a16="http://schemas.microsoft.com/office/drawing/2014/main" id="{054F317B-4EA9-4C94-9EF8-020431E39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318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6D76-6756-4572-9FC5-2CA9D389E151}"/>
              </a:ext>
            </a:extLst>
          </p:cNvPr>
          <p:cNvSpPr>
            <a:spLocks noGrp="1"/>
          </p:cNvSpPr>
          <p:nvPr>
            <p:ph type="title"/>
          </p:nvPr>
        </p:nvSpPr>
        <p:spPr>
          <a:xfrm>
            <a:off x="581192" y="702156"/>
            <a:ext cx="11029616" cy="1013800"/>
          </a:xfrm>
        </p:spPr>
        <p:txBody>
          <a:bodyPr>
            <a:normAutofit/>
          </a:bodyPr>
          <a:lstStyle/>
          <a:p>
            <a:r>
              <a:rPr lang="en-US" dirty="0" err="1">
                <a:solidFill>
                  <a:srgbClr val="FFFEFF"/>
                </a:solidFill>
              </a:rPr>
              <a:t>Fungsi</a:t>
            </a:r>
            <a:r>
              <a:rPr lang="en-US" dirty="0">
                <a:solidFill>
                  <a:srgbClr val="FFFEFF"/>
                </a:solidFill>
              </a:rPr>
              <a:t> </a:t>
            </a:r>
            <a:r>
              <a:rPr lang="en-US" dirty="0" err="1">
                <a:solidFill>
                  <a:srgbClr val="FFFEFF"/>
                </a:solidFill>
              </a:rPr>
              <a:t>indikator</a:t>
            </a:r>
            <a:r>
              <a:rPr lang="en-US" dirty="0">
                <a:solidFill>
                  <a:srgbClr val="FFFEFF"/>
                </a:solidFill>
              </a:rPr>
              <a:t> </a:t>
            </a:r>
            <a:r>
              <a:rPr lang="en-US" dirty="0" err="1">
                <a:solidFill>
                  <a:srgbClr val="FFFEFF"/>
                </a:solidFill>
              </a:rPr>
              <a:t>kesehatan</a:t>
            </a:r>
            <a:endParaRPr lang="en-US" dirty="0">
              <a:solidFill>
                <a:srgbClr val="FFFEFF"/>
              </a:solidFill>
            </a:endParaRPr>
          </a:p>
        </p:txBody>
      </p:sp>
      <p:graphicFrame>
        <p:nvGraphicFramePr>
          <p:cNvPr id="5" name="Content Placeholder 2">
            <a:extLst>
              <a:ext uri="{FF2B5EF4-FFF2-40B4-BE49-F238E27FC236}">
                <a16:creationId xmlns:a16="http://schemas.microsoft.com/office/drawing/2014/main" id="{8300C5BD-D72F-4420-B0EC-C1463689F669}"/>
              </a:ext>
            </a:extLst>
          </p:cNvPr>
          <p:cNvGraphicFramePr>
            <a:graphicFrameLocks noGrp="1"/>
          </p:cNvGraphicFramePr>
          <p:nvPr>
            <p:ph idx="1"/>
            <p:extLst>
              <p:ext uri="{D42A27DB-BD31-4B8C-83A1-F6EECF244321}">
                <p14:modId xmlns:p14="http://schemas.microsoft.com/office/powerpoint/2010/main" val="131716951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49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BED655-2EC5-4704-ADD4-A9156453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BA419E7-4B43-4FA7-846D-76D394A32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7D34090-8F5C-4A49-8452-7328D6632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B55B7B2-03F9-46F2-AE7C-2AC5156F4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4C161E54-A17C-4C76-B162-1C7A3C832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9" name="Content Placeholder 1" descr="A screenshot of a cell phone&#10;&#10;Description automatically generated">
            <a:extLst>
              <a:ext uri="{FF2B5EF4-FFF2-40B4-BE49-F238E27FC236}">
                <a16:creationId xmlns:a16="http://schemas.microsoft.com/office/drawing/2014/main" id="{C78FBE87-DD41-4E53-B38F-86F2C44AEE0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764" r="3" b="3"/>
          <a:stretch/>
        </p:blipFill>
        <p:spPr bwMode="auto">
          <a:xfrm>
            <a:off x="1784352" y="402986"/>
            <a:ext cx="6257836" cy="58676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01728EB-DA1C-414A-9946-98DC013B8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29E4AE8-2BB4-4028-8590-E32E58608C1D}"/>
              </a:ext>
            </a:extLst>
          </p:cNvPr>
          <p:cNvSpPr>
            <a:spLocks noGrp="1"/>
          </p:cNvSpPr>
          <p:nvPr>
            <p:ph type="title"/>
          </p:nvPr>
        </p:nvSpPr>
        <p:spPr>
          <a:xfrm>
            <a:off x="8460918" y="774608"/>
            <a:ext cx="3113822" cy="3739621"/>
          </a:xfrm>
        </p:spPr>
        <p:txBody>
          <a:bodyPr vert="horz" lIns="91440" tIns="45720" rIns="91440" bIns="45720" rtlCol="0" anchor="t">
            <a:normAutofit/>
          </a:bodyPr>
          <a:lstStyle/>
          <a:p>
            <a:r>
              <a:rPr lang="en-US">
                <a:solidFill>
                  <a:srgbClr val="FFFFFF"/>
                </a:solidFill>
              </a:rPr>
              <a:t>Model arsitektur SHR menggunakan openmrs software</a:t>
            </a:r>
          </a:p>
        </p:txBody>
      </p:sp>
      <p:sp>
        <p:nvSpPr>
          <p:cNvPr id="24" name="Rectangle 23">
            <a:extLst>
              <a:ext uri="{FF2B5EF4-FFF2-40B4-BE49-F238E27FC236}">
                <a16:creationId xmlns:a16="http://schemas.microsoft.com/office/drawing/2014/main" id="{C3A68CD8-A1B7-46B8-AB3C-5E0B0E749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6488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8D2D-687B-441F-B831-45862A71C527}"/>
              </a:ext>
            </a:extLst>
          </p:cNvPr>
          <p:cNvSpPr>
            <a:spLocks noGrp="1"/>
          </p:cNvSpPr>
          <p:nvPr>
            <p:ph type="title"/>
          </p:nvPr>
        </p:nvSpPr>
        <p:spPr/>
        <p:txBody>
          <a:bodyPr/>
          <a:lstStyle/>
          <a:p>
            <a:r>
              <a:rPr lang="en-US" dirty="0" err="1"/>
              <a:t>Contoh</a:t>
            </a:r>
            <a:r>
              <a:rPr lang="en-US" dirty="0"/>
              <a:t> Model share health record di </a:t>
            </a:r>
            <a:r>
              <a:rPr lang="en-US" dirty="0" err="1"/>
              <a:t>indonesia</a:t>
            </a:r>
            <a:endParaRPr lang="en-US" dirty="0"/>
          </a:p>
        </p:txBody>
      </p:sp>
      <p:grpSp>
        <p:nvGrpSpPr>
          <p:cNvPr id="7" name="Group 6">
            <a:extLst>
              <a:ext uri="{FF2B5EF4-FFF2-40B4-BE49-F238E27FC236}">
                <a16:creationId xmlns:a16="http://schemas.microsoft.com/office/drawing/2014/main" id="{943EBE92-1BD4-4E05-BC97-B8EA12636A98}"/>
              </a:ext>
            </a:extLst>
          </p:cNvPr>
          <p:cNvGrpSpPr/>
          <p:nvPr/>
        </p:nvGrpSpPr>
        <p:grpSpPr>
          <a:xfrm>
            <a:off x="379145" y="2219040"/>
            <a:ext cx="11549966" cy="4178385"/>
            <a:chOff x="525163" y="311567"/>
            <a:chExt cx="11515457" cy="6375786"/>
          </a:xfrm>
        </p:grpSpPr>
        <p:grpSp>
          <p:nvGrpSpPr>
            <p:cNvPr id="8" name="Group 7">
              <a:extLst>
                <a:ext uri="{FF2B5EF4-FFF2-40B4-BE49-F238E27FC236}">
                  <a16:creationId xmlns:a16="http://schemas.microsoft.com/office/drawing/2014/main" id="{3988B2FC-4A71-4EF0-B310-48995E422672}"/>
                </a:ext>
              </a:extLst>
            </p:cNvPr>
            <p:cNvGrpSpPr/>
            <p:nvPr/>
          </p:nvGrpSpPr>
          <p:grpSpPr>
            <a:xfrm>
              <a:off x="2602109" y="542597"/>
              <a:ext cx="7066535" cy="5046172"/>
              <a:chOff x="1588438" y="881247"/>
              <a:chExt cx="5841825" cy="5496251"/>
            </a:xfrm>
          </p:grpSpPr>
          <p:sp>
            <p:nvSpPr>
              <p:cNvPr id="22" name="Oval 53">
                <a:extLst>
                  <a:ext uri="{FF2B5EF4-FFF2-40B4-BE49-F238E27FC236}">
                    <a16:creationId xmlns:a16="http://schemas.microsoft.com/office/drawing/2014/main" id="{9A38C688-5979-4DE0-9E6F-FA17FAC74E67}"/>
                  </a:ext>
                </a:extLst>
              </p:cNvPr>
              <p:cNvSpPr>
                <a:spLocks noChangeArrowheads="1"/>
              </p:cNvSpPr>
              <p:nvPr/>
            </p:nvSpPr>
            <p:spPr bwMode="auto">
              <a:xfrm>
                <a:off x="3930585" y="881247"/>
                <a:ext cx="1223962" cy="1224021"/>
              </a:xfrm>
              <a:prstGeom prst="ellipse">
                <a:avLst/>
              </a:prstGeom>
              <a:solidFill>
                <a:srgbClr val="008000"/>
              </a:solidFill>
              <a:ln w="12700" cmpd="sng">
                <a:solidFill>
                  <a:schemeClr val="tx1"/>
                </a:solidFill>
                <a:round/>
              </a:ln>
              <a:effectLst/>
            </p:spPr>
            <p:txBody>
              <a:bodyPr wrap="none" anchor="ctr"/>
              <a:lstStyle>
                <a:lvl1pPr eaLnBrk="0" hangingPunct="0">
                  <a:spcBef>
                    <a:spcPct val="20000"/>
                  </a:spcBef>
                  <a:buClr>
                    <a:schemeClr val="tx1"/>
                  </a:buClr>
                  <a:buSzPct val="80000"/>
                  <a:buChar char="•"/>
                  <a:defRPr sz="2400">
                    <a:solidFill>
                      <a:schemeClr val="tx1"/>
                    </a:solidFill>
                    <a:latin typeface="Calibri" panose="020F0502020204030204" charset="0"/>
                    <a:ea typeface="MS PGothic" panose="020B0600070205080204" charset="-128"/>
                  </a:defRPr>
                </a:lvl1pPr>
                <a:lvl2pPr marL="742950" indent="-285750" eaLnBrk="0" hangingPunct="0">
                  <a:spcBef>
                    <a:spcPct val="20000"/>
                  </a:spcBef>
                  <a:buClr>
                    <a:schemeClr val="tx1"/>
                  </a:buClr>
                  <a:buSzPct val="80000"/>
                  <a:buFont typeface="Palatino Linotype" panose="02040502050505030304" pitchFamily="18" charset="0"/>
                  <a:buChar char="−"/>
                  <a:defRPr sz="2200">
                    <a:solidFill>
                      <a:schemeClr val="tx1"/>
                    </a:solidFill>
                    <a:latin typeface="Calibri" panose="020F0502020204030204" charset="0"/>
                    <a:ea typeface="MS PGothic" panose="020B0600070205080204" charset="-128"/>
                  </a:defRPr>
                </a:lvl2pPr>
                <a:lvl3pPr marL="1143000" indent="-228600" eaLnBrk="0" hangingPunct="0">
                  <a:spcBef>
                    <a:spcPct val="20000"/>
                  </a:spcBef>
                  <a:buClr>
                    <a:schemeClr val="tx1"/>
                  </a:buClr>
                  <a:buSzPct val="80000"/>
                  <a:buChar char="•"/>
                  <a:defRPr sz="2000">
                    <a:solidFill>
                      <a:schemeClr val="tx1"/>
                    </a:solidFill>
                    <a:latin typeface="Calibri" panose="020F0502020204030204" charset="0"/>
                    <a:ea typeface="MS PGothic" panose="020B0600070205080204" charset="-128"/>
                  </a:defRPr>
                </a:lvl3pPr>
                <a:lvl4pPr marL="1600200" indent="-228600" eaLnBrk="0" hangingPunct="0">
                  <a:spcBef>
                    <a:spcPct val="20000"/>
                  </a:spcBef>
                  <a:buClr>
                    <a:schemeClr val="tx1"/>
                  </a:buClr>
                  <a:buSzPct val="80000"/>
                  <a:buFont typeface="Palatino Linotype" panose="02040502050505030304" pitchFamily="18" charset="0"/>
                  <a:buChar char="−"/>
                  <a:defRPr>
                    <a:solidFill>
                      <a:schemeClr val="tx1"/>
                    </a:solidFill>
                    <a:latin typeface="Calibri" panose="020F0502020204030204" charset="0"/>
                    <a:ea typeface="MS PGothic" panose="020B0600070205080204" charset="-128"/>
                  </a:defRPr>
                </a:lvl4pPr>
                <a:lvl5pPr marL="2057400" indent="-228600" eaLnBrk="0" hangingPunct="0">
                  <a:spcBef>
                    <a:spcPct val="20000"/>
                  </a:spcBef>
                  <a:buClr>
                    <a:schemeClr val="tx1"/>
                  </a:buClr>
                  <a:buSzPct val="80000"/>
                  <a:buChar char="•"/>
                  <a:defRPr>
                    <a:solidFill>
                      <a:schemeClr val="tx1"/>
                    </a:solidFill>
                    <a:latin typeface="Calibri" panose="020F0502020204030204" charset="0"/>
                    <a:ea typeface="MS PGothic" panose="020B0600070205080204" charset="-128"/>
                  </a:defRPr>
                </a:lvl5pPr>
                <a:lvl6pPr marL="25146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6pPr>
                <a:lvl7pPr marL="29718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7pPr>
                <a:lvl8pPr marL="34290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8pPr>
                <a:lvl9pPr marL="38862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9pPr>
              </a:lstStyle>
              <a:p>
                <a:pPr algn="ctr" eaLnBrk="1" hangingPunct="1">
                  <a:spcBef>
                    <a:spcPct val="0"/>
                  </a:spcBef>
                  <a:buClrTx/>
                  <a:buSzTx/>
                  <a:buFontTx/>
                  <a:buNone/>
                </a:pPr>
                <a:r>
                  <a:rPr lang="id-ID" altLang="id-ID" sz="1500" b="1" dirty="0">
                    <a:solidFill>
                      <a:schemeClr val="bg1"/>
                    </a:solidFill>
                    <a:latin typeface="Calibri" panose="020F0502020204030204"/>
                  </a:rPr>
                  <a:t>KEMENTERIAN</a:t>
                </a:r>
              </a:p>
              <a:p>
                <a:pPr algn="ctr" eaLnBrk="1" hangingPunct="1">
                  <a:spcBef>
                    <a:spcPct val="0"/>
                  </a:spcBef>
                  <a:buClrTx/>
                  <a:buSzTx/>
                  <a:buFontTx/>
                  <a:buNone/>
                </a:pPr>
                <a:r>
                  <a:rPr lang="id-ID" altLang="id-ID" sz="1500" b="1" dirty="0">
                    <a:solidFill>
                      <a:schemeClr val="bg1"/>
                    </a:solidFill>
                    <a:latin typeface="Calibri" panose="020F0502020204030204"/>
                  </a:rPr>
                  <a:t>KESEHATAN</a:t>
                </a:r>
              </a:p>
            </p:txBody>
          </p:sp>
          <p:sp>
            <p:nvSpPr>
              <p:cNvPr id="23" name="Oval 53">
                <a:extLst>
                  <a:ext uri="{FF2B5EF4-FFF2-40B4-BE49-F238E27FC236}">
                    <a16:creationId xmlns:a16="http://schemas.microsoft.com/office/drawing/2014/main" id="{16446EB0-2533-43CD-8603-F6E8181F93D5}"/>
                  </a:ext>
                </a:extLst>
              </p:cNvPr>
              <p:cNvSpPr>
                <a:spLocks noChangeArrowheads="1"/>
              </p:cNvSpPr>
              <p:nvPr/>
            </p:nvSpPr>
            <p:spPr bwMode="auto">
              <a:xfrm>
                <a:off x="4077485" y="4661746"/>
                <a:ext cx="928688" cy="900156"/>
              </a:xfrm>
              <a:prstGeom prst="ellipse">
                <a:avLst/>
              </a:prstGeom>
              <a:solidFill>
                <a:srgbClr val="CCFFCC"/>
              </a:solidFill>
              <a:ln w="12700" cmpd="sng">
                <a:solidFill>
                  <a:schemeClr val="tx1"/>
                </a:solidFill>
                <a:round/>
              </a:ln>
              <a:effectLst/>
            </p:spPr>
            <p:txBody>
              <a:bodyPr wrap="none" anchor="ctr"/>
              <a:lstStyle>
                <a:lvl1pPr eaLnBrk="0" hangingPunct="0">
                  <a:defRPr>
                    <a:solidFill>
                      <a:schemeClr val="tx1"/>
                    </a:solidFill>
                    <a:latin typeface="Century Gothic" panose="020B0502020202020204" pitchFamily="34" charset="0"/>
                    <a:ea typeface="MS PGothic" panose="020B0600070205080204" charset="-128"/>
                  </a:defRPr>
                </a:lvl1pPr>
                <a:lvl2pPr marL="742950" indent="-285750" eaLnBrk="0" hangingPunct="0">
                  <a:defRPr>
                    <a:solidFill>
                      <a:schemeClr val="tx1"/>
                    </a:solidFill>
                    <a:latin typeface="Century Gothic" panose="020B0502020202020204" pitchFamily="34" charset="0"/>
                    <a:ea typeface="MS PGothic" panose="020B0600070205080204" charset="-128"/>
                  </a:defRPr>
                </a:lvl2pPr>
                <a:lvl3pPr marL="1143000" indent="-228600" eaLnBrk="0" hangingPunct="0">
                  <a:defRPr>
                    <a:solidFill>
                      <a:schemeClr val="tx1"/>
                    </a:solidFill>
                    <a:latin typeface="Century Gothic" panose="020B0502020202020204" pitchFamily="34" charset="0"/>
                    <a:ea typeface="MS PGothic" panose="020B0600070205080204" charset="-128"/>
                  </a:defRPr>
                </a:lvl3pPr>
                <a:lvl4pPr marL="1600200" indent="-228600" eaLnBrk="0" hangingPunct="0">
                  <a:defRPr>
                    <a:solidFill>
                      <a:schemeClr val="tx1"/>
                    </a:solidFill>
                    <a:latin typeface="Century Gothic" panose="020B0502020202020204" pitchFamily="34" charset="0"/>
                    <a:ea typeface="MS PGothic" panose="020B0600070205080204" charset="-128"/>
                  </a:defRPr>
                </a:lvl4pPr>
                <a:lvl5pPr marL="2057400" indent="-228600" eaLnBrk="0" hangingPunct="0">
                  <a:defRPr>
                    <a:solidFill>
                      <a:schemeClr val="tx1"/>
                    </a:solidFill>
                    <a:latin typeface="Century Gothic" panose="020B0502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9pPr>
              </a:lstStyle>
              <a:p>
                <a:pPr algn="ctr" eaLnBrk="1" hangingPunct="1"/>
                <a:r>
                  <a:rPr lang="en-US" altLang="id-ID" sz="1500" b="1" dirty="0">
                    <a:solidFill>
                      <a:prstClr val="black"/>
                    </a:solidFill>
                    <a:latin typeface="Calibri" panose="020F0502020204030204"/>
                  </a:rPr>
                  <a:t>PUSKES</a:t>
                </a:r>
              </a:p>
              <a:p>
                <a:pPr algn="ctr" eaLnBrk="1" hangingPunct="1"/>
                <a:r>
                  <a:rPr lang="en-US" altLang="id-ID" sz="1500" b="1" dirty="0">
                    <a:solidFill>
                      <a:prstClr val="black"/>
                    </a:solidFill>
                    <a:latin typeface="Calibri" panose="020F0502020204030204"/>
                  </a:rPr>
                  <a:t>MAS</a:t>
                </a:r>
              </a:p>
              <a:p>
                <a:pPr algn="ctr" eaLnBrk="1" hangingPunct="1"/>
                <a:r>
                  <a:rPr lang="en-US" altLang="id-ID" sz="1500" b="1" dirty="0">
                    <a:solidFill>
                      <a:prstClr val="black"/>
                    </a:solidFill>
                    <a:latin typeface="Calibri" panose="020F0502020204030204"/>
                  </a:rPr>
                  <a:t>(FKTP)</a:t>
                </a:r>
                <a:endParaRPr lang="id-ID" altLang="id-ID" sz="1500" b="1" dirty="0">
                  <a:solidFill>
                    <a:prstClr val="black"/>
                  </a:solidFill>
                  <a:latin typeface="Calibri" panose="020F0502020204030204"/>
                </a:endParaRPr>
              </a:p>
            </p:txBody>
          </p:sp>
          <p:sp>
            <p:nvSpPr>
              <p:cNvPr id="24" name="Oval 53">
                <a:extLst>
                  <a:ext uri="{FF2B5EF4-FFF2-40B4-BE49-F238E27FC236}">
                    <a16:creationId xmlns:a16="http://schemas.microsoft.com/office/drawing/2014/main" id="{01D0053B-8330-4A7A-8E24-6523DE8EDDDC}"/>
                  </a:ext>
                </a:extLst>
              </p:cNvPr>
              <p:cNvSpPr>
                <a:spLocks noChangeArrowheads="1"/>
              </p:cNvSpPr>
              <p:nvPr/>
            </p:nvSpPr>
            <p:spPr bwMode="auto">
              <a:xfrm>
                <a:off x="2669525" y="3593216"/>
                <a:ext cx="928688" cy="900155"/>
              </a:xfrm>
              <a:prstGeom prst="ellipse">
                <a:avLst/>
              </a:prstGeom>
              <a:solidFill>
                <a:srgbClr val="CCFFCC"/>
              </a:solidFill>
              <a:ln w="12700" cmpd="sng">
                <a:solidFill>
                  <a:schemeClr val="tx1"/>
                </a:solidFill>
                <a:round/>
              </a:ln>
              <a:effectLst/>
            </p:spPr>
            <p:txBody>
              <a:bodyPr wrap="none" anchor="ctr"/>
              <a:lstStyle>
                <a:lvl1pPr eaLnBrk="0" hangingPunct="0">
                  <a:defRPr>
                    <a:solidFill>
                      <a:schemeClr val="tx1"/>
                    </a:solidFill>
                    <a:latin typeface="Century Gothic" panose="020B0502020202020204" pitchFamily="34" charset="0"/>
                    <a:ea typeface="MS PGothic" panose="020B0600070205080204" charset="-128"/>
                  </a:defRPr>
                </a:lvl1pPr>
                <a:lvl2pPr marL="742950" indent="-285750" eaLnBrk="0" hangingPunct="0">
                  <a:defRPr>
                    <a:solidFill>
                      <a:schemeClr val="tx1"/>
                    </a:solidFill>
                    <a:latin typeface="Century Gothic" panose="020B0502020202020204" pitchFamily="34" charset="0"/>
                    <a:ea typeface="MS PGothic" panose="020B0600070205080204" charset="-128"/>
                  </a:defRPr>
                </a:lvl2pPr>
                <a:lvl3pPr marL="1143000" indent="-228600" eaLnBrk="0" hangingPunct="0">
                  <a:defRPr>
                    <a:solidFill>
                      <a:schemeClr val="tx1"/>
                    </a:solidFill>
                    <a:latin typeface="Century Gothic" panose="020B0502020202020204" pitchFamily="34" charset="0"/>
                    <a:ea typeface="MS PGothic" panose="020B0600070205080204" charset="-128"/>
                  </a:defRPr>
                </a:lvl3pPr>
                <a:lvl4pPr marL="1600200" indent="-228600" eaLnBrk="0" hangingPunct="0">
                  <a:defRPr>
                    <a:solidFill>
                      <a:schemeClr val="tx1"/>
                    </a:solidFill>
                    <a:latin typeface="Century Gothic" panose="020B0502020202020204" pitchFamily="34" charset="0"/>
                    <a:ea typeface="MS PGothic" panose="020B0600070205080204" charset="-128"/>
                  </a:defRPr>
                </a:lvl4pPr>
                <a:lvl5pPr marL="2057400" indent="-228600" eaLnBrk="0" hangingPunct="0">
                  <a:defRPr>
                    <a:solidFill>
                      <a:schemeClr val="tx1"/>
                    </a:solidFill>
                    <a:latin typeface="Century Gothic" panose="020B0502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9pPr>
              </a:lstStyle>
              <a:p>
                <a:pPr algn="ctr" eaLnBrk="1" hangingPunct="1"/>
                <a:r>
                  <a:rPr lang="id-ID" altLang="id-ID" sz="1500" b="1" dirty="0">
                    <a:solidFill>
                      <a:prstClr val="black"/>
                    </a:solidFill>
                    <a:latin typeface="Calibri" panose="020F0502020204030204"/>
                  </a:rPr>
                  <a:t>DINKES</a:t>
                </a:r>
              </a:p>
              <a:p>
                <a:pPr algn="ctr" eaLnBrk="1" hangingPunct="1"/>
                <a:r>
                  <a:rPr lang="id-ID" altLang="id-ID" sz="1500" b="1" dirty="0">
                    <a:solidFill>
                      <a:prstClr val="black"/>
                    </a:solidFill>
                    <a:latin typeface="Calibri" panose="020F0502020204030204"/>
                  </a:rPr>
                  <a:t>KAB</a:t>
                </a:r>
              </a:p>
            </p:txBody>
          </p:sp>
          <p:sp>
            <p:nvSpPr>
              <p:cNvPr id="25" name="Oval 53">
                <a:extLst>
                  <a:ext uri="{FF2B5EF4-FFF2-40B4-BE49-F238E27FC236}">
                    <a16:creationId xmlns:a16="http://schemas.microsoft.com/office/drawing/2014/main" id="{7AEEE0BC-63D7-456F-A3A4-E89F49D28213}"/>
                  </a:ext>
                </a:extLst>
              </p:cNvPr>
              <p:cNvSpPr>
                <a:spLocks noChangeArrowheads="1"/>
              </p:cNvSpPr>
              <p:nvPr/>
            </p:nvSpPr>
            <p:spPr bwMode="auto">
              <a:xfrm>
                <a:off x="4077485" y="2657473"/>
                <a:ext cx="928688" cy="900155"/>
              </a:xfrm>
              <a:prstGeom prst="ellipse">
                <a:avLst/>
              </a:prstGeom>
              <a:solidFill>
                <a:srgbClr val="CCFFCC"/>
              </a:solidFill>
              <a:ln w="12700" cmpd="sng">
                <a:solidFill>
                  <a:schemeClr val="tx1"/>
                </a:solidFill>
                <a:round/>
              </a:ln>
              <a:effectLst/>
            </p:spPr>
            <p:txBody>
              <a:bodyPr wrap="none" anchor="ctr"/>
              <a:lstStyle>
                <a:lvl1pPr eaLnBrk="0" hangingPunct="0">
                  <a:spcBef>
                    <a:spcPct val="20000"/>
                  </a:spcBef>
                  <a:buClr>
                    <a:schemeClr val="tx1"/>
                  </a:buClr>
                  <a:buSzPct val="80000"/>
                  <a:buChar char="•"/>
                  <a:defRPr sz="2400">
                    <a:solidFill>
                      <a:schemeClr val="tx1"/>
                    </a:solidFill>
                    <a:latin typeface="Calibri" panose="020F0502020204030204" charset="0"/>
                    <a:ea typeface="MS PGothic" panose="020B0600070205080204" charset="-128"/>
                  </a:defRPr>
                </a:lvl1pPr>
                <a:lvl2pPr marL="742950" indent="-285750" eaLnBrk="0" hangingPunct="0">
                  <a:spcBef>
                    <a:spcPct val="20000"/>
                  </a:spcBef>
                  <a:buClr>
                    <a:schemeClr val="tx1"/>
                  </a:buClr>
                  <a:buSzPct val="80000"/>
                  <a:buFont typeface="Palatino Linotype" panose="02040502050505030304" pitchFamily="18" charset="0"/>
                  <a:buChar char="−"/>
                  <a:defRPr sz="2200">
                    <a:solidFill>
                      <a:schemeClr val="tx1"/>
                    </a:solidFill>
                    <a:latin typeface="Calibri" panose="020F0502020204030204" charset="0"/>
                    <a:ea typeface="MS PGothic" panose="020B0600070205080204" charset="-128"/>
                  </a:defRPr>
                </a:lvl2pPr>
                <a:lvl3pPr marL="1143000" indent="-228600" eaLnBrk="0" hangingPunct="0">
                  <a:spcBef>
                    <a:spcPct val="20000"/>
                  </a:spcBef>
                  <a:buClr>
                    <a:schemeClr val="tx1"/>
                  </a:buClr>
                  <a:buSzPct val="80000"/>
                  <a:buChar char="•"/>
                  <a:defRPr sz="2000">
                    <a:solidFill>
                      <a:schemeClr val="tx1"/>
                    </a:solidFill>
                    <a:latin typeface="Calibri" panose="020F0502020204030204" charset="0"/>
                    <a:ea typeface="MS PGothic" panose="020B0600070205080204" charset="-128"/>
                  </a:defRPr>
                </a:lvl3pPr>
                <a:lvl4pPr marL="1600200" indent="-228600" eaLnBrk="0" hangingPunct="0">
                  <a:spcBef>
                    <a:spcPct val="20000"/>
                  </a:spcBef>
                  <a:buClr>
                    <a:schemeClr val="tx1"/>
                  </a:buClr>
                  <a:buSzPct val="80000"/>
                  <a:buFont typeface="Palatino Linotype" panose="02040502050505030304" pitchFamily="18" charset="0"/>
                  <a:buChar char="−"/>
                  <a:defRPr>
                    <a:solidFill>
                      <a:schemeClr val="tx1"/>
                    </a:solidFill>
                    <a:latin typeface="Calibri" panose="020F0502020204030204" charset="0"/>
                    <a:ea typeface="MS PGothic" panose="020B0600070205080204" charset="-128"/>
                  </a:defRPr>
                </a:lvl4pPr>
                <a:lvl5pPr marL="2057400" indent="-228600" eaLnBrk="0" hangingPunct="0">
                  <a:spcBef>
                    <a:spcPct val="20000"/>
                  </a:spcBef>
                  <a:buClr>
                    <a:schemeClr val="tx1"/>
                  </a:buClr>
                  <a:buSzPct val="80000"/>
                  <a:buChar char="•"/>
                  <a:defRPr>
                    <a:solidFill>
                      <a:schemeClr val="tx1"/>
                    </a:solidFill>
                    <a:latin typeface="Calibri" panose="020F0502020204030204" charset="0"/>
                    <a:ea typeface="MS PGothic" panose="020B0600070205080204" charset="-128"/>
                  </a:defRPr>
                </a:lvl5pPr>
                <a:lvl6pPr marL="25146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6pPr>
                <a:lvl7pPr marL="29718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7pPr>
                <a:lvl8pPr marL="34290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8pPr>
                <a:lvl9pPr marL="38862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9pPr>
              </a:lstStyle>
              <a:p>
                <a:pPr algn="ctr" eaLnBrk="1" hangingPunct="1">
                  <a:spcBef>
                    <a:spcPct val="0"/>
                  </a:spcBef>
                  <a:buClrTx/>
                  <a:buSzTx/>
                  <a:buFontTx/>
                  <a:buNone/>
                </a:pPr>
                <a:r>
                  <a:rPr lang="id-ID" altLang="id-ID" sz="1500" b="1" dirty="0">
                    <a:solidFill>
                      <a:prstClr val="black"/>
                    </a:solidFill>
                    <a:latin typeface="Calibri" panose="020F0502020204030204"/>
                  </a:rPr>
                  <a:t>DINKES</a:t>
                </a:r>
              </a:p>
              <a:p>
                <a:pPr algn="ctr" eaLnBrk="1" hangingPunct="1">
                  <a:spcBef>
                    <a:spcPct val="0"/>
                  </a:spcBef>
                  <a:buClrTx/>
                  <a:buSzTx/>
                  <a:buFontTx/>
                  <a:buNone/>
                </a:pPr>
                <a:r>
                  <a:rPr lang="id-ID" altLang="id-ID" sz="1500" b="1" dirty="0">
                    <a:solidFill>
                      <a:prstClr val="black"/>
                    </a:solidFill>
                    <a:latin typeface="Calibri" panose="020F0502020204030204"/>
                  </a:rPr>
                  <a:t>PROV</a:t>
                </a:r>
              </a:p>
            </p:txBody>
          </p:sp>
          <p:sp>
            <p:nvSpPr>
              <p:cNvPr id="26" name="Oval 53">
                <a:extLst>
                  <a:ext uri="{FF2B5EF4-FFF2-40B4-BE49-F238E27FC236}">
                    <a16:creationId xmlns:a16="http://schemas.microsoft.com/office/drawing/2014/main" id="{81700750-1204-4052-896B-2DBFE13FFE58}"/>
                  </a:ext>
                </a:extLst>
              </p:cNvPr>
              <p:cNvSpPr>
                <a:spLocks noChangeArrowheads="1"/>
              </p:cNvSpPr>
              <p:nvPr/>
            </p:nvSpPr>
            <p:spPr bwMode="auto">
              <a:xfrm>
                <a:off x="6349176" y="976251"/>
                <a:ext cx="1081087" cy="1044625"/>
              </a:xfrm>
              <a:prstGeom prst="ellipse">
                <a:avLst/>
              </a:prstGeom>
              <a:solidFill>
                <a:schemeClr val="accent6">
                  <a:lumMod val="20000"/>
                  <a:lumOff val="80000"/>
                </a:schemeClr>
              </a:solidFill>
              <a:ln w="12700" cmpd="sng">
                <a:solidFill>
                  <a:schemeClr val="tx1"/>
                </a:solidFill>
                <a:round/>
              </a:ln>
              <a:effectLst/>
            </p:spPr>
            <p:txBody>
              <a:bodyPr wrap="none" anchor="ctr"/>
              <a:lstStyle>
                <a:lvl1pPr eaLnBrk="0" hangingPunct="0">
                  <a:spcBef>
                    <a:spcPct val="20000"/>
                  </a:spcBef>
                  <a:buClr>
                    <a:schemeClr val="tx1"/>
                  </a:buClr>
                  <a:buSzPct val="80000"/>
                  <a:buChar char="•"/>
                  <a:defRPr sz="2400">
                    <a:solidFill>
                      <a:schemeClr val="tx1"/>
                    </a:solidFill>
                    <a:latin typeface="Calibri" panose="020F0502020204030204" charset="0"/>
                    <a:ea typeface="MS PGothic" panose="020B0600070205080204" charset="-128"/>
                  </a:defRPr>
                </a:lvl1pPr>
                <a:lvl2pPr marL="742950" indent="-285750" eaLnBrk="0" hangingPunct="0">
                  <a:spcBef>
                    <a:spcPct val="20000"/>
                  </a:spcBef>
                  <a:buClr>
                    <a:schemeClr val="tx1"/>
                  </a:buClr>
                  <a:buSzPct val="80000"/>
                  <a:buFont typeface="Palatino Linotype" panose="02040502050505030304" pitchFamily="18" charset="0"/>
                  <a:buChar char="−"/>
                  <a:defRPr sz="2200">
                    <a:solidFill>
                      <a:schemeClr val="tx1"/>
                    </a:solidFill>
                    <a:latin typeface="Calibri" panose="020F0502020204030204" charset="0"/>
                    <a:ea typeface="MS PGothic" panose="020B0600070205080204" charset="-128"/>
                  </a:defRPr>
                </a:lvl2pPr>
                <a:lvl3pPr marL="1143000" indent="-228600" eaLnBrk="0" hangingPunct="0">
                  <a:spcBef>
                    <a:spcPct val="20000"/>
                  </a:spcBef>
                  <a:buClr>
                    <a:schemeClr val="tx1"/>
                  </a:buClr>
                  <a:buSzPct val="80000"/>
                  <a:buChar char="•"/>
                  <a:defRPr sz="2000">
                    <a:solidFill>
                      <a:schemeClr val="tx1"/>
                    </a:solidFill>
                    <a:latin typeface="Calibri" panose="020F0502020204030204" charset="0"/>
                    <a:ea typeface="MS PGothic" panose="020B0600070205080204" charset="-128"/>
                  </a:defRPr>
                </a:lvl3pPr>
                <a:lvl4pPr marL="1600200" indent="-228600" eaLnBrk="0" hangingPunct="0">
                  <a:spcBef>
                    <a:spcPct val="20000"/>
                  </a:spcBef>
                  <a:buClr>
                    <a:schemeClr val="tx1"/>
                  </a:buClr>
                  <a:buSzPct val="80000"/>
                  <a:buFont typeface="Palatino Linotype" panose="02040502050505030304" pitchFamily="18" charset="0"/>
                  <a:buChar char="−"/>
                  <a:defRPr>
                    <a:solidFill>
                      <a:schemeClr val="tx1"/>
                    </a:solidFill>
                    <a:latin typeface="Calibri" panose="020F0502020204030204" charset="0"/>
                    <a:ea typeface="MS PGothic" panose="020B0600070205080204" charset="-128"/>
                  </a:defRPr>
                </a:lvl4pPr>
                <a:lvl5pPr marL="2057400" indent="-228600" eaLnBrk="0" hangingPunct="0">
                  <a:spcBef>
                    <a:spcPct val="20000"/>
                  </a:spcBef>
                  <a:buClr>
                    <a:schemeClr val="tx1"/>
                  </a:buClr>
                  <a:buSzPct val="80000"/>
                  <a:buChar char="•"/>
                  <a:defRPr>
                    <a:solidFill>
                      <a:schemeClr val="tx1"/>
                    </a:solidFill>
                    <a:latin typeface="Calibri" panose="020F0502020204030204" charset="0"/>
                    <a:ea typeface="MS PGothic" panose="020B0600070205080204" charset="-128"/>
                  </a:defRPr>
                </a:lvl5pPr>
                <a:lvl6pPr marL="25146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6pPr>
                <a:lvl7pPr marL="29718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7pPr>
                <a:lvl8pPr marL="34290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8pPr>
                <a:lvl9pPr marL="38862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9pPr>
              </a:lstStyle>
              <a:p>
                <a:pPr algn="ctr" eaLnBrk="1" hangingPunct="1">
                  <a:spcBef>
                    <a:spcPct val="0"/>
                  </a:spcBef>
                  <a:buClrTx/>
                  <a:buSzTx/>
                  <a:buFontTx/>
                  <a:buNone/>
                </a:pPr>
                <a:r>
                  <a:rPr lang="id-ID" altLang="id-ID" sz="1500" b="1" dirty="0">
                    <a:solidFill>
                      <a:srgbClr val="000000"/>
                    </a:solidFill>
                    <a:latin typeface="Calibri" panose="020F0502020204030204"/>
                  </a:rPr>
                  <a:t>BPJS</a:t>
                </a:r>
              </a:p>
              <a:p>
                <a:pPr algn="ctr" eaLnBrk="1" hangingPunct="1">
                  <a:spcBef>
                    <a:spcPct val="0"/>
                  </a:spcBef>
                  <a:buClrTx/>
                  <a:buSzTx/>
                  <a:buFontTx/>
                  <a:buNone/>
                </a:pPr>
                <a:r>
                  <a:rPr lang="id-ID" altLang="id-ID" sz="1500" b="1" dirty="0">
                    <a:solidFill>
                      <a:srgbClr val="000000"/>
                    </a:solidFill>
                    <a:latin typeface="Calibri" panose="020F0502020204030204"/>
                  </a:rPr>
                  <a:t>KESEHATAN</a:t>
                </a:r>
              </a:p>
            </p:txBody>
          </p:sp>
          <p:cxnSp>
            <p:nvCxnSpPr>
              <p:cNvPr id="27" name="Elbow Connector 82">
                <a:extLst>
                  <a:ext uri="{FF2B5EF4-FFF2-40B4-BE49-F238E27FC236}">
                    <a16:creationId xmlns:a16="http://schemas.microsoft.com/office/drawing/2014/main" id="{DEFD59DB-5433-4D6B-9D17-89F6C667E625}"/>
                  </a:ext>
                </a:extLst>
              </p:cNvPr>
              <p:cNvCxnSpPr>
                <a:stCxn id="24" idx="0"/>
                <a:endCxn id="22" idx="3"/>
              </p:cNvCxnSpPr>
              <p:nvPr/>
            </p:nvCxnSpPr>
            <p:spPr>
              <a:xfrm rot="5400000" flipH="1" flipV="1">
                <a:off x="2788248" y="2271635"/>
                <a:ext cx="1667202" cy="975961"/>
              </a:xfrm>
              <a:prstGeom prst="bentConnector3">
                <a:avLst>
                  <a:gd name="adj1" fmla="val 99846"/>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8" name="Oval 53">
                <a:extLst>
                  <a:ext uri="{FF2B5EF4-FFF2-40B4-BE49-F238E27FC236}">
                    <a16:creationId xmlns:a16="http://schemas.microsoft.com/office/drawing/2014/main" id="{ACE66CDD-AAAA-448E-9F13-B3D129ACDFB7}"/>
                  </a:ext>
                </a:extLst>
              </p:cNvPr>
              <p:cNvSpPr>
                <a:spLocks noChangeArrowheads="1"/>
              </p:cNvSpPr>
              <p:nvPr/>
            </p:nvSpPr>
            <p:spPr bwMode="auto">
              <a:xfrm>
                <a:off x="5420488" y="3580160"/>
                <a:ext cx="928688" cy="900156"/>
              </a:xfrm>
              <a:prstGeom prst="ellipse">
                <a:avLst/>
              </a:prstGeom>
              <a:solidFill>
                <a:schemeClr val="accent5">
                  <a:lumMod val="20000"/>
                  <a:lumOff val="80000"/>
                </a:schemeClr>
              </a:solidFill>
              <a:ln w="12700" cmpd="sng">
                <a:solidFill>
                  <a:schemeClr val="tx1"/>
                </a:solidFill>
                <a:round/>
              </a:ln>
              <a:effectLst/>
            </p:spPr>
            <p:txBody>
              <a:bodyPr wrap="none" anchor="ctr"/>
              <a:lstStyle>
                <a:lvl1pPr eaLnBrk="0" hangingPunct="0">
                  <a:defRPr>
                    <a:solidFill>
                      <a:schemeClr val="tx1"/>
                    </a:solidFill>
                    <a:latin typeface="Century Gothic" panose="020B0502020202020204" pitchFamily="34" charset="0"/>
                    <a:ea typeface="MS PGothic" panose="020B0600070205080204" charset="-128"/>
                  </a:defRPr>
                </a:lvl1pPr>
                <a:lvl2pPr marL="742950" indent="-285750" eaLnBrk="0" hangingPunct="0">
                  <a:defRPr>
                    <a:solidFill>
                      <a:schemeClr val="tx1"/>
                    </a:solidFill>
                    <a:latin typeface="Century Gothic" panose="020B0502020202020204" pitchFamily="34" charset="0"/>
                    <a:ea typeface="MS PGothic" panose="020B0600070205080204" charset="-128"/>
                  </a:defRPr>
                </a:lvl2pPr>
                <a:lvl3pPr marL="1143000" indent="-228600" eaLnBrk="0" hangingPunct="0">
                  <a:defRPr>
                    <a:solidFill>
                      <a:schemeClr val="tx1"/>
                    </a:solidFill>
                    <a:latin typeface="Century Gothic" panose="020B0502020202020204" pitchFamily="34" charset="0"/>
                    <a:ea typeface="MS PGothic" panose="020B0600070205080204" charset="-128"/>
                  </a:defRPr>
                </a:lvl3pPr>
                <a:lvl4pPr marL="1600200" indent="-228600" eaLnBrk="0" hangingPunct="0">
                  <a:defRPr>
                    <a:solidFill>
                      <a:schemeClr val="tx1"/>
                    </a:solidFill>
                    <a:latin typeface="Century Gothic" panose="020B0502020202020204" pitchFamily="34" charset="0"/>
                    <a:ea typeface="MS PGothic" panose="020B0600070205080204" charset="-128"/>
                  </a:defRPr>
                </a:lvl4pPr>
                <a:lvl5pPr marL="2057400" indent="-228600" eaLnBrk="0" hangingPunct="0">
                  <a:defRPr>
                    <a:solidFill>
                      <a:schemeClr val="tx1"/>
                    </a:solidFill>
                    <a:latin typeface="Century Gothic" panose="020B0502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9pPr>
              </a:lstStyle>
              <a:p>
                <a:pPr algn="ctr" eaLnBrk="1" hangingPunct="1"/>
                <a:r>
                  <a:rPr lang="en-US" altLang="id-ID" sz="1500" b="1" dirty="0">
                    <a:solidFill>
                      <a:prstClr val="black"/>
                    </a:solidFill>
                    <a:latin typeface="Calibri" panose="020F0502020204030204"/>
                  </a:rPr>
                  <a:t>RUMAH</a:t>
                </a:r>
              </a:p>
              <a:p>
                <a:pPr algn="ctr" eaLnBrk="1" hangingPunct="1"/>
                <a:r>
                  <a:rPr lang="en-US" altLang="id-ID" sz="1500" b="1" dirty="0">
                    <a:solidFill>
                      <a:prstClr val="black"/>
                    </a:solidFill>
                    <a:latin typeface="Calibri" panose="020F0502020204030204"/>
                  </a:rPr>
                  <a:t>SAKIT</a:t>
                </a:r>
              </a:p>
              <a:p>
                <a:pPr algn="ctr" eaLnBrk="1" hangingPunct="1"/>
                <a:r>
                  <a:rPr lang="en-US" altLang="id-ID" sz="1500" b="1" dirty="0">
                    <a:solidFill>
                      <a:prstClr val="black"/>
                    </a:solidFill>
                    <a:latin typeface="Calibri" panose="020F0502020204030204"/>
                  </a:rPr>
                  <a:t>(FKTR)</a:t>
                </a:r>
                <a:endParaRPr lang="id-ID" altLang="id-ID" sz="1500" b="1" dirty="0">
                  <a:solidFill>
                    <a:prstClr val="black"/>
                  </a:solidFill>
                  <a:latin typeface="Calibri" panose="020F0502020204030204"/>
                </a:endParaRPr>
              </a:p>
            </p:txBody>
          </p:sp>
          <p:cxnSp>
            <p:nvCxnSpPr>
              <p:cNvPr id="29" name="Straight Arrow Connector 28">
                <a:extLst>
                  <a:ext uri="{FF2B5EF4-FFF2-40B4-BE49-F238E27FC236}">
                    <a16:creationId xmlns:a16="http://schemas.microsoft.com/office/drawing/2014/main" id="{62149A00-4357-4F70-9C1C-42CEF239F9BA}"/>
                  </a:ext>
                </a:extLst>
              </p:cNvPr>
              <p:cNvCxnSpPr>
                <a:stCxn id="24" idx="6"/>
                <a:endCxn id="28" idx="2"/>
              </p:cNvCxnSpPr>
              <p:nvPr/>
            </p:nvCxnSpPr>
            <p:spPr>
              <a:xfrm flipV="1">
                <a:off x="3598213" y="4030238"/>
                <a:ext cx="1822275" cy="13056"/>
              </a:xfrm>
              <a:prstGeom prst="straightConnector1">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0" name="Elbow Connector 70">
                <a:extLst>
                  <a:ext uri="{FF2B5EF4-FFF2-40B4-BE49-F238E27FC236}">
                    <a16:creationId xmlns:a16="http://schemas.microsoft.com/office/drawing/2014/main" id="{A8E54DCD-BF7E-45B4-BCF4-FB37573C4526}"/>
                  </a:ext>
                </a:extLst>
              </p:cNvPr>
              <p:cNvCxnSpPr>
                <a:stCxn id="24" idx="7"/>
                <a:endCxn id="25" idx="2"/>
              </p:cNvCxnSpPr>
              <p:nvPr/>
            </p:nvCxnSpPr>
            <p:spPr>
              <a:xfrm rot="5400000" flipH="1" flipV="1">
                <a:off x="3461102" y="3108659"/>
                <a:ext cx="617490" cy="615275"/>
              </a:xfrm>
              <a:prstGeom prst="bentConnector2">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1" name="Elbow Connector 75">
                <a:extLst>
                  <a:ext uri="{FF2B5EF4-FFF2-40B4-BE49-F238E27FC236}">
                    <a16:creationId xmlns:a16="http://schemas.microsoft.com/office/drawing/2014/main" id="{F11C93D0-30C5-4ED5-A399-051B77360DFC}"/>
                  </a:ext>
                </a:extLst>
              </p:cNvPr>
              <p:cNvCxnSpPr>
                <a:stCxn id="28" idx="6"/>
                <a:endCxn id="26" idx="4"/>
              </p:cNvCxnSpPr>
              <p:nvPr/>
            </p:nvCxnSpPr>
            <p:spPr>
              <a:xfrm flipV="1">
                <a:off x="6349176" y="2020876"/>
                <a:ext cx="540544" cy="2009362"/>
              </a:xfrm>
              <a:prstGeom prst="bentConnector2">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2" name="Elbow Connector 79">
                <a:extLst>
                  <a:ext uri="{FF2B5EF4-FFF2-40B4-BE49-F238E27FC236}">
                    <a16:creationId xmlns:a16="http://schemas.microsoft.com/office/drawing/2014/main" id="{BE47A23E-98AF-4F9D-B1F7-6915A02EB93B}"/>
                  </a:ext>
                </a:extLst>
              </p:cNvPr>
              <p:cNvCxnSpPr>
                <a:stCxn id="26" idx="5"/>
                <a:endCxn id="23" idx="6"/>
              </p:cNvCxnSpPr>
              <p:nvPr/>
            </p:nvCxnSpPr>
            <p:spPr>
              <a:xfrm rot="5400000">
                <a:off x="4517092" y="2356975"/>
                <a:ext cx="3243930" cy="2265768"/>
              </a:xfrm>
              <a:prstGeom prst="bentConnector2">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3" name="Elbow Connector 81">
                <a:extLst>
                  <a:ext uri="{FF2B5EF4-FFF2-40B4-BE49-F238E27FC236}">
                    <a16:creationId xmlns:a16="http://schemas.microsoft.com/office/drawing/2014/main" id="{EF473114-BE32-43D8-97A9-A6C2BBB3616A}"/>
                  </a:ext>
                </a:extLst>
              </p:cNvPr>
              <p:cNvCxnSpPr>
                <a:stCxn id="28" idx="1"/>
                <a:endCxn id="25" idx="6"/>
              </p:cNvCxnSpPr>
              <p:nvPr/>
            </p:nvCxnSpPr>
            <p:spPr>
              <a:xfrm rot="16200000" flipV="1">
                <a:off x="4979115" y="3134609"/>
                <a:ext cx="604434" cy="550318"/>
              </a:xfrm>
              <a:prstGeom prst="bentConnector2">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 name="Oval 53">
                <a:extLst>
                  <a:ext uri="{FF2B5EF4-FFF2-40B4-BE49-F238E27FC236}">
                    <a16:creationId xmlns:a16="http://schemas.microsoft.com/office/drawing/2014/main" id="{CFCC13B6-136D-4281-BABD-60FECFCE7856}"/>
                  </a:ext>
                </a:extLst>
              </p:cNvPr>
              <p:cNvSpPr>
                <a:spLocks noChangeArrowheads="1"/>
              </p:cNvSpPr>
              <p:nvPr/>
            </p:nvSpPr>
            <p:spPr bwMode="auto">
              <a:xfrm>
                <a:off x="1588438" y="985938"/>
                <a:ext cx="1081087" cy="1044625"/>
              </a:xfrm>
              <a:prstGeom prst="ellipse">
                <a:avLst/>
              </a:prstGeom>
              <a:solidFill>
                <a:srgbClr val="FFFF00"/>
              </a:solidFill>
              <a:ln w="12700" cmpd="sng">
                <a:solidFill>
                  <a:schemeClr val="tx1"/>
                </a:solidFill>
                <a:round/>
              </a:ln>
              <a:effectLst/>
            </p:spPr>
            <p:txBody>
              <a:bodyPr wrap="none" anchor="ctr"/>
              <a:lstStyle>
                <a:lvl1pPr eaLnBrk="0" hangingPunct="0">
                  <a:spcBef>
                    <a:spcPct val="20000"/>
                  </a:spcBef>
                  <a:buClr>
                    <a:schemeClr val="tx1"/>
                  </a:buClr>
                  <a:buSzPct val="80000"/>
                  <a:buChar char="•"/>
                  <a:defRPr sz="2400">
                    <a:solidFill>
                      <a:schemeClr val="tx1"/>
                    </a:solidFill>
                    <a:latin typeface="Calibri" panose="020F0502020204030204" charset="0"/>
                    <a:ea typeface="MS PGothic" panose="020B0600070205080204" charset="-128"/>
                  </a:defRPr>
                </a:lvl1pPr>
                <a:lvl2pPr marL="742950" indent="-285750" eaLnBrk="0" hangingPunct="0">
                  <a:spcBef>
                    <a:spcPct val="20000"/>
                  </a:spcBef>
                  <a:buClr>
                    <a:schemeClr val="tx1"/>
                  </a:buClr>
                  <a:buSzPct val="80000"/>
                  <a:buFont typeface="Palatino Linotype" panose="02040502050505030304" pitchFamily="18" charset="0"/>
                  <a:buChar char="−"/>
                  <a:defRPr sz="2200">
                    <a:solidFill>
                      <a:schemeClr val="tx1"/>
                    </a:solidFill>
                    <a:latin typeface="Calibri" panose="020F0502020204030204" charset="0"/>
                    <a:ea typeface="MS PGothic" panose="020B0600070205080204" charset="-128"/>
                  </a:defRPr>
                </a:lvl2pPr>
                <a:lvl3pPr marL="1143000" indent="-228600" eaLnBrk="0" hangingPunct="0">
                  <a:spcBef>
                    <a:spcPct val="20000"/>
                  </a:spcBef>
                  <a:buClr>
                    <a:schemeClr val="tx1"/>
                  </a:buClr>
                  <a:buSzPct val="80000"/>
                  <a:buChar char="•"/>
                  <a:defRPr sz="2000">
                    <a:solidFill>
                      <a:schemeClr val="tx1"/>
                    </a:solidFill>
                    <a:latin typeface="Calibri" panose="020F0502020204030204" charset="0"/>
                    <a:ea typeface="MS PGothic" panose="020B0600070205080204" charset="-128"/>
                  </a:defRPr>
                </a:lvl3pPr>
                <a:lvl4pPr marL="1600200" indent="-228600" eaLnBrk="0" hangingPunct="0">
                  <a:spcBef>
                    <a:spcPct val="20000"/>
                  </a:spcBef>
                  <a:buClr>
                    <a:schemeClr val="tx1"/>
                  </a:buClr>
                  <a:buSzPct val="80000"/>
                  <a:buFont typeface="Palatino Linotype" panose="02040502050505030304" pitchFamily="18" charset="0"/>
                  <a:buChar char="−"/>
                  <a:defRPr>
                    <a:solidFill>
                      <a:schemeClr val="tx1"/>
                    </a:solidFill>
                    <a:latin typeface="Calibri" panose="020F0502020204030204" charset="0"/>
                    <a:ea typeface="MS PGothic" panose="020B0600070205080204" charset="-128"/>
                  </a:defRPr>
                </a:lvl4pPr>
                <a:lvl5pPr marL="2057400" indent="-228600" eaLnBrk="0" hangingPunct="0">
                  <a:spcBef>
                    <a:spcPct val="20000"/>
                  </a:spcBef>
                  <a:buClr>
                    <a:schemeClr val="tx1"/>
                  </a:buClr>
                  <a:buSzPct val="80000"/>
                  <a:buChar char="•"/>
                  <a:defRPr>
                    <a:solidFill>
                      <a:schemeClr val="tx1"/>
                    </a:solidFill>
                    <a:latin typeface="Calibri" panose="020F0502020204030204" charset="0"/>
                    <a:ea typeface="MS PGothic" panose="020B0600070205080204" charset="-128"/>
                  </a:defRPr>
                </a:lvl5pPr>
                <a:lvl6pPr marL="25146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6pPr>
                <a:lvl7pPr marL="29718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7pPr>
                <a:lvl8pPr marL="34290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8pPr>
                <a:lvl9pPr marL="3886200" indent="-228600" eaLnBrk="0" fontAlgn="base" hangingPunct="0">
                  <a:spcBef>
                    <a:spcPct val="20000"/>
                  </a:spcBef>
                  <a:spcAft>
                    <a:spcPct val="0"/>
                  </a:spcAft>
                  <a:buClr>
                    <a:schemeClr val="tx1"/>
                  </a:buClr>
                  <a:buSzPct val="80000"/>
                  <a:buChar char="•"/>
                  <a:defRPr>
                    <a:solidFill>
                      <a:schemeClr val="tx1"/>
                    </a:solidFill>
                    <a:latin typeface="Calibri" panose="020F0502020204030204" charset="0"/>
                    <a:ea typeface="MS PGothic" panose="020B0600070205080204" charset="-128"/>
                  </a:defRPr>
                </a:lvl9pPr>
              </a:lstStyle>
              <a:p>
                <a:pPr algn="ctr" eaLnBrk="1" hangingPunct="1">
                  <a:spcBef>
                    <a:spcPct val="0"/>
                  </a:spcBef>
                  <a:buClrTx/>
                  <a:buSzTx/>
                  <a:buFontTx/>
                  <a:buNone/>
                </a:pPr>
                <a:r>
                  <a:rPr lang="id-ID" altLang="id-ID" sz="1500" b="1" dirty="0">
                    <a:solidFill>
                      <a:prstClr val="black"/>
                    </a:solidFill>
                    <a:latin typeface="Calibri" panose="020F0502020204030204"/>
                  </a:rPr>
                  <a:t>LINTAS</a:t>
                </a:r>
              </a:p>
              <a:p>
                <a:pPr algn="ctr" eaLnBrk="1" hangingPunct="1">
                  <a:spcBef>
                    <a:spcPct val="0"/>
                  </a:spcBef>
                  <a:buClrTx/>
                  <a:buSzTx/>
                  <a:buFontTx/>
                  <a:buNone/>
                </a:pPr>
                <a:r>
                  <a:rPr lang="id-ID" altLang="id-ID" sz="1500" b="1" dirty="0">
                    <a:solidFill>
                      <a:prstClr val="black"/>
                    </a:solidFill>
                    <a:latin typeface="Calibri" panose="020F0502020204030204"/>
                  </a:rPr>
                  <a:t>SEKTOR</a:t>
                </a:r>
              </a:p>
            </p:txBody>
          </p:sp>
          <p:cxnSp>
            <p:nvCxnSpPr>
              <p:cNvPr id="35" name="Elbow Connector 89">
                <a:extLst>
                  <a:ext uri="{FF2B5EF4-FFF2-40B4-BE49-F238E27FC236}">
                    <a16:creationId xmlns:a16="http://schemas.microsoft.com/office/drawing/2014/main" id="{52F352E6-2893-4097-BDB4-35F4ED5D2125}"/>
                  </a:ext>
                </a:extLst>
              </p:cNvPr>
              <p:cNvCxnSpPr>
                <a:stCxn id="26" idx="0"/>
                <a:endCxn id="34" idx="0"/>
              </p:cNvCxnSpPr>
              <p:nvPr/>
            </p:nvCxnSpPr>
            <p:spPr>
              <a:xfrm rot="16200000" flipH="1" flipV="1">
                <a:off x="4504507" y="-1399275"/>
                <a:ext cx="9687" cy="4760738"/>
              </a:xfrm>
              <a:prstGeom prst="bentConnector3">
                <a:avLst>
                  <a:gd name="adj1" fmla="val -5290430"/>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6" name="Elbow Connector 98">
                <a:extLst>
                  <a:ext uri="{FF2B5EF4-FFF2-40B4-BE49-F238E27FC236}">
                    <a16:creationId xmlns:a16="http://schemas.microsoft.com/office/drawing/2014/main" id="{29151065-8C68-470F-B5F4-FD9F834B5BB5}"/>
                  </a:ext>
                </a:extLst>
              </p:cNvPr>
              <p:cNvCxnSpPr>
                <a:stCxn id="24" idx="2"/>
                <a:endCxn id="34" idx="4"/>
              </p:cNvCxnSpPr>
              <p:nvPr/>
            </p:nvCxnSpPr>
            <p:spPr>
              <a:xfrm rot="10800000">
                <a:off x="2128983" y="2030564"/>
                <a:ext cx="540543" cy="2012731"/>
              </a:xfrm>
              <a:prstGeom prst="bentConnector2">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7" name="Elbow Connector 101">
                <a:extLst>
                  <a:ext uri="{FF2B5EF4-FFF2-40B4-BE49-F238E27FC236}">
                    <a16:creationId xmlns:a16="http://schemas.microsoft.com/office/drawing/2014/main" id="{1EB5452A-9854-4440-BEF4-6BBE3F8FAFA8}"/>
                  </a:ext>
                </a:extLst>
              </p:cNvPr>
              <p:cNvCxnSpPr>
                <a:stCxn id="23" idx="2"/>
                <a:endCxn id="34" idx="2"/>
              </p:cNvCxnSpPr>
              <p:nvPr/>
            </p:nvCxnSpPr>
            <p:spPr>
              <a:xfrm rot="10800000">
                <a:off x="1588439" y="1508252"/>
                <a:ext cx="2489047" cy="3603573"/>
              </a:xfrm>
              <a:prstGeom prst="bentConnector3">
                <a:avLst>
                  <a:gd name="adj1" fmla="val 109184"/>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71B29AA1-5D6C-4FB0-BE26-323E992F8C14}"/>
                  </a:ext>
                </a:extLst>
              </p:cNvPr>
              <p:cNvCxnSpPr>
                <a:stCxn id="34" idx="6"/>
                <a:endCxn id="22" idx="2"/>
              </p:cNvCxnSpPr>
              <p:nvPr/>
            </p:nvCxnSpPr>
            <p:spPr>
              <a:xfrm flipV="1">
                <a:off x="2669525" y="1493258"/>
                <a:ext cx="1261060" cy="14993"/>
              </a:xfrm>
              <a:prstGeom prst="straightConnector1">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C1B17C1C-D4C6-4AD8-8B28-D2387D89E89C}"/>
                  </a:ext>
                </a:extLst>
              </p:cNvPr>
              <p:cNvCxnSpPr>
                <a:stCxn id="22" idx="6"/>
                <a:endCxn id="26" idx="2"/>
              </p:cNvCxnSpPr>
              <p:nvPr/>
            </p:nvCxnSpPr>
            <p:spPr>
              <a:xfrm>
                <a:off x="5154547" y="1493258"/>
                <a:ext cx="1194629" cy="5306"/>
              </a:xfrm>
              <a:prstGeom prst="straightConnector1">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6BD54BE-A9E5-4D7B-B611-1C25B5D2C972}"/>
                  </a:ext>
                </a:extLst>
              </p:cNvPr>
              <p:cNvCxnSpPr>
                <a:stCxn id="25" idx="0"/>
                <a:endCxn id="22" idx="4"/>
              </p:cNvCxnSpPr>
              <p:nvPr/>
            </p:nvCxnSpPr>
            <p:spPr>
              <a:xfrm flipV="1">
                <a:off x="4541829" y="2105268"/>
                <a:ext cx="737" cy="552205"/>
              </a:xfrm>
              <a:prstGeom prst="straightConnector1">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1" name="Oval 53">
                <a:extLst>
                  <a:ext uri="{FF2B5EF4-FFF2-40B4-BE49-F238E27FC236}">
                    <a16:creationId xmlns:a16="http://schemas.microsoft.com/office/drawing/2014/main" id="{69216B08-279E-4966-9902-26C98D7E9E90}"/>
                  </a:ext>
                </a:extLst>
              </p:cNvPr>
              <p:cNvSpPr>
                <a:spLocks noChangeArrowheads="1"/>
              </p:cNvSpPr>
              <p:nvPr/>
            </p:nvSpPr>
            <p:spPr bwMode="auto">
              <a:xfrm>
                <a:off x="2669524" y="5477341"/>
                <a:ext cx="928688" cy="900156"/>
              </a:xfrm>
              <a:prstGeom prst="ellipse">
                <a:avLst/>
              </a:prstGeom>
              <a:solidFill>
                <a:srgbClr val="CCFFCC"/>
              </a:solidFill>
              <a:ln w="12700" cmpd="sng">
                <a:solidFill>
                  <a:schemeClr val="tx1"/>
                </a:solidFill>
                <a:round/>
              </a:ln>
              <a:effectLst/>
            </p:spPr>
            <p:txBody>
              <a:bodyPr wrap="none" anchor="ctr"/>
              <a:lstStyle>
                <a:lvl1pPr eaLnBrk="0" hangingPunct="0">
                  <a:defRPr>
                    <a:solidFill>
                      <a:schemeClr val="tx1"/>
                    </a:solidFill>
                    <a:latin typeface="Century Gothic" panose="020B0502020202020204" pitchFamily="34" charset="0"/>
                    <a:ea typeface="MS PGothic" panose="020B0600070205080204" charset="-128"/>
                  </a:defRPr>
                </a:lvl1pPr>
                <a:lvl2pPr marL="742950" indent="-285750" eaLnBrk="0" hangingPunct="0">
                  <a:defRPr>
                    <a:solidFill>
                      <a:schemeClr val="tx1"/>
                    </a:solidFill>
                    <a:latin typeface="Century Gothic" panose="020B0502020202020204" pitchFamily="34" charset="0"/>
                    <a:ea typeface="MS PGothic" panose="020B0600070205080204" charset="-128"/>
                  </a:defRPr>
                </a:lvl2pPr>
                <a:lvl3pPr marL="1143000" indent="-228600" eaLnBrk="0" hangingPunct="0">
                  <a:defRPr>
                    <a:solidFill>
                      <a:schemeClr val="tx1"/>
                    </a:solidFill>
                    <a:latin typeface="Century Gothic" panose="020B0502020202020204" pitchFamily="34" charset="0"/>
                    <a:ea typeface="MS PGothic" panose="020B0600070205080204" charset="-128"/>
                  </a:defRPr>
                </a:lvl3pPr>
                <a:lvl4pPr marL="1600200" indent="-228600" eaLnBrk="0" hangingPunct="0">
                  <a:defRPr>
                    <a:solidFill>
                      <a:schemeClr val="tx1"/>
                    </a:solidFill>
                    <a:latin typeface="Century Gothic" panose="020B0502020202020204" pitchFamily="34" charset="0"/>
                    <a:ea typeface="MS PGothic" panose="020B0600070205080204" charset="-128"/>
                  </a:defRPr>
                </a:lvl4pPr>
                <a:lvl5pPr marL="2057400" indent="-228600" eaLnBrk="0" hangingPunct="0">
                  <a:defRPr>
                    <a:solidFill>
                      <a:schemeClr val="tx1"/>
                    </a:solidFill>
                    <a:latin typeface="Century Gothic" panose="020B0502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9pPr>
              </a:lstStyle>
              <a:p>
                <a:pPr algn="ctr" eaLnBrk="1" hangingPunct="1"/>
                <a:r>
                  <a:rPr lang="en-US" altLang="id-ID" sz="1500" b="1" dirty="0">
                    <a:solidFill>
                      <a:prstClr val="black"/>
                    </a:solidFill>
                    <a:latin typeface="Calibri" panose="020F0502020204030204"/>
                  </a:rPr>
                  <a:t>JARINGAN</a:t>
                </a:r>
              </a:p>
              <a:p>
                <a:pPr algn="ctr" eaLnBrk="1" hangingPunct="1"/>
                <a:r>
                  <a:rPr lang="en-US" altLang="id-ID" sz="1500" b="1" dirty="0">
                    <a:solidFill>
                      <a:prstClr val="black"/>
                    </a:solidFill>
                    <a:latin typeface="Calibri" panose="020F0502020204030204"/>
                  </a:rPr>
                  <a:t>PUSKES</a:t>
                </a:r>
              </a:p>
              <a:p>
                <a:pPr algn="ctr" eaLnBrk="1" hangingPunct="1"/>
                <a:r>
                  <a:rPr lang="en-US" altLang="id-ID" sz="1500" b="1" dirty="0">
                    <a:solidFill>
                      <a:prstClr val="black"/>
                    </a:solidFill>
                    <a:latin typeface="Calibri" panose="020F0502020204030204"/>
                  </a:rPr>
                  <a:t>MAS</a:t>
                </a:r>
                <a:endParaRPr lang="id-ID" altLang="id-ID" sz="1500" b="1" dirty="0">
                  <a:solidFill>
                    <a:prstClr val="black"/>
                  </a:solidFill>
                  <a:latin typeface="Calibri" panose="020F0502020204030204"/>
                </a:endParaRPr>
              </a:p>
            </p:txBody>
          </p:sp>
          <p:sp>
            <p:nvSpPr>
              <p:cNvPr id="42" name="Oval 53">
                <a:extLst>
                  <a:ext uri="{FF2B5EF4-FFF2-40B4-BE49-F238E27FC236}">
                    <a16:creationId xmlns:a16="http://schemas.microsoft.com/office/drawing/2014/main" id="{05B98E51-58F3-4E1C-A383-868FD8C5F460}"/>
                  </a:ext>
                </a:extLst>
              </p:cNvPr>
              <p:cNvSpPr>
                <a:spLocks noChangeArrowheads="1"/>
              </p:cNvSpPr>
              <p:nvPr/>
            </p:nvSpPr>
            <p:spPr bwMode="auto">
              <a:xfrm>
                <a:off x="5420489" y="5477342"/>
                <a:ext cx="928688" cy="900156"/>
              </a:xfrm>
              <a:prstGeom prst="ellipse">
                <a:avLst/>
              </a:prstGeom>
              <a:solidFill>
                <a:srgbClr val="DBEEF4"/>
              </a:solidFill>
              <a:ln w="12700" cmpd="sng">
                <a:solidFill>
                  <a:schemeClr val="tx1"/>
                </a:solidFill>
                <a:round/>
              </a:ln>
              <a:effectLst/>
            </p:spPr>
            <p:txBody>
              <a:bodyPr wrap="none" anchor="ctr"/>
              <a:lstStyle>
                <a:lvl1pPr eaLnBrk="0" hangingPunct="0">
                  <a:defRPr>
                    <a:solidFill>
                      <a:schemeClr val="tx1"/>
                    </a:solidFill>
                    <a:latin typeface="Century Gothic" panose="020B0502020202020204" pitchFamily="34" charset="0"/>
                    <a:ea typeface="MS PGothic" panose="020B0600070205080204" charset="-128"/>
                  </a:defRPr>
                </a:lvl1pPr>
                <a:lvl2pPr marL="742950" indent="-285750" eaLnBrk="0" hangingPunct="0">
                  <a:defRPr>
                    <a:solidFill>
                      <a:schemeClr val="tx1"/>
                    </a:solidFill>
                    <a:latin typeface="Century Gothic" panose="020B0502020202020204" pitchFamily="34" charset="0"/>
                    <a:ea typeface="MS PGothic" panose="020B0600070205080204" charset="-128"/>
                  </a:defRPr>
                </a:lvl2pPr>
                <a:lvl3pPr marL="1143000" indent="-228600" eaLnBrk="0" hangingPunct="0">
                  <a:defRPr>
                    <a:solidFill>
                      <a:schemeClr val="tx1"/>
                    </a:solidFill>
                    <a:latin typeface="Century Gothic" panose="020B0502020202020204" pitchFamily="34" charset="0"/>
                    <a:ea typeface="MS PGothic" panose="020B0600070205080204" charset="-128"/>
                  </a:defRPr>
                </a:lvl3pPr>
                <a:lvl4pPr marL="1600200" indent="-228600" eaLnBrk="0" hangingPunct="0">
                  <a:defRPr>
                    <a:solidFill>
                      <a:schemeClr val="tx1"/>
                    </a:solidFill>
                    <a:latin typeface="Century Gothic" panose="020B0502020202020204" pitchFamily="34" charset="0"/>
                    <a:ea typeface="MS PGothic" panose="020B0600070205080204" charset="-128"/>
                  </a:defRPr>
                </a:lvl4pPr>
                <a:lvl5pPr marL="2057400" indent="-228600" eaLnBrk="0" hangingPunct="0">
                  <a:defRPr>
                    <a:solidFill>
                      <a:schemeClr val="tx1"/>
                    </a:solidFill>
                    <a:latin typeface="Century Gothic" panose="020B0502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charset="-128"/>
                  </a:defRPr>
                </a:lvl9pPr>
              </a:lstStyle>
              <a:p>
                <a:pPr algn="ctr" eaLnBrk="1" hangingPunct="1"/>
                <a:r>
                  <a:rPr lang="en-US" altLang="id-ID" sz="1500" b="1" dirty="0">
                    <a:solidFill>
                      <a:prstClr val="black"/>
                    </a:solidFill>
                    <a:latin typeface="Calibri" panose="020F0502020204030204"/>
                  </a:rPr>
                  <a:t>JEJARING</a:t>
                </a:r>
              </a:p>
              <a:p>
                <a:pPr algn="ctr" eaLnBrk="1" hangingPunct="1"/>
                <a:r>
                  <a:rPr lang="en-US" altLang="id-ID" sz="1500" b="1" dirty="0">
                    <a:solidFill>
                      <a:prstClr val="black"/>
                    </a:solidFill>
                    <a:latin typeface="Calibri" panose="020F0502020204030204"/>
                  </a:rPr>
                  <a:t>FASYANKES</a:t>
                </a:r>
              </a:p>
              <a:p>
                <a:pPr algn="ctr" eaLnBrk="1" hangingPunct="1"/>
                <a:r>
                  <a:rPr lang="en-US" altLang="id-ID" sz="1500" b="1" dirty="0">
                    <a:solidFill>
                      <a:prstClr val="black"/>
                    </a:solidFill>
                    <a:latin typeface="Calibri" panose="020F0502020204030204"/>
                  </a:rPr>
                  <a:t>(FKTP)</a:t>
                </a:r>
                <a:endParaRPr lang="id-ID" altLang="id-ID" sz="1500" b="1" dirty="0">
                  <a:solidFill>
                    <a:prstClr val="black"/>
                  </a:solidFill>
                  <a:latin typeface="Calibri" panose="020F0502020204030204"/>
                </a:endParaRPr>
              </a:p>
            </p:txBody>
          </p:sp>
          <p:cxnSp>
            <p:nvCxnSpPr>
              <p:cNvPr id="43" name="Elbow Connector 31">
                <a:extLst>
                  <a:ext uri="{FF2B5EF4-FFF2-40B4-BE49-F238E27FC236}">
                    <a16:creationId xmlns:a16="http://schemas.microsoft.com/office/drawing/2014/main" id="{DF6428D9-C7CE-4E73-BE7D-B88E16B89028}"/>
                  </a:ext>
                </a:extLst>
              </p:cNvPr>
              <p:cNvCxnSpPr>
                <a:stCxn id="23" idx="3"/>
                <a:endCxn id="41" idx="6"/>
              </p:cNvCxnSpPr>
              <p:nvPr/>
            </p:nvCxnSpPr>
            <p:spPr>
              <a:xfrm rot="5400000">
                <a:off x="3657179" y="5371110"/>
                <a:ext cx="497342" cy="615276"/>
              </a:xfrm>
              <a:prstGeom prst="bentConnector2">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4" name="Elbow Connector 34">
                <a:extLst>
                  <a:ext uri="{FF2B5EF4-FFF2-40B4-BE49-F238E27FC236}">
                    <a16:creationId xmlns:a16="http://schemas.microsoft.com/office/drawing/2014/main" id="{93405302-C8BC-448B-85C9-1D1D74557B32}"/>
                  </a:ext>
                </a:extLst>
              </p:cNvPr>
              <p:cNvCxnSpPr>
                <a:stCxn id="23" idx="5"/>
                <a:endCxn id="42" idx="2"/>
              </p:cNvCxnSpPr>
              <p:nvPr/>
            </p:nvCxnSpPr>
            <p:spPr>
              <a:xfrm rot="16200000" flipH="1">
                <a:off x="4896658" y="5403588"/>
                <a:ext cx="497343" cy="550319"/>
              </a:xfrm>
              <a:prstGeom prst="bentConnector2">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DBF85764-0B3B-44F0-B1A8-8C48196607F9}"/>
                  </a:ext>
                </a:extLst>
              </p:cNvPr>
              <p:cNvCxnSpPr>
                <a:stCxn id="23" idx="1"/>
                <a:endCxn id="24" idx="5"/>
              </p:cNvCxnSpPr>
              <p:nvPr/>
            </p:nvCxnSpPr>
            <p:spPr>
              <a:xfrm flipH="1" flipV="1">
                <a:off x="3462210" y="4361546"/>
                <a:ext cx="751278" cy="432025"/>
              </a:xfrm>
              <a:prstGeom prst="straightConnector1">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8443D4E5-5F39-4366-84B2-748FA3FB3185}"/>
                  </a:ext>
                </a:extLst>
              </p:cNvPr>
              <p:cNvCxnSpPr>
                <a:stCxn id="23" idx="7"/>
                <a:endCxn id="28" idx="3"/>
              </p:cNvCxnSpPr>
              <p:nvPr/>
            </p:nvCxnSpPr>
            <p:spPr>
              <a:xfrm flipV="1">
                <a:off x="4870170" y="4348491"/>
                <a:ext cx="686321" cy="445080"/>
              </a:xfrm>
              <a:prstGeom prst="straightConnector1">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7" name="Elbow Connector 48">
                <a:extLst>
                  <a:ext uri="{FF2B5EF4-FFF2-40B4-BE49-F238E27FC236}">
                    <a16:creationId xmlns:a16="http://schemas.microsoft.com/office/drawing/2014/main" id="{F60C1CB9-9752-4110-B949-47514619AE8D}"/>
                  </a:ext>
                </a:extLst>
              </p:cNvPr>
              <p:cNvCxnSpPr>
                <a:stCxn id="26" idx="6"/>
                <a:endCxn id="42" idx="6"/>
              </p:cNvCxnSpPr>
              <p:nvPr/>
            </p:nvCxnSpPr>
            <p:spPr>
              <a:xfrm flipH="1">
                <a:off x="6349177" y="1498564"/>
                <a:ext cx="1081086" cy="4428856"/>
              </a:xfrm>
              <a:prstGeom prst="bentConnector3">
                <a:avLst>
                  <a:gd name="adj1" fmla="val -21145"/>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8" name="Elbow Connector 35">
                <a:extLst>
                  <a:ext uri="{FF2B5EF4-FFF2-40B4-BE49-F238E27FC236}">
                    <a16:creationId xmlns:a16="http://schemas.microsoft.com/office/drawing/2014/main" id="{654ED957-A9D3-4B0B-8836-52A8AB51C955}"/>
                  </a:ext>
                </a:extLst>
              </p:cNvPr>
              <p:cNvCxnSpPr>
                <a:stCxn id="28" idx="0"/>
                <a:endCxn id="22" idx="5"/>
              </p:cNvCxnSpPr>
              <p:nvPr/>
            </p:nvCxnSpPr>
            <p:spPr>
              <a:xfrm rot="16200000" flipV="1">
                <a:off x="4602994" y="2298322"/>
                <a:ext cx="1654146" cy="909530"/>
              </a:xfrm>
              <a:prstGeom prst="bentConnector3">
                <a:avLst>
                  <a:gd name="adj1" fmla="val 99291"/>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9" name="Elbow Connector 28">
                <a:extLst>
                  <a:ext uri="{FF2B5EF4-FFF2-40B4-BE49-F238E27FC236}">
                    <a16:creationId xmlns:a16="http://schemas.microsoft.com/office/drawing/2014/main" id="{E6BCA916-FFFA-4A6D-A7E4-D744148B010D}"/>
                  </a:ext>
                </a:extLst>
              </p:cNvPr>
              <p:cNvCxnSpPr>
                <a:stCxn id="25" idx="1"/>
                <a:endCxn id="34" idx="5"/>
              </p:cNvCxnSpPr>
              <p:nvPr/>
            </p:nvCxnSpPr>
            <p:spPr>
              <a:xfrm rot="16200000" flipV="1">
                <a:off x="2906488" y="1482297"/>
                <a:ext cx="911717" cy="1702285"/>
              </a:xfrm>
              <a:prstGeom prst="bentConnector3">
                <a:avLst>
                  <a:gd name="adj1" fmla="val 50000"/>
                </a:avLst>
              </a:prstGeom>
              <a:ln w="127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9" name="Rectangle 8">
              <a:extLst>
                <a:ext uri="{FF2B5EF4-FFF2-40B4-BE49-F238E27FC236}">
                  <a16:creationId xmlns:a16="http://schemas.microsoft.com/office/drawing/2014/main" id="{107137A3-8719-4B63-90FA-9EE0DE1F32AA}"/>
                </a:ext>
              </a:extLst>
            </p:cNvPr>
            <p:cNvSpPr/>
            <p:nvPr/>
          </p:nvSpPr>
          <p:spPr>
            <a:xfrm>
              <a:off x="3256006" y="5977469"/>
              <a:ext cx="5758803" cy="660400"/>
            </a:xfrm>
            <a:prstGeom prst="rect">
              <a:avLst/>
            </a:prstGeom>
            <a:solidFill>
              <a:schemeClr val="accent4">
                <a:lumMod val="20000"/>
                <a:lumOff val="80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17016" tIns="58515" rIns="117016" bIns="58515" rtlCol="0" anchor="ctr"/>
            <a:lstStyle/>
            <a:p>
              <a:pPr algn="ctr"/>
              <a:r>
                <a:rPr lang="en-US" sz="2100" dirty="0" err="1">
                  <a:solidFill>
                    <a:srgbClr val="000000"/>
                  </a:solidFill>
                </a:rPr>
                <a:t>Masyarakat</a:t>
              </a:r>
              <a:r>
                <a:rPr lang="en-US" sz="2100" dirty="0">
                  <a:solidFill>
                    <a:srgbClr val="000000"/>
                  </a:solidFill>
                </a:rPr>
                <a:t>/</a:t>
              </a:r>
              <a:r>
                <a:rPr lang="en-US" sz="2100" dirty="0" err="1">
                  <a:solidFill>
                    <a:srgbClr val="000000"/>
                  </a:solidFill>
                </a:rPr>
                <a:t>Keluarga</a:t>
              </a:r>
              <a:endParaRPr lang="en-US" sz="2100" dirty="0">
                <a:solidFill>
                  <a:srgbClr val="000000"/>
                </a:solidFill>
              </a:endParaRPr>
            </a:p>
          </p:txBody>
        </p:sp>
        <p:cxnSp>
          <p:nvCxnSpPr>
            <p:cNvPr id="10" name="Straight Arrow Connector 9">
              <a:extLst>
                <a:ext uri="{FF2B5EF4-FFF2-40B4-BE49-F238E27FC236}">
                  <a16:creationId xmlns:a16="http://schemas.microsoft.com/office/drawing/2014/main" id="{DDAC83E2-9D7D-498B-A36E-9C67FBA4E8AD}"/>
                </a:ext>
              </a:extLst>
            </p:cNvPr>
            <p:cNvCxnSpPr/>
            <p:nvPr/>
          </p:nvCxnSpPr>
          <p:spPr>
            <a:xfrm flipV="1">
              <a:off x="7799219" y="5588772"/>
              <a:ext cx="0" cy="388699"/>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7A61DA2-EDA0-465C-AB19-DD861F08DB5D}"/>
                </a:ext>
              </a:extLst>
            </p:cNvPr>
            <p:cNvCxnSpPr/>
            <p:nvPr/>
          </p:nvCxnSpPr>
          <p:spPr>
            <a:xfrm flipV="1">
              <a:off x="4471530" y="5588772"/>
              <a:ext cx="0" cy="388699"/>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9BC1112-1D27-4B53-8260-D852BF291B81}"/>
                </a:ext>
              </a:extLst>
            </p:cNvPr>
            <p:cNvCxnSpPr>
              <a:endCxn id="23" idx="4"/>
            </p:cNvCxnSpPr>
            <p:nvPr/>
          </p:nvCxnSpPr>
          <p:spPr>
            <a:xfrm flipH="1" flipV="1">
              <a:off x="6174664" y="4839967"/>
              <a:ext cx="8578" cy="1126037"/>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FBC8A702-D990-41DB-A665-3B2EACE8BADF}"/>
                </a:ext>
              </a:extLst>
            </p:cNvPr>
            <p:cNvGrpSpPr/>
            <p:nvPr/>
          </p:nvGrpSpPr>
          <p:grpSpPr bwMode="auto">
            <a:xfrm>
              <a:off x="525163" y="361052"/>
              <a:ext cx="7226864" cy="4032694"/>
              <a:chOff x="123907" y="773126"/>
              <a:chExt cx="5421268" cy="4032194"/>
            </a:xfrm>
          </p:grpSpPr>
          <p:sp>
            <p:nvSpPr>
              <p:cNvPr id="20" name="Freeform 38">
                <a:extLst>
                  <a:ext uri="{FF2B5EF4-FFF2-40B4-BE49-F238E27FC236}">
                    <a16:creationId xmlns:a16="http://schemas.microsoft.com/office/drawing/2014/main" id="{D35C75E8-69BE-4516-92C2-996D76D7006F}"/>
                  </a:ext>
                </a:extLst>
              </p:cNvPr>
              <p:cNvSpPr/>
              <p:nvPr/>
            </p:nvSpPr>
            <p:spPr>
              <a:xfrm flipH="1" flipV="1">
                <a:off x="2086530" y="773126"/>
                <a:ext cx="3458645" cy="4032194"/>
              </a:xfrm>
              <a:custGeom>
                <a:avLst/>
                <a:gdLst>
                  <a:gd name="connsiteX0" fmla="*/ 0 w 4405425"/>
                  <a:gd name="connsiteY0" fmla="*/ 3214382 h 3214382"/>
                  <a:gd name="connsiteX1" fmla="*/ 4405425 w 4405425"/>
                  <a:gd name="connsiteY1" fmla="*/ 3214382 h 3214382"/>
                  <a:gd name="connsiteX2" fmla="*/ 4389747 w 4405425"/>
                  <a:gd name="connsiteY2" fmla="*/ 0 h 3214382"/>
                  <a:gd name="connsiteX3" fmla="*/ 2978757 w 4405425"/>
                  <a:gd name="connsiteY3" fmla="*/ 15680 h 3214382"/>
                  <a:gd name="connsiteX4" fmla="*/ 15678 w 4405425"/>
                  <a:gd name="connsiteY4" fmla="*/ 2022709 h 3214382"/>
                  <a:gd name="connsiteX5" fmla="*/ 47033 w 4405425"/>
                  <a:gd name="connsiteY5" fmla="*/ 3183022 h 3214382"/>
                  <a:gd name="connsiteX0-1" fmla="*/ 0 w 4405425"/>
                  <a:gd name="connsiteY0-2" fmla="*/ 3214382 h 3214382"/>
                  <a:gd name="connsiteX1-3" fmla="*/ 4405425 w 4405425"/>
                  <a:gd name="connsiteY1-4" fmla="*/ 3214382 h 3214382"/>
                  <a:gd name="connsiteX2-5" fmla="*/ 4389747 w 4405425"/>
                  <a:gd name="connsiteY2-6" fmla="*/ 0 h 3214382"/>
                  <a:gd name="connsiteX3-7" fmla="*/ 2978757 w 4405425"/>
                  <a:gd name="connsiteY3-8" fmla="*/ 15680 h 3214382"/>
                  <a:gd name="connsiteX4-9" fmla="*/ 15678 w 4405425"/>
                  <a:gd name="connsiteY4-10" fmla="*/ 2022709 h 3214382"/>
                  <a:gd name="connsiteX5-11" fmla="*/ 31355 w 4405425"/>
                  <a:gd name="connsiteY5-12" fmla="*/ 3183022 h 3214382"/>
                  <a:gd name="connsiteX0-13" fmla="*/ 0 w 4405425"/>
                  <a:gd name="connsiteY0-14" fmla="*/ 3214382 h 3214382"/>
                  <a:gd name="connsiteX1-15" fmla="*/ 4405425 w 4405425"/>
                  <a:gd name="connsiteY1-16" fmla="*/ 3214382 h 3214382"/>
                  <a:gd name="connsiteX2-17" fmla="*/ 4389747 w 4405425"/>
                  <a:gd name="connsiteY2-18" fmla="*/ 0 h 3214382"/>
                  <a:gd name="connsiteX3-19" fmla="*/ 2978757 w 4405425"/>
                  <a:gd name="connsiteY3-20" fmla="*/ 15680 h 3214382"/>
                  <a:gd name="connsiteX4-21" fmla="*/ 31356 w 4405425"/>
                  <a:gd name="connsiteY4-22" fmla="*/ 2022709 h 3214382"/>
                  <a:gd name="connsiteX5-23" fmla="*/ 31355 w 4405425"/>
                  <a:gd name="connsiteY5-24" fmla="*/ 3183022 h 3214382"/>
                  <a:gd name="connsiteX0-25" fmla="*/ 0 w 4405425"/>
                  <a:gd name="connsiteY0-26" fmla="*/ 3214382 h 3214382"/>
                  <a:gd name="connsiteX1-27" fmla="*/ 4405425 w 4405425"/>
                  <a:gd name="connsiteY1-28" fmla="*/ 3214382 h 3214382"/>
                  <a:gd name="connsiteX2-29" fmla="*/ 4389747 w 4405425"/>
                  <a:gd name="connsiteY2-30" fmla="*/ 0 h 3214382"/>
                  <a:gd name="connsiteX3-31" fmla="*/ 2978757 w 4405425"/>
                  <a:gd name="connsiteY3-32" fmla="*/ 15680 h 3214382"/>
                  <a:gd name="connsiteX4-33" fmla="*/ 31356 w 4405425"/>
                  <a:gd name="connsiteY4-34" fmla="*/ 2022709 h 3214382"/>
                  <a:gd name="connsiteX5-35" fmla="*/ 15677 w 4405425"/>
                  <a:gd name="connsiteY5-36" fmla="*/ 3214382 h 3214382"/>
                  <a:gd name="connsiteX0-37" fmla="*/ 0 w 4405425"/>
                  <a:gd name="connsiteY0-38" fmla="*/ 3214382 h 3214382"/>
                  <a:gd name="connsiteX1-39" fmla="*/ 4405425 w 4405425"/>
                  <a:gd name="connsiteY1-40" fmla="*/ 3214382 h 3214382"/>
                  <a:gd name="connsiteX2-41" fmla="*/ 4389747 w 4405425"/>
                  <a:gd name="connsiteY2-42" fmla="*/ 0 h 3214382"/>
                  <a:gd name="connsiteX3-43" fmla="*/ 2978757 w 4405425"/>
                  <a:gd name="connsiteY3-44" fmla="*/ 15680 h 3214382"/>
                  <a:gd name="connsiteX4-45" fmla="*/ 15679 w 4405425"/>
                  <a:gd name="connsiteY4-46" fmla="*/ 2069748 h 3214382"/>
                  <a:gd name="connsiteX5-47" fmla="*/ 15677 w 4405425"/>
                  <a:gd name="connsiteY5-48" fmla="*/ 3214382 h 3214382"/>
                  <a:gd name="connsiteX0-49" fmla="*/ 0 w 4389747"/>
                  <a:gd name="connsiteY0-50" fmla="*/ 3214382 h 3825898"/>
                  <a:gd name="connsiteX1-51" fmla="*/ 3433410 w 4389747"/>
                  <a:gd name="connsiteY1-52" fmla="*/ 3825898 h 3825898"/>
                  <a:gd name="connsiteX2-53" fmla="*/ 4389747 w 4389747"/>
                  <a:gd name="connsiteY2-54" fmla="*/ 0 h 3825898"/>
                  <a:gd name="connsiteX3-55" fmla="*/ 2978757 w 4389747"/>
                  <a:gd name="connsiteY3-56" fmla="*/ 15680 h 3825898"/>
                  <a:gd name="connsiteX4-57" fmla="*/ 15679 w 4389747"/>
                  <a:gd name="connsiteY4-58" fmla="*/ 2069748 h 3825898"/>
                  <a:gd name="connsiteX5-59" fmla="*/ 15677 w 4389747"/>
                  <a:gd name="connsiteY5-60" fmla="*/ 3214382 h 3825898"/>
                  <a:gd name="connsiteX0-61" fmla="*/ 0 w 3605864"/>
                  <a:gd name="connsiteY0-62" fmla="*/ 3198702 h 3810218"/>
                  <a:gd name="connsiteX1-63" fmla="*/ 3433410 w 3605864"/>
                  <a:gd name="connsiteY1-64" fmla="*/ 3810218 h 3810218"/>
                  <a:gd name="connsiteX2-65" fmla="*/ 3605864 w 3605864"/>
                  <a:gd name="connsiteY2-66" fmla="*/ 141119 h 3810218"/>
                  <a:gd name="connsiteX3-67" fmla="*/ 2978757 w 3605864"/>
                  <a:gd name="connsiteY3-68" fmla="*/ 0 h 3810218"/>
                  <a:gd name="connsiteX4-69" fmla="*/ 15679 w 3605864"/>
                  <a:gd name="connsiteY4-70" fmla="*/ 2054068 h 3810218"/>
                  <a:gd name="connsiteX5-71" fmla="*/ 15677 w 3605864"/>
                  <a:gd name="connsiteY5-72" fmla="*/ 3198702 h 3810218"/>
                  <a:gd name="connsiteX0-73" fmla="*/ 0 w 3605864"/>
                  <a:gd name="connsiteY0-74" fmla="*/ 3198702 h 3888617"/>
                  <a:gd name="connsiteX1-75" fmla="*/ 3574509 w 3605864"/>
                  <a:gd name="connsiteY1-76" fmla="*/ 3888617 h 3888617"/>
                  <a:gd name="connsiteX2-77" fmla="*/ 3605864 w 3605864"/>
                  <a:gd name="connsiteY2-78" fmla="*/ 141119 h 3888617"/>
                  <a:gd name="connsiteX3-79" fmla="*/ 2978757 w 3605864"/>
                  <a:gd name="connsiteY3-80" fmla="*/ 0 h 3888617"/>
                  <a:gd name="connsiteX4-81" fmla="*/ 15679 w 3605864"/>
                  <a:gd name="connsiteY4-82" fmla="*/ 2054068 h 3888617"/>
                  <a:gd name="connsiteX5-83" fmla="*/ 15677 w 3605864"/>
                  <a:gd name="connsiteY5-84" fmla="*/ 3198702 h 3888617"/>
                  <a:gd name="connsiteX0-85" fmla="*/ 0 w 3605864"/>
                  <a:gd name="connsiteY0-86" fmla="*/ 3198702 h 3888617"/>
                  <a:gd name="connsiteX1-87" fmla="*/ 3574509 w 3605864"/>
                  <a:gd name="connsiteY1-88" fmla="*/ 3888617 h 3888617"/>
                  <a:gd name="connsiteX2-89" fmla="*/ 3605864 w 3605864"/>
                  <a:gd name="connsiteY2-90" fmla="*/ 141119 h 3888617"/>
                  <a:gd name="connsiteX3-91" fmla="*/ 2978757 w 3605864"/>
                  <a:gd name="connsiteY3-92" fmla="*/ 0 h 3888617"/>
                  <a:gd name="connsiteX4-93" fmla="*/ 611431 w 3605864"/>
                  <a:gd name="connsiteY4-94" fmla="*/ 1646391 h 3888617"/>
                  <a:gd name="connsiteX5-95" fmla="*/ 15677 w 3605864"/>
                  <a:gd name="connsiteY5-96" fmla="*/ 3198702 h 3888617"/>
                  <a:gd name="connsiteX0-97" fmla="*/ 0 w 3605864"/>
                  <a:gd name="connsiteY0-98" fmla="*/ 3198702 h 3904298"/>
                  <a:gd name="connsiteX1-99" fmla="*/ 3574509 w 3605864"/>
                  <a:gd name="connsiteY1-100" fmla="*/ 3888617 h 3904298"/>
                  <a:gd name="connsiteX2-101" fmla="*/ 3605864 w 3605864"/>
                  <a:gd name="connsiteY2-102" fmla="*/ 141119 h 3904298"/>
                  <a:gd name="connsiteX3-103" fmla="*/ 2978757 w 3605864"/>
                  <a:gd name="connsiteY3-104" fmla="*/ 0 h 3904298"/>
                  <a:gd name="connsiteX4-105" fmla="*/ 611431 w 3605864"/>
                  <a:gd name="connsiteY4-106" fmla="*/ 1646391 h 3904298"/>
                  <a:gd name="connsiteX5-107" fmla="*/ 580073 w 3605864"/>
                  <a:gd name="connsiteY5-108" fmla="*/ 3904298 h 3904298"/>
                  <a:gd name="connsiteX0-109" fmla="*/ 0 w 3041468"/>
                  <a:gd name="connsiteY0-110" fmla="*/ 3904298 h 3904298"/>
                  <a:gd name="connsiteX1-111" fmla="*/ 3010113 w 3041468"/>
                  <a:gd name="connsiteY1-112" fmla="*/ 3888617 h 3904298"/>
                  <a:gd name="connsiteX2-113" fmla="*/ 3041468 w 3041468"/>
                  <a:gd name="connsiteY2-114" fmla="*/ 141119 h 3904298"/>
                  <a:gd name="connsiteX3-115" fmla="*/ 2414361 w 3041468"/>
                  <a:gd name="connsiteY3-116" fmla="*/ 0 h 3904298"/>
                  <a:gd name="connsiteX4-117" fmla="*/ 47035 w 3041468"/>
                  <a:gd name="connsiteY4-118" fmla="*/ 1646391 h 3904298"/>
                  <a:gd name="connsiteX5-119" fmla="*/ 15677 w 3041468"/>
                  <a:gd name="connsiteY5-120" fmla="*/ 3904298 h 3904298"/>
                  <a:gd name="connsiteX0-121" fmla="*/ 0 w 3041468"/>
                  <a:gd name="connsiteY0-122" fmla="*/ 3904298 h 3904298"/>
                  <a:gd name="connsiteX1-123" fmla="*/ 2414362 w 3041468"/>
                  <a:gd name="connsiteY1-124" fmla="*/ 3888617 h 3904298"/>
                  <a:gd name="connsiteX2-125" fmla="*/ 3041468 w 3041468"/>
                  <a:gd name="connsiteY2-126" fmla="*/ 141119 h 3904298"/>
                  <a:gd name="connsiteX3-127" fmla="*/ 2414361 w 3041468"/>
                  <a:gd name="connsiteY3-128" fmla="*/ 0 h 3904298"/>
                  <a:gd name="connsiteX4-129" fmla="*/ 47035 w 3041468"/>
                  <a:gd name="connsiteY4-130" fmla="*/ 1646391 h 3904298"/>
                  <a:gd name="connsiteX5-131" fmla="*/ 15677 w 3041468"/>
                  <a:gd name="connsiteY5-132" fmla="*/ 3904298 h 3904298"/>
                  <a:gd name="connsiteX0-133" fmla="*/ 0 w 3574508"/>
                  <a:gd name="connsiteY0-134" fmla="*/ 3904298 h 3904298"/>
                  <a:gd name="connsiteX1-135" fmla="*/ 2414362 w 3574508"/>
                  <a:gd name="connsiteY1-136" fmla="*/ 3888617 h 3904298"/>
                  <a:gd name="connsiteX2-137" fmla="*/ 3574508 w 3574508"/>
                  <a:gd name="connsiteY2-138" fmla="*/ 470397 h 3904298"/>
                  <a:gd name="connsiteX3-139" fmla="*/ 2414361 w 3574508"/>
                  <a:gd name="connsiteY3-140" fmla="*/ 0 h 3904298"/>
                  <a:gd name="connsiteX4-141" fmla="*/ 47035 w 3574508"/>
                  <a:gd name="connsiteY4-142" fmla="*/ 1646391 h 3904298"/>
                  <a:gd name="connsiteX5-143" fmla="*/ 15677 w 3574508"/>
                  <a:gd name="connsiteY5-144" fmla="*/ 3904298 h 3904298"/>
                  <a:gd name="connsiteX0-145" fmla="*/ 0 w 3574508"/>
                  <a:gd name="connsiteY0-146" fmla="*/ 3982698 h 3982698"/>
                  <a:gd name="connsiteX1-147" fmla="*/ 2414362 w 3574508"/>
                  <a:gd name="connsiteY1-148" fmla="*/ 3967017 h 3982698"/>
                  <a:gd name="connsiteX2-149" fmla="*/ 3574508 w 3574508"/>
                  <a:gd name="connsiteY2-150" fmla="*/ 548797 h 3982698"/>
                  <a:gd name="connsiteX3-151" fmla="*/ 2571138 w 3574508"/>
                  <a:gd name="connsiteY3-152" fmla="*/ 0 h 3982698"/>
                  <a:gd name="connsiteX4-153" fmla="*/ 47035 w 3574508"/>
                  <a:gd name="connsiteY4-154" fmla="*/ 1724791 h 3982698"/>
                  <a:gd name="connsiteX5-155" fmla="*/ 15677 w 3574508"/>
                  <a:gd name="connsiteY5-156" fmla="*/ 3982698 h 3982698"/>
                  <a:gd name="connsiteX0-157" fmla="*/ 0 w 3260955"/>
                  <a:gd name="connsiteY0-158" fmla="*/ 3982698 h 3982698"/>
                  <a:gd name="connsiteX1-159" fmla="*/ 2414362 w 3260955"/>
                  <a:gd name="connsiteY1-160" fmla="*/ 3967017 h 3982698"/>
                  <a:gd name="connsiteX2-161" fmla="*/ 3260955 w 3260955"/>
                  <a:gd name="connsiteY2-162" fmla="*/ 768315 h 3982698"/>
                  <a:gd name="connsiteX3-163" fmla="*/ 2571138 w 3260955"/>
                  <a:gd name="connsiteY3-164" fmla="*/ 0 h 3982698"/>
                  <a:gd name="connsiteX4-165" fmla="*/ 47035 w 3260955"/>
                  <a:gd name="connsiteY4-166" fmla="*/ 1724791 h 3982698"/>
                  <a:gd name="connsiteX5-167" fmla="*/ 15677 w 3260955"/>
                  <a:gd name="connsiteY5-168" fmla="*/ 3982698 h 3982698"/>
                  <a:gd name="connsiteX0-169" fmla="*/ 0 w 3260955"/>
                  <a:gd name="connsiteY0-170" fmla="*/ 3982698 h 4108137"/>
                  <a:gd name="connsiteX1-171" fmla="*/ 2414362 w 3260955"/>
                  <a:gd name="connsiteY1-172" fmla="*/ 3967017 h 4108137"/>
                  <a:gd name="connsiteX2-173" fmla="*/ 3260955 w 3260955"/>
                  <a:gd name="connsiteY2-174" fmla="*/ 768315 h 4108137"/>
                  <a:gd name="connsiteX3-175" fmla="*/ 2571138 w 3260955"/>
                  <a:gd name="connsiteY3-176" fmla="*/ 0 h 4108137"/>
                  <a:gd name="connsiteX4-177" fmla="*/ 47035 w 3260955"/>
                  <a:gd name="connsiteY4-178" fmla="*/ 1724791 h 4108137"/>
                  <a:gd name="connsiteX5-179" fmla="*/ 62710 w 3260955"/>
                  <a:gd name="connsiteY5-180" fmla="*/ 4108137 h 4108137"/>
                  <a:gd name="connsiteX0-181" fmla="*/ 62709 w 3213920"/>
                  <a:gd name="connsiteY0-182" fmla="*/ 4123817 h 4123817"/>
                  <a:gd name="connsiteX1-183" fmla="*/ 2367327 w 3213920"/>
                  <a:gd name="connsiteY1-184" fmla="*/ 3967017 h 4123817"/>
                  <a:gd name="connsiteX2-185" fmla="*/ 3213920 w 3213920"/>
                  <a:gd name="connsiteY2-186" fmla="*/ 768315 h 4123817"/>
                  <a:gd name="connsiteX3-187" fmla="*/ 2524103 w 3213920"/>
                  <a:gd name="connsiteY3-188" fmla="*/ 0 h 4123817"/>
                  <a:gd name="connsiteX4-189" fmla="*/ 0 w 3213920"/>
                  <a:gd name="connsiteY4-190" fmla="*/ 1724791 h 4123817"/>
                  <a:gd name="connsiteX5-191" fmla="*/ 15675 w 3213920"/>
                  <a:gd name="connsiteY5-192" fmla="*/ 4108137 h 4123817"/>
                  <a:gd name="connsiteX0-193" fmla="*/ 62712 w 3213923"/>
                  <a:gd name="connsiteY0-194" fmla="*/ 4123817 h 4123817"/>
                  <a:gd name="connsiteX1-195" fmla="*/ 2367330 w 3213923"/>
                  <a:gd name="connsiteY1-196" fmla="*/ 3967017 h 4123817"/>
                  <a:gd name="connsiteX2-197" fmla="*/ 3213923 w 3213923"/>
                  <a:gd name="connsiteY2-198" fmla="*/ 768315 h 4123817"/>
                  <a:gd name="connsiteX3-199" fmla="*/ 2524106 w 3213923"/>
                  <a:gd name="connsiteY3-200" fmla="*/ 0 h 4123817"/>
                  <a:gd name="connsiteX4-201" fmla="*/ 3 w 3213923"/>
                  <a:gd name="connsiteY4-202" fmla="*/ 1724791 h 4123817"/>
                  <a:gd name="connsiteX5-203" fmla="*/ 0 w 3213923"/>
                  <a:gd name="connsiteY5-204" fmla="*/ 4108137 h 4123817"/>
                  <a:gd name="connsiteX0-205" fmla="*/ 62712 w 3213923"/>
                  <a:gd name="connsiteY0-206" fmla="*/ 4123817 h 4123817"/>
                  <a:gd name="connsiteX1-207" fmla="*/ 2210553 w 3213923"/>
                  <a:gd name="connsiteY1-208" fmla="*/ 4123816 h 4123817"/>
                  <a:gd name="connsiteX2-209" fmla="*/ 3213923 w 3213923"/>
                  <a:gd name="connsiteY2-210" fmla="*/ 768315 h 4123817"/>
                  <a:gd name="connsiteX3-211" fmla="*/ 2524106 w 3213923"/>
                  <a:gd name="connsiteY3-212" fmla="*/ 0 h 4123817"/>
                  <a:gd name="connsiteX4-213" fmla="*/ 3 w 3213923"/>
                  <a:gd name="connsiteY4-214" fmla="*/ 1724791 h 4123817"/>
                  <a:gd name="connsiteX5-215" fmla="*/ 0 w 3213923"/>
                  <a:gd name="connsiteY5-216" fmla="*/ 4108137 h 4123817"/>
                  <a:gd name="connsiteX0-217" fmla="*/ 203808 w 3355019"/>
                  <a:gd name="connsiteY0-218" fmla="*/ 4123817 h 4123817"/>
                  <a:gd name="connsiteX1-219" fmla="*/ 2351649 w 3355019"/>
                  <a:gd name="connsiteY1-220" fmla="*/ 4123816 h 4123817"/>
                  <a:gd name="connsiteX2-221" fmla="*/ 3355019 w 3355019"/>
                  <a:gd name="connsiteY2-222" fmla="*/ 768315 h 4123817"/>
                  <a:gd name="connsiteX3-223" fmla="*/ 2665202 w 3355019"/>
                  <a:gd name="connsiteY3-224" fmla="*/ 0 h 4123817"/>
                  <a:gd name="connsiteX4-225" fmla="*/ 0 w 3355019"/>
                  <a:gd name="connsiteY4-226" fmla="*/ 1850231 h 4123817"/>
                  <a:gd name="connsiteX5-227" fmla="*/ 141096 w 3355019"/>
                  <a:gd name="connsiteY5-228" fmla="*/ 4108137 h 4123817"/>
                  <a:gd name="connsiteX0-229" fmla="*/ 203811 w 3355022"/>
                  <a:gd name="connsiteY0-230" fmla="*/ 4123817 h 4123817"/>
                  <a:gd name="connsiteX1-231" fmla="*/ 2351652 w 3355022"/>
                  <a:gd name="connsiteY1-232" fmla="*/ 4123816 h 4123817"/>
                  <a:gd name="connsiteX2-233" fmla="*/ 3355022 w 3355022"/>
                  <a:gd name="connsiteY2-234" fmla="*/ 768315 h 4123817"/>
                  <a:gd name="connsiteX3-235" fmla="*/ 2665205 w 3355022"/>
                  <a:gd name="connsiteY3-236" fmla="*/ 0 h 4123817"/>
                  <a:gd name="connsiteX4-237" fmla="*/ 3 w 3355022"/>
                  <a:gd name="connsiteY4-238" fmla="*/ 1850231 h 4123817"/>
                  <a:gd name="connsiteX5-239" fmla="*/ 0 w 3355022"/>
                  <a:gd name="connsiteY5-240" fmla="*/ 4076777 h 4123817"/>
                  <a:gd name="connsiteX0-241" fmla="*/ 2 w 3355022"/>
                  <a:gd name="connsiteY0-242" fmla="*/ 4108137 h 4123816"/>
                  <a:gd name="connsiteX1-243" fmla="*/ 2351652 w 3355022"/>
                  <a:gd name="connsiteY1-244" fmla="*/ 4123816 h 4123816"/>
                  <a:gd name="connsiteX2-245" fmla="*/ 3355022 w 3355022"/>
                  <a:gd name="connsiteY2-246" fmla="*/ 768315 h 4123816"/>
                  <a:gd name="connsiteX3-247" fmla="*/ 2665205 w 3355022"/>
                  <a:gd name="connsiteY3-248" fmla="*/ 0 h 4123816"/>
                  <a:gd name="connsiteX4-249" fmla="*/ 3 w 3355022"/>
                  <a:gd name="connsiteY4-250" fmla="*/ 1850231 h 4123816"/>
                  <a:gd name="connsiteX5-251" fmla="*/ 0 w 3355022"/>
                  <a:gd name="connsiteY5-252" fmla="*/ 4076777 h 41238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355022" h="4123816">
                    <a:moveTo>
                      <a:pt x="2" y="4108137"/>
                    </a:moveTo>
                    <a:lnTo>
                      <a:pt x="2351652" y="4123816"/>
                    </a:lnTo>
                    <a:lnTo>
                      <a:pt x="3355022" y="768315"/>
                    </a:lnTo>
                    <a:lnTo>
                      <a:pt x="2665205" y="0"/>
                    </a:lnTo>
                    <a:lnTo>
                      <a:pt x="3" y="1850231"/>
                    </a:lnTo>
                    <a:cubicBezTo>
                      <a:pt x="3" y="2237002"/>
                      <a:pt x="0" y="3690006"/>
                      <a:pt x="0" y="4076777"/>
                    </a:cubicBezTo>
                  </a:path>
                </a:pathLst>
              </a:cu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1" name="TextBox 20">
                <a:extLst>
                  <a:ext uri="{FF2B5EF4-FFF2-40B4-BE49-F238E27FC236}">
                    <a16:creationId xmlns:a16="http://schemas.microsoft.com/office/drawing/2014/main" id="{CE35C7FC-85C1-4206-BC47-216BAE98296C}"/>
                  </a:ext>
                </a:extLst>
              </p:cNvPr>
              <p:cNvSpPr txBox="1">
                <a:spLocks noChangeArrowheads="1"/>
              </p:cNvSpPr>
              <p:nvPr/>
            </p:nvSpPr>
            <p:spPr bwMode="auto">
              <a:xfrm>
                <a:off x="123907" y="2549220"/>
                <a:ext cx="2275577" cy="738572"/>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charset="-128"/>
                    <a:cs typeface="MS PGothic" panose="020B0600070205080204" charset="-128"/>
                  </a:defRPr>
                </a:lvl1pPr>
                <a:lvl2pPr marL="742950" indent="-285750">
                  <a:defRPr>
                    <a:solidFill>
                      <a:schemeClr val="tx1"/>
                    </a:solidFill>
                    <a:latin typeface="Arial" panose="020B0604020202020204" pitchFamily="34" charset="0"/>
                    <a:ea typeface="MS PGothic" panose="020B0600070205080204" charset="-128"/>
                  </a:defRPr>
                </a:lvl2pPr>
                <a:lvl3pPr marL="1143000" indent="-228600">
                  <a:defRPr>
                    <a:solidFill>
                      <a:schemeClr val="tx1"/>
                    </a:solidFill>
                    <a:latin typeface="Arial" panose="020B0604020202020204" pitchFamily="34" charset="0"/>
                    <a:ea typeface="MS PGothic" panose="020B0600070205080204" charset="-128"/>
                  </a:defRPr>
                </a:lvl3pPr>
                <a:lvl4pPr marL="1600200" indent="-228600">
                  <a:defRPr>
                    <a:solidFill>
                      <a:schemeClr val="tx1"/>
                    </a:solidFill>
                    <a:latin typeface="Arial" panose="020B0604020202020204" pitchFamily="34" charset="0"/>
                    <a:ea typeface="MS PGothic" panose="020B0600070205080204" charset="-128"/>
                  </a:defRPr>
                </a:lvl4pPr>
                <a:lvl5pPr marL="2057400" indent="-228600">
                  <a:defRPr>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algn="r" eaLnBrk="1" hangingPunct="1"/>
                <a:r>
                  <a:rPr lang="id-ID" sz="2100" b="1" dirty="0">
                    <a:solidFill>
                      <a:srgbClr val="FF0000"/>
                    </a:solidFill>
                    <a:latin typeface="Calibri" panose="020F0502020204030204" charset="0"/>
                  </a:rPr>
                  <a:t>Optimalisasi Aliran dan Integrasi Data</a:t>
                </a:r>
              </a:p>
            </p:txBody>
          </p:sp>
        </p:grpSp>
        <p:grpSp>
          <p:nvGrpSpPr>
            <p:cNvPr id="14" name="Group 13">
              <a:extLst>
                <a:ext uri="{FF2B5EF4-FFF2-40B4-BE49-F238E27FC236}">
                  <a16:creationId xmlns:a16="http://schemas.microsoft.com/office/drawing/2014/main" id="{DB005BBC-354B-4EC8-A736-22DAB72DA909}"/>
                </a:ext>
              </a:extLst>
            </p:cNvPr>
            <p:cNvGrpSpPr/>
            <p:nvPr/>
          </p:nvGrpSpPr>
          <p:grpSpPr bwMode="auto">
            <a:xfrm>
              <a:off x="1632218" y="2999520"/>
              <a:ext cx="7175408" cy="2790427"/>
              <a:chOff x="1002059" y="3511575"/>
              <a:chExt cx="5382931" cy="2789329"/>
            </a:xfrm>
          </p:grpSpPr>
          <p:sp>
            <p:nvSpPr>
              <p:cNvPr id="18" name="Freeform 46">
                <a:extLst>
                  <a:ext uri="{FF2B5EF4-FFF2-40B4-BE49-F238E27FC236}">
                    <a16:creationId xmlns:a16="http://schemas.microsoft.com/office/drawing/2014/main" id="{15BFADD2-AD45-4017-82A1-67C087D1E15E}"/>
                  </a:ext>
                </a:extLst>
              </p:cNvPr>
              <p:cNvSpPr/>
              <p:nvPr/>
            </p:nvSpPr>
            <p:spPr>
              <a:xfrm>
                <a:off x="2383139" y="3511575"/>
                <a:ext cx="4001851" cy="2789329"/>
              </a:xfrm>
              <a:custGeom>
                <a:avLst/>
                <a:gdLst>
                  <a:gd name="connsiteX0" fmla="*/ 0 w 4405425"/>
                  <a:gd name="connsiteY0" fmla="*/ 3214382 h 3214382"/>
                  <a:gd name="connsiteX1" fmla="*/ 4405425 w 4405425"/>
                  <a:gd name="connsiteY1" fmla="*/ 3214382 h 3214382"/>
                  <a:gd name="connsiteX2" fmla="*/ 4389747 w 4405425"/>
                  <a:gd name="connsiteY2" fmla="*/ 0 h 3214382"/>
                  <a:gd name="connsiteX3" fmla="*/ 2978757 w 4405425"/>
                  <a:gd name="connsiteY3" fmla="*/ 15680 h 3214382"/>
                  <a:gd name="connsiteX4" fmla="*/ 15678 w 4405425"/>
                  <a:gd name="connsiteY4" fmla="*/ 2022709 h 3214382"/>
                  <a:gd name="connsiteX5" fmla="*/ 47033 w 4405425"/>
                  <a:gd name="connsiteY5" fmla="*/ 3183022 h 3214382"/>
                  <a:gd name="connsiteX0-1" fmla="*/ 0 w 4405425"/>
                  <a:gd name="connsiteY0-2" fmla="*/ 3214382 h 3214382"/>
                  <a:gd name="connsiteX1-3" fmla="*/ 4405425 w 4405425"/>
                  <a:gd name="connsiteY1-4" fmla="*/ 3214382 h 3214382"/>
                  <a:gd name="connsiteX2-5" fmla="*/ 4389747 w 4405425"/>
                  <a:gd name="connsiteY2-6" fmla="*/ 0 h 3214382"/>
                  <a:gd name="connsiteX3-7" fmla="*/ 2978757 w 4405425"/>
                  <a:gd name="connsiteY3-8" fmla="*/ 15680 h 3214382"/>
                  <a:gd name="connsiteX4-9" fmla="*/ 15678 w 4405425"/>
                  <a:gd name="connsiteY4-10" fmla="*/ 2022709 h 3214382"/>
                  <a:gd name="connsiteX5-11" fmla="*/ 31355 w 4405425"/>
                  <a:gd name="connsiteY5-12" fmla="*/ 3183022 h 3214382"/>
                  <a:gd name="connsiteX0-13" fmla="*/ 0 w 4405425"/>
                  <a:gd name="connsiteY0-14" fmla="*/ 3214382 h 3214382"/>
                  <a:gd name="connsiteX1-15" fmla="*/ 4405425 w 4405425"/>
                  <a:gd name="connsiteY1-16" fmla="*/ 3214382 h 3214382"/>
                  <a:gd name="connsiteX2-17" fmla="*/ 4389747 w 4405425"/>
                  <a:gd name="connsiteY2-18" fmla="*/ 0 h 3214382"/>
                  <a:gd name="connsiteX3-19" fmla="*/ 2978757 w 4405425"/>
                  <a:gd name="connsiteY3-20" fmla="*/ 15680 h 3214382"/>
                  <a:gd name="connsiteX4-21" fmla="*/ 31356 w 4405425"/>
                  <a:gd name="connsiteY4-22" fmla="*/ 2022709 h 3214382"/>
                  <a:gd name="connsiteX5-23" fmla="*/ 31355 w 4405425"/>
                  <a:gd name="connsiteY5-24" fmla="*/ 3183022 h 3214382"/>
                  <a:gd name="connsiteX0-25" fmla="*/ 0 w 4405425"/>
                  <a:gd name="connsiteY0-26" fmla="*/ 3214382 h 3214382"/>
                  <a:gd name="connsiteX1-27" fmla="*/ 4405425 w 4405425"/>
                  <a:gd name="connsiteY1-28" fmla="*/ 3214382 h 3214382"/>
                  <a:gd name="connsiteX2-29" fmla="*/ 4389747 w 4405425"/>
                  <a:gd name="connsiteY2-30" fmla="*/ 0 h 3214382"/>
                  <a:gd name="connsiteX3-31" fmla="*/ 2978757 w 4405425"/>
                  <a:gd name="connsiteY3-32" fmla="*/ 15680 h 3214382"/>
                  <a:gd name="connsiteX4-33" fmla="*/ 31356 w 4405425"/>
                  <a:gd name="connsiteY4-34" fmla="*/ 2022709 h 3214382"/>
                  <a:gd name="connsiteX5-35" fmla="*/ 15677 w 4405425"/>
                  <a:gd name="connsiteY5-36" fmla="*/ 3214382 h 3214382"/>
                  <a:gd name="connsiteX0-37" fmla="*/ 0 w 4405425"/>
                  <a:gd name="connsiteY0-38" fmla="*/ 3214382 h 3214382"/>
                  <a:gd name="connsiteX1-39" fmla="*/ 4405425 w 4405425"/>
                  <a:gd name="connsiteY1-40" fmla="*/ 3214382 h 3214382"/>
                  <a:gd name="connsiteX2-41" fmla="*/ 4389747 w 4405425"/>
                  <a:gd name="connsiteY2-42" fmla="*/ 0 h 3214382"/>
                  <a:gd name="connsiteX3-43" fmla="*/ 2978757 w 4405425"/>
                  <a:gd name="connsiteY3-44" fmla="*/ 15680 h 3214382"/>
                  <a:gd name="connsiteX4-45" fmla="*/ 15679 w 4405425"/>
                  <a:gd name="connsiteY4-46" fmla="*/ 2069748 h 3214382"/>
                  <a:gd name="connsiteX5-47" fmla="*/ 15677 w 4405425"/>
                  <a:gd name="connsiteY5-48" fmla="*/ 3214382 h 32143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405425" h="3214382">
                    <a:moveTo>
                      <a:pt x="0" y="3214382"/>
                    </a:moveTo>
                    <a:lnTo>
                      <a:pt x="4405425" y="3214382"/>
                    </a:lnTo>
                    <a:lnTo>
                      <a:pt x="4389747" y="0"/>
                    </a:lnTo>
                    <a:lnTo>
                      <a:pt x="2978757" y="15680"/>
                    </a:lnTo>
                    <a:lnTo>
                      <a:pt x="15679" y="2069748"/>
                    </a:lnTo>
                    <a:cubicBezTo>
                      <a:pt x="15679" y="2456519"/>
                      <a:pt x="15677" y="2827611"/>
                      <a:pt x="15677" y="3214382"/>
                    </a:cubicBezTo>
                  </a:path>
                </a:pathLst>
              </a:custGeom>
              <a:ln>
                <a:solidFill>
                  <a:srgbClr val="0000FF"/>
                </a:solidFill>
                <a:prstDash val="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TextBox 2">
                <a:extLst>
                  <a:ext uri="{FF2B5EF4-FFF2-40B4-BE49-F238E27FC236}">
                    <a16:creationId xmlns:a16="http://schemas.microsoft.com/office/drawing/2014/main" id="{CFA64D9D-3305-4D65-95BF-93D660985D06}"/>
                  </a:ext>
                </a:extLst>
              </p:cNvPr>
              <p:cNvSpPr txBox="1">
                <a:spLocks noChangeArrowheads="1"/>
              </p:cNvSpPr>
              <p:nvPr/>
            </p:nvSpPr>
            <p:spPr bwMode="auto">
              <a:xfrm>
                <a:off x="1002059" y="5512417"/>
                <a:ext cx="1368570" cy="738373"/>
              </a:xfrm>
              <a:prstGeom prst="rect">
                <a:avLst/>
              </a:prstGeom>
              <a:noFill/>
              <a:ln>
                <a:noFill/>
              </a:ln>
            </p:spPr>
            <p:txBody>
              <a:bodyPr wrap="none">
                <a:spAutoFit/>
              </a:bodyPr>
              <a:lstStyle>
                <a:lvl1pPr>
                  <a:defRPr>
                    <a:solidFill>
                      <a:schemeClr val="tx1"/>
                    </a:solidFill>
                    <a:latin typeface="Arial" panose="020B0604020202020204" pitchFamily="34" charset="0"/>
                    <a:ea typeface="MS PGothic" panose="020B0600070205080204" charset="-128"/>
                    <a:cs typeface="MS PGothic" panose="020B0600070205080204" charset="-128"/>
                  </a:defRPr>
                </a:lvl1pPr>
                <a:lvl2pPr marL="742950" indent="-285750">
                  <a:defRPr>
                    <a:solidFill>
                      <a:schemeClr val="tx1"/>
                    </a:solidFill>
                    <a:latin typeface="Arial" panose="020B0604020202020204" pitchFamily="34" charset="0"/>
                    <a:ea typeface="MS PGothic" panose="020B0600070205080204" charset="-128"/>
                  </a:defRPr>
                </a:lvl2pPr>
                <a:lvl3pPr marL="1143000" indent="-228600">
                  <a:defRPr>
                    <a:solidFill>
                      <a:schemeClr val="tx1"/>
                    </a:solidFill>
                    <a:latin typeface="Arial" panose="020B0604020202020204" pitchFamily="34" charset="0"/>
                    <a:ea typeface="MS PGothic" panose="020B0600070205080204" charset="-128"/>
                  </a:defRPr>
                </a:lvl3pPr>
                <a:lvl4pPr marL="1600200" indent="-228600">
                  <a:defRPr>
                    <a:solidFill>
                      <a:schemeClr val="tx1"/>
                    </a:solidFill>
                    <a:latin typeface="Arial" panose="020B0604020202020204" pitchFamily="34" charset="0"/>
                    <a:ea typeface="MS PGothic" panose="020B0600070205080204" charset="-128"/>
                  </a:defRPr>
                </a:lvl4pPr>
                <a:lvl5pPr marL="2057400" indent="-228600">
                  <a:defRPr>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algn="r" eaLnBrk="1" hangingPunct="1"/>
                <a:r>
                  <a:rPr lang="id-ID" sz="2100" b="1" dirty="0">
                    <a:solidFill>
                      <a:srgbClr val="0000FF"/>
                    </a:solidFill>
                    <a:latin typeface="Calibri" panose="020F0502020204030204" charset="0"/>
                  </a:rPr>
                  <a:t>Penataan</a:t>
                </a:r>
              </a:p>
              <a:p>
                <a:pPr algn="r" eaLnBrk="1" hangingPunct="1"/>
                <a:r>
                  <a:rPr lang="id-ID" sz="2100" b="1" dirty="0">
                    <a:solidFill>
                      <a:srgbClr val="0000FF"/>
                    </a:solidFill>
                    <a:latin typeface="Calibri" panose="020F0502020204030204" charset="0"/>
                  </a:rPr>
                  <a:t>Data Transaksi</a:t>
                </a:r>
              </a:p>
            </p:txBody>
          </p:sp>
        </p:grpSp>
        <p:grpSp>
          <p:nvGrpSpPr>
            <p:cNvPr id="15" name="Group 14">
              <a:extLst>
                <a:ext uri="{FF2B5EF4-FFF2-40B4-BE49-F238E27FC236}">
                  <a16:creationId xmlns:a16="http://schemas.microsoft.com/office/drawing/2014/main" id="{0AC6C2BF-E7AB-4D85-863D-0E197B9A3CF4}"/>
                </a:ext>
              </a:extLst>
            </p:cNvPr>
            <p:cNvGrpSpPr/>
            <p:nvPr/>
          </p:nvGrpSpPr>
          <p:grpSpPr>
            <a:xfrm>
              <a:off x="1913268" y="311567"/>
              <a:ext cx="10127352" cy="6375786"/>
              <a:chOff x="1913266" y="361052"/>
              <a:chExt cx="10127354" cy="6375786"/>
            </a:xfrm>
          </p:grpSpPr>
          <p:sp>
            <p:nvSpPr>
              <p:cNvPr id="16" name="Rectangle 15">
                <a:extLst>
                  <a:ext uri="{FF2B5EF4-FFF2-40B4-BE49-F238E27FC236}">
                    <a16:creationId xmlns:a16="http://schemas.microsoft.com/office/drawing/2014/main" id="{6D5F5C7F-4120-440F-A7BD-8F3241725482}"/>
                  </a:ext>
                </a:extLst>
              </p:cNvPr>
              <p:cNvSpPr/>
              <p:nvPr/>
            </p:nvSpPr>
            <p:spPr>
              <a:xfrm>
                <a:off x="1913266" y="361052"/>
                <a:ext cx="8230343" cy="6375786"/>
              </a:xfrm>
              <a:prstGeom prst="rect">
                <a:avLst/>
              </a:prstGeom>
              <a:noFill/>
              <a:ln w="19050" cmpd="sng">
                <a:solidFill>
                  <a:srgbClr val="008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2">
                <a:extLst>
                  <a:ext uri="{FF2B5EF4-FFF2-40B4-BE49-F238E27FC236}">
                    <a16:creationId xmlns:a16="http://schemas.microsoft.com/office/drawing/2014/main" id="{CCC6E815-4052-4B3C-B7D3-944BE1C43552}"/>
                  </a:ext>
                </a:extLst>
              </p:cNvPr>
              <p:cNvSpPr txBox="1">
                <a:spLocks noChangeArrowheads="1"/>
              </p:cNvSpPr>
              <p:nvPr/>
            </p:nvSpPr>
            <p:spPr bwMode="auto">
              <a:xfrm>
                <a:off x="10143609" y="5258605"/>
                <a:ext cx="1897011" cy="1061829"/>
              </a:xfrm>
              <a:prstGeom prst="rect">
                <a:avLst/>
              </a:prstGeom>
              <a:noFill/>
              <a:ln>
                <a:noFill/>
              </a:ln>
            </p:spPr>
            <p:txBody>
              <a:bodyPr wrap="none">
                <a:spAutoFit/>
              </a:bodyPr>
              <a:lstStyle>
                <a:lvl1pPr>
                  <a:defRPr>
                    <a:solidFill>
                      <a:schemeClr val="tx1"/>
                    </a:solidFill>
                    <a:latin typeface="Arial" panose="020B0604020202020204" pitchFamily="34" charset="0"/>
                    <a:ea typeface="MS PGothic" panose="020B0600070205080204" charset="-128"/>
                    <a:cs typeface="MS PGothic" panose="020B0600070205080204" charset="-128"/>
                  </a:defRPr>
                </a:lvl1pPr>
                <a:lvl2pPr marL="742950" indent="-285750">
                  <a:defRPr>
                    <a:solidFill>
                      <a:schemeClr val="tx1"/>
                    </a:solidFill>
                    <a:latin typeface="Arial" panose="020B0604020202020204" pitchFamily="34" charset="0"/>
                    <a:ea typeface="MS PGothic" panose="020B0600070205080204" charset="-128"/>
                  </a:defRPr>
                </a:lvl2pPr>
                <a:lvl3pPr marL="1143000" indent="-228600">
                  <a:defRPr>
                    <a:solidFill>
                      <a:schemeClr val="tx1"/>
                    </a:solidFill>
                    <a:latin typeface="Arial" panose="020B0604020202020204" pitchFamily="34" charset="0"/>
                    <a:ea typeface="MS PGothic" panose="020B0600070205080204" charset="-128"/>
                  </a:defRPr>
                </a:lvl3pPr>
                <a:lvl4pPr marL="1600200" indent="-228600">
                  <a:defRPr>
                    <a:solidFill>
                      <a:schemeClr val="tx1"/>
                    </a:solidFill>
                    <a:latin typeface="Arial" panose="020B0604020202020204" pitchFamily="34" charset="0"/>
                    <a:ea typeface="MS PGothic" panose="020B0600070205080204" charset="-128"/>
                  </a:defRPr>
                </a:lvl4pPr>
                <a:lvl5pPr marL="2057400" indent="-228600">
                  <a:defRPr>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r>
                  <a:rPr lang="id-ID" sz="2100" b="1" dirty="0">
                    <a:solidFill>
                      <a:srgbClr val="008000"/>
                    </a:solidFill>
                    <a:latin typeface="Calibri" panose="020F0502020204030204" charset="0"/>
                  </a:rPr>
                  <a:t>Peningkatan</a:t>
                </a:r>
              </a:p>
              <a:p>
                <a:pPr eaLnBrk="1" hangingPunct="1"/>
                <a:r>
                  <a:rPr lang="id-ID" sz="2100" b="1" dirty="0">
                    <a:solidFill>
                      <a:srgbClr val="008000"/>
                    </a:solidFill>
                    <a:latin typeface="Calibri" panose="020F0502020204030204" charset="0"/>
                  </a:rPr>
                  <a:t>Pemanfaatan</a:t>
                </a:r>
              </a:p>
              <a:p>
                <a:pPr eaLnBrk="1" hangingPunct="1"/>
                <a:r>
                  <a:rPr lang="id-ID" sz="2100" b="1" dirty="0">
                    <a:solidFill>
                      <a:srgbClr val="008000"/>
                    </a:solidFill>
                    <a:latin typeface="Calibri" panose="020F0502020204030204" charset="0"/>
                  </a:rPr>
                  <a:t>Data/Informasi</a:t>
                </a:r>
              </a:p>
            </p:txBody>
          </p:sp>
        </p:grpSp>
      </p:grpSp>
    </p:spTree>
    <p:extLst>
      <p:ext uri="{BB962C8B-B14F-4D97-AF65-F5344CB8AC3E}">
        <p14:creationId xmlns:p14="http://schemas.microsoft.com/office/powerpoint/2010/main" val="117661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8B6991C-E4CD-433A-AB40-FDC89A7EDD54}"/>
              </a:ext>
            </a:extLst>
          </p:cNvPr>
          <p:cNvSpPr>
            <a:spLocks noGrp="1"/>
          </p:cNvSpPr>
          <p:nvPr>
            <p:ph type="title"/>
          </p:nvPr>
        </p:nvSpPr>
        <p:spPr>
          <a:xfrm>
            <a:off x="601255" y="702155"/>
            <a:ext cx="3409783" cy="5174537"/>
          </a:xfrm>
        </p:spPr>
        <p:txBody>
          <a:bodyPr>
            <a:normAutofit/>
          </a:bodyPr>
          <a:lstStyle/>
          <a:p>
            <a:pPr>
              <a:lnSpc>
                <a:spcPct val="90000"/>
              </a:lnSpc>
            </a:pPr>
            <a:r>
              <a:rPr lang="en-US" sz="4000" dirty="0"/>
              <a:t>Model sharing/</a:t>
            </a:r>
            <a:br>
              <a:rPr lang="en-US" sz="4000" dirty="0"/>
            </a:br>
            <a:r>
              <a:rPr lang="en-US" sz="4000" dirty="0" err="1"/>
              <a:t>integrasi</a:t>
            </a:r>
            <a:r>
              <a:rPr lang="en-US" sz="4000" dirty="0"/>
              <a:t> data </a:t>
            </a:r>
            <a:r>
              <a:rPr lang="en-US" sz="4000" dirty="0" err="1"/>
              <a:t>kesehatan</a:t>
            </a:r>
            <a:r>
              <a:rPr lang="en-US" sz="4000" dirty="0"/>
              <a:t> di </a:t>
            </a:r>
            <a:r>
              <a:rPr lang="en-US" sz="4000" dirty="0" err="1"/>
              <a:t>indonesia</a:t>
            </a:r>
            <a:endParaRPr lang="en-US" sz="4000" dirty="0"/>
          </a:p>
        </p:txBody>
      </p:sp>
      <p:pic>
        <p:nvPicPr>
          <p:cNvPr id="103" name="Picture 102" descr="A close up of a sign&#10;&#10;Description automatically generated">
            <a:extLst>
              <a:ext uri="{FF2B5EF4-FFF2-40B4-BE49-F238E27FC236}">
                <a16:creationId xmlns:a16="http://schemas.microsoft.com/office/drawing/2014/main" id="{E892FA6A-7FDA-40FB-B127-313CF19874F1}"/>
              </a:ext>
            </a:extLst>
          </p:cNvPr>
          <p:cNvPicPr>
            <a:picLocks noChangeAspect="1"/>
          </p:cNvPicPr>
          <p:nvPr/>
        </p:nvPicPr>
        <p:blipFill>
          <a:blip r:embed="rId2"/>
          <a:stretch>
            <a:fillRect/>
          </a:stretch>
        </p:blipFill>
        <p:spPr>
          <a:xfrm>
            <a:off x="5265392" y="1111641"/>
            <a:ext cx="5542078" cy="4655348"/>
          </a:xfrm>
          <a:prstGeom prst="rect">
            <a:avLst/>
          </a:prstGeom>
        </p:spPr>
      </p:pic>
      <p:sp>
        <p:nvSpPr>
          <p:cNvPr id="112" name="Rectangle 111">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0FD1FE"/>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1926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C4A59F9-8C12-4DCB-BBAF-C01B23F00185}"/>
              </a:ext>
            </a:extLst>
          </p:cNvPr>
          <p:cNvSpPr>
            <a:spLocks noGrp="1" noChangeArrowheads="1"/>
          </p:cNvSpPr>
          <p:nvPr>
            <p:ph type="title"/>
          </p:nvPr>
        </p:nvSpPr>
        <p:spPr/>
        <p:txBody>
          <a:bodyPr/>
          <a:lstStyle/>
          <a:p>
            <a:r>
              <a:rPr lang="en-US" altLang="en-US" dirty="0">
                <a:ea typeface="ＭＳ Ｐゴシック" panose="020B0600070205080204" pitchFamily="34" charset="-128"/>
              </a:rPr>
              <a:t>Introduction of </a:t>
            </a:r>
            <a:r>
              <a:rPr lang="en-US" altLang="en-US" dirty="0" err="1">
                <a:ea typeface="ＭＳ Ｐゴシック" panose="020B0600070205080204" pitchFamily="34" charset="-128"/>
              </a:rPr>
              <a:t>emr</a:t>
            </a:r>
            <a:endParaRPr lang="en-US" altLang="en-US" dirty="0">
              <a:ea typeface="ＭＳ Ｐゴシック" panose="020B0600070205080204" pitchFamily="34" charset="-128"/>
            </a:endParaRPr>
          </a:p>
        </p:txBody>
      </p:sp>
      <p:sp>
        <p:nvSpPr>
          <p:cNvPr id="3075" name="Rectangle 3">
            <a:extLst>
              <a:ext uri="{FF2B5EF4-FFF2-40B4-BE49-F238E27FC236}">
                <a16:creationId xmlns:a16="http://schemas.microsoft.com/office/drawing/2014/main" id="{F446B90D-8978-4049-B9AF-F09B798481E2}"/>
              </a:ext>
            </a:extLst>
          </p:cNvPr>
          <p:cNvSpPr>
            <a:spLocks noGrp="1" noChangeArrowheads="1"/>
          </p:cNvSpPr>
          <p:nvPr>
            <p:ph type="body" idx="1"/>
          </p:nvPr>
        </p:nvSpPr>
        <p:spPr>
          <a:xfrm>
            <a:off x="1056190" y="1716743"/>
            <a:ext cx="8504238" cy="4572000"/>
          </a:xfrm>
        </p:spPr>
        <p:txBody>
          <a:bodyPr>
            <a:normAutofit/>
          </a:bodyPr>
          <a:lstStyle/>
          <a:p>
            <a:r>
              <a:rPr lang="en-US" altLang="en-US" sz="2400" dirty="0">
                <a:ea typeface="ＭＳ Ｐゴシック" panose="020B0600070205080204" pitchFamily="34" charset="-128"/>
              </a:rPr>
              <a:t>Medical chart or medical record</a:t>
            </a:r>
          </a:p>
          <a:p>
            <a:r>
              <a:rPr lang="en-US" altLang="en-US" sz="2400" dirty="0">
                <a:ea typeface="ＭＳ Ｐゴシック" panose="020B0600070205080204" pitchFamily="34" charset="-128"/>
              </a:rPr>
              <a:t>Comes from the idea of patient information</a:t>
            </a:r>
          </a:p>
          <a:p>
            <a:r>
              <a:rPr lang="en-US" altLang="en-US" sz="2400" dirty="0">
                <a:ea typeface="ＭＳ Ｐゴシック" panose="020B0600070205080204" pitchFamily="34" charset="-128"/>
              </a:rPr>
              <a:t>Why should a doctor write these notes?</a:t>
            </a:r>
          </a:p>
          <a:p>
            <a:pPr lvl="1">
              <a:buFontTx/>
              <a:buNone/>
            </a:pPr>
            <a:r>
              <a:rPr lang="en-US" altLang="en-US" sz="2000" dirty="0">
                <a:ea typeface="ＭＳ Ｐゴシック" panose="020B0600070205080204" pitchFamily="34" charset="-128"/>
              </a:rPr>
              <a:t>   Too recall observations, to inform others, to instruct students, to gain knowledge, to monitor performance, to justify interventions</a:t>
            </a:r>
          </a:p>
          <a:p>
            <a:r>
              <a:rPr lang="en-US" altLang="en-US" sz="2200" dirty="0">
                <a:ea typeface="ＭＳ Ｐゴシック" panose="020B0600070205080204" pitchFamily="34" charset="-128"/>
              </a:rPr>
              <a:t>Start from a basic paper (1960)</a:t>
            </a:r>
          </a:p>
          <a:p>
            <a:r>
              <a:rPr lang="en-US" altLang="en-US" sz="2200" dirty="0">
                <a:ea typeface="ＭＳ Ｐゴシック" panose="020B0600070205080204" pitchFamily="34" charset="-128"/>
              </a:rPr>
              <a:t>Used mainly by doctor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box(in)">
                                      <p:cBhvr>
                                        <p:cTn id="7" dur="500"/>
                                        <p:tgtEl>
                                          <p:spTgt spid="307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5">
                                            <p:txEl>
                                              <p:pRg st="4" end="4"/>
                                            </p:txEl>
                                          </p:spTgt>
                                        </p:tgtEl>
                                        <p:attrNameLst>
                                          <p:attrName>style.visibility</p:attrName>
                                        </p:attrNameLst>
                                      </p:cBhvr>
                                      <p:to>
                                        <p:strVal val="visible"/>
                                      </p:to>
                                    </p:set>
                                    <p:animEffect transition="in" filter="box(in)">
                                      <p:cBhvr>
                                        <p:cTn id="12" dur="500"/>
                                        <p:tgtEl>
                                          <p:spTgt spid="30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animEffect transition="in" filter="box(in)">
                                      <p:cBhvr>
                                        <p:cTn id="17"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1026">
            <a:extLst>
              <a:ext uri="{FF2B5EF4-FFF2-40B4-BE49-F238E27FC236}">
                <a16:creationId xmlns:a16="http://schemas.microsoft.com/office/drawing/2014/main" id="{0447AE0F-1137-4EC4-9BFA-C1253FE4A2E7}"/>
              </a:ext>
            </a:extLst>
          </p:cNvPr>
          <p:cNvSpPr>
            <a:spLocks noGrp="1" noChangeArrowheads="1"/>
          </p:cNvSpPr>
          <p:nvPr>
            <p:ph type="title"/>
          </p:nvPr>
        </p:nvSpPr>
        <p:spPr>
          <a:xfrm>
            <a:off x="581192" y="702156"/>
            <a:ext cx="11029616" cy="1013800"/>
          </a:xfrm>
        </p:spPr>
        <p:txBody>
          <a:bodyPr>
            <a:normAutofit/>
          </a:bodyPr>
          <a:lstStyle/>
          <a:p>
            <a:r>
              <a:rPr lang="en-US" altLang="en-US">
                <a:solidFill>
                  <a:srgbClr val="FFFEFF"/>
                </a:solidFill>
              </a:rPr>
              <a:t>Definitions of emr</a:t>
            </a:r>
          </a:p>
        </p:txBody>
      </p:sp>
      <p:graphicFrame>
        <p:nvGraphicFramePr>
          <p:cNvPr id="318473" name="Rectangle 1027">
            <a:extLst>
              <a:ext uri="{FF2B5EF4-FFF2-40B4-BE49-F238E27FC236}">
                <a16:creationId xmlns:a16="http://schemas.microsoft.com/office/drawing/2014/main" id="{867716BD-A24E-49F1-9487-FC6B2C2A84C2}"/>
              </a:ext>
            </a:extLst>
          </p:cNvPr>
          <p:cNvGraphicFramePr/>
          <p:nvPr>
            <p:extLst>
              <p:ext uri="{D42A27DB-BD31-4B8C-83A1-F6EECF244321}">
                <p14:modId xmlns:p14="http://schemas.microsoft.com/office/powerpoint/2010/main" val="72532550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C4A59F9-8C12-4DCB-BBAF-C01B23F00185}"/>
              </a:ext>
            </a:extLst>
          </p:cNvPr>
          <p:cNvSpPr>
            <a:spLocks noGrp="1" noChangeArrowheads="1"/>
          </p:cNvSpPr>
          <p:nvPr>
            <p:ph type="title"/>
          </p:nvPr>
        </p:nvSpPr>
        <p:spPr>
          <a:xfrm>
            <a:off x="581192" y="702156"/>
            <a:ext cx="11029616" cy="1013800"/>
          </a:xfrm>
        </p:spPr>
        <p:txBody>
          <a:bodyPr>
            <a:normAutofit/>
          </a:bodyPr>
          <a:lstStyle/>
          <a:p>
            <a:r>
              <a:rPr lang="en-US" altLang="en-US">
                <a:solidFill>
                  <a:srgbClr val="FFFFFF"/>
                </a:solidFill>
                <a:ea typeface="ＭＳ Ｐゴシック" panose="020B0600070205080204" pitchFamily="34" charset="-128"/>
              </a:rPr>
              <a:t>Disadvantages of paper records</a:t>
            </a:r>
          </a:p>
        </p:txBody>
      </p:sp>
      <p:grpSp>
        <p:nvGrpSpPr>
          <p:cNvPr id="71" name="Group 70">
            <a:extLst>
              <a:ext uri="{FF2B5EF4-FFF2-40B4-BE49-F238E27FC236}">
                <a16:creationId xmlns:a16="http://schemas.microsoft.com/office/drawing/2014/main" id="{0707D684-ABCB-401C-869A-D03BBC060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72" name="Rectangle 7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E36F9B"/>
            </a:solidFill>
            <a:ln>
              <a:noFill/>
            </a:ln>
            <a:effectLst/>
          </p:spPr>
          <p:style>
            <a:lnRef idx="1">
              <a:schemeClr val="accent1"/>
            </a:lnRef>
            <a:fillRef idx="3">
              <a:schemeClr val="accent1"/>
            </a:fillRef>
            <a:effectRef idx="2">
              <a:schemeClr val="accent1"/>
            </a:effectRef>
            <a:fontRef idx="minor">
              <a:schemeClr val="lt1"/>
            </a:fontRef>
          </p:style>
        </p:sp>
      </p:grpSp>
      <p:sp>
        <p:nvSpPr>
          <p:cNvPr id="76" name="Rectangle 75">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DAD34F5A-4182-4C22-8854-0AEBCE77A0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74" r="4" b="4"/>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4BC0375-96C5-436E-B64C-EB115D0B0B0E}"/>
              </a:ext>
            </a:extLst>
          </p:cNvPr>
          <p:cNvSpPr>
            <a:spLocks noGrp="1"/>
          </p:cNvSpPr>
          <p:nvPr>
            <p:ph idx="1"/>
          </p:nvPr>
        </p:nvSpPr>
        <p:spPr>
          <a:xfrm>
            <a:off x="6335805" y="2180496"/>
            <a:ext cx="5275001" cy="4045683"/>
          </a:xfrm>
        </p:spPr>
        <p:txBody>
          <a:bodyPr>
            <a:normAutofit/>
          </a:bodyPr>
          <a:lstStyle/>
          <a:p>
            <a:pPr>
              <a:buClr>
                <a:srgbClr val="E36F9B"/>
              </a:buClr>
            </a:pPr>
            <a:r>
              <a:rPr lang="en-US" altLang="en-US" dirty="0" err="1">
                <a:ea typeface="ＭＳ Ｐゴシック" panose="020B0600070205080204" pitchFamily="34" charset="-128"/>
              </a:rPr>
              <a:t>Organisational</a:t>
            </a:r>
            <a:r>
              <a:rPr lang="en-US" altLang="en-US" dirty="0">
                <a:ea typeface="ＭＳ Ｐゴシック" panose="020B0600070205080204" pitchFamily="34" charset="-128"/>
              </a:rPr>
              <a:t>:</a:t>
            </a:r>
          </a:p>
          <a:p>
            <a:pPr lvl="1">
              <a:buClr>
                <a:srgbClr val="E36F9B"/>
              </a:buClr>
            </a:pPr>
            <a:r>
              <a:rPr lang="en-US" altLang="en-US" dirty="0">
                <a:ea typeface="ＭＳ Ｐゴシック" panose="020B0600070205080204" pitchFamily="34" charset="-128"/>
              </a:rPr>
              <a:t>Information storage and retrieval</a:t>
            </a:r>
          </a:p>
          <a:p>
            <a:pPr>
              <a:buClr>
                <a:srgbClr val="E36F9B"/>
              </a:buClr>
            </a:pPr>
            <a:r>
              <a:rPr lang="en-US" altLang="en-US" dirty="0">
                <a:ea typeface="ＭＳ Ｐゴシック" panose="020B0600070205080204" pitchFamily="34" charset="-128"/>
              </a:rPr>
              <a:t>Logistical:</a:t>
            </a:r>
          </a:p>
          <a:p>
            <a:pPr lvl="1">
              <a:buClr>
                <a:srgbClr val="E36F9B"/>
              </a:buClr>
            </a:pPr>
            <a:r>
              <a:rPr lang="en-US" altLang="en-US" dirty="0">
                <a:ea typeface="ＭＳ Ｐゴシック" panose="020B0600070205080204" pitchFamily="34" charset="-128"/>
              </a:rPr>
              <a:t>Wear and tear</a:t>
            </a:r>
          </a:p>
          <a:p>
            <a:pPr lvl="1">
              <a:buClr>
                <a:srgbClr val="E36F9B"/>
              </a:buClr>
            </a:pPr>
            <a:r>
              <a:rPr lang="en-US" altLang="en-US" dirty="0">
                <a:ea typeface="ＭＳ Ｐゴシック" panose="020B0600070205080204" pitchFamily="34" charset="-128"/>
              </a:rPr>
              <a:t>Back-ups</a:t>
            </a:r>
          </a:p>
          <a:p>
            <a:pPr lvl="1">
              <a:buClr>
                <a:srgbClr val="E36F9B"/>
              </a:buClr>
            </a:pPr>
            <a:r>
              <a:rPr lang="en-US" altLang="en-US" dirty="0">
                <a:ea typeface="ＭＳ Ｐゴシック" panose="020B0600070205080204" pitchFamily="34" charset="-128"/>
              </a:rPr>
              <a:t>Can only be at one place at a time</a:t>
            </a:r>
          </a:p>
          <a:p>
            <a:pPr>
              <a:buClr>
                <a:srgbClr val="E36F9B"/>
              </a:buClr>
            </a:pPr>
            <a:r>
              <a:rPr lang="en-US" altLang="en-US" dirty="0">
                <a:ea typeface="ＭＳ Ｐゴシック" panose="020B0600070205080204" pitchFamily="34" charset="-128"/>
              </a:rPr>
              <a:t>Research</a:t>
            </a:r>
          </a:p>
          <a:p>
            <a:pPr>
              <a:buClr>
                <a:srgbClr val="E36F9B"/>
              </a:buClr>
            </a:pPr>
            <a:r>
              <a:rPr lang="en-US" altLang="en-US" dirty="0">
                <a:ea typeface="ＭＳ Ｐゴシック" panose="020B0600070205080204" pitchFamily="34" charset="-128"/>
              </a:rPr>
              <a:t>Passive nature</a:t>
            </a:r>
          </a:p>
          <a:p>
            <a:pPr>
              <a:buClr>
                <a:srgbClr val="E36F9B"/>
              </a:buClr>
            </a:pPr>
            <a:endParaRPr lang="en-US" dirty="0"/>
          </a:p>
        </p:txBody>
      </p:sp>
    </p:spTree>
    <p:extLst>
      <p:ext uri="{BB962C8B-B14F-4D97-AF65-F5344CB8AC3E}">
        <p14:creationId xmlns:p14="http://schemas.microsoft.com/office/powerpoint/2010/main" val="411262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C1855-2C34-4046-B22A-99D3F9CA532B}"/>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Advantages of </a:t>
            </a:r>
            <a:r>
              <a:rPr lang="en-US" dirty="0" err="1">
                <a:solidFill>
                  <a:srgbClr val="FFFEFF"/>
                </a:solidFill>
              </a:rPr>
              <a:t>emr</a:t>
            </a:r>
            <a:r>
              <a:rPr lang="en-US" dirty="0">
                <a:solidFill>
                  <a:srgbClr val="FFFEFF"/>
                </a:solidFill>
              </a:rPr>
              <a:t> compare to paper record</a:t>
            </a:r>
          </a:p>
        </p:txBody>
      </p:sp>
      <p:graphicFrame>
        <p:nvGraphicFramePr>
          <p:cNvPr id="5" name="Content Placeholder 2">
            <a:extLst>
              <a:ext uri="{FF2B5EF4-FFF2-40B4-BE49-F238E27FC236}">
                <a16:creationId xmlns:a16="http://schemas.microsoft.com/office/drawing/2014/main" id="{7DA456C1-23FC-4820-85B1-8413B0D01863}"/>
              </a:ext>
            </a:extLst>
          </p:cNvPr>
          <p:cNvGraphicFramePr>
            <a:graphicFrameLocks noGrp="1"/>
          </p:cNvGraphicFramePr>
          <p:nvPr>
            <p:ph idx="1"/>
            <p:extLst>
              <p:ext uri="{D42A27DB-BD31-4B8C-83A1-F6EECF244321}">
                <p14:modId xmlns:p14="http://schemas.microsoft.com/office/powerpoint/2010/main" val="3877686714"/>
              </p:ext>
            </p:extLst>
          </p:nvPr>
        </p:nvGraphicFramePr>
        <p:xfrm>
          <a:off x="581025" y="2181224"/>
          <a:ext cx="11029950" cy="4420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67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0548-492E-43EF-BB1D-FDBA67F922F2}"/>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electronic health record</a:t>
            </a:r>
          </a:p>
        </p:txBody>
      </p:sp>
      <p:graphicFrame>
        <p:nvGraphicFramePr>
          <p:cNvPr id="5" name="Content Placeholder 2">
            <a:extLst>
              <a:ext uri="{FF2B5EF4-FFF2-40B4-BE49-F238E27FC236}">
                <a16:creationId xmlns:a16="http://schemas.microsoft.com/office/drawing/2014/main" id="{2DCE088C-5610-4500-8DCA-CB7472C4397D}"/>
              </a:ext>
            </a:extLst>
          </p:cNvPr>
          <p:cNvGraphicFramePr>
            <a:graphicFrameLocks noGrp="1"/>
          </p:cNvGraphicFramePr>
          <p:nvPr>
            <p:ph idx="1"/>
            <p:extLst>
              <p:ext uri="{D42A27DB-BD31-4B8C-83A1-F6EECF244321}">
                <p14:modId xmlns:p14="http://schemas.microsoft.com/office/powerpoint/2010/main" val="3055336392"/>
              </p:ext>
            </p:extLst>
          </p:nvPr>
        </p:nvGraphicFramePr>
        <p:xfrm>
          <a:off x="581025" y="1715956"/>
          <a:ext cx="11029950" cy="5557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87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02683-5611-4BE6-A4A0-0F43E7C2BFDE}"/>
              </a:ext>
            </a:extLst>
          </p:cNvPr>
          <p:cNvSpPr>
            <a:spLocks noGrp="1"/>
          </p:cNvSpPr>
          <p:nvPr>
            <p:ph type="title"/>
          </p:nvPr>
        </p:nvSpPr>
        <p:spPr/>
        <p:txBody>
          <a:bodyPr/>
          <a:lstStyle/>
          <a:p>
            <a:r>
              <a:rPr lang="en-US" dirty="0"/>
              <a:t>Share health record</a:t>
            </a:r>
          </a:p>
        </p:txBody>
      </p:sp>
      <p:sp>
        <p:nvSpPr>
          <p:cNvPr id="3" name="Content Placeholder 2">
            <a:extLst>
              <a:ext uri="{FF2B5EF4-FFF2-40B4-BE49-F238E27FC236}">
                <a16:creationId xmlns:a16="http://schemas.microsoft.com/office/drawing/2014/main" id="{8E702283-72D4-4DAA-9E45-38502B79429E}"/>
              </a:ext>
            </a:extLst>
          </p:cNvPr>
          <p:cNvSpPr>
            <a:spLocks noGrp="1"/>
          </p:cNvSpPr>
          <p:nvPr>
            <p:ph idx="1"/>
          </p:nvPr>
        </p:nvSpPr>
        <p:spPr/>
        <p:txBody>
          <a:bodyPr/>
          <a:lstStyle/>
          <a:p>
            <a:r>
              <a:rPr lang="en-US" dirty="0"/>
              <a:t>The </a:t>
            </a:r>
            <a:r>
              <a:rPr lang="en-US" b="1" dirty="0"/>
              <a:t>information moves with the patient</a:t>
            </a:r>
            <a:r>
              <a:rPr lang="en-US" dirty="0"/>
              <a:t>—to the specialist, the hospital, the nursing home, the next state or even across the country. </a:t>
            </a:r>
          </a:p>
          <a:p>
            <a:r>
              <a:rPr lang="en-US" dirty="0"/>
              <a:t>The Share Health Records represents the ability to easily share medical/health information among stakeholders and to have a patient’s information follow him or her through the various modalities of care engaged by that individual.</a:t>
            </a:r>
          </a:p>
          <a:p>
            <a:r>
              <a:rPr lang="en-US" dirty="0"/>
              <a:t>Designed to be accessed by all people involved in the patients care—</a:t>
            </a:r>
            <a:r>
              <a:rPr lang="en-US" i="1" dirty="0"/>
              <a:t>including the patients themselves</a:t>
            </a:r>
            <a:r>
              <a:rPr lang="en-US" dirty="0"/>
              <a:t>.</a:t>
            </a:r>
          </a:p>
        </p:txBody>
      </p:sp>
    </p:spTree>
    <p:extLst>
      <p:ext uri="{BB962C8B-B14F-4D97-AF65-F5344CB8AC3E}">
        <p14:creationId xmlns:p14="http://schemas.microsoft.com/office/powerpoint/2010/main" val="135469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5F991-77D2-4005-803F-EC60807C74F0}"/>
              </a:ext>
            </a:extLst>
          </p:cNvPr>
          <p:cNvSpPr>
            <a:spLocks noGrp="1"/>
          </p:cNvSpPr>
          <p:nvPr>
            <p:ph type="title"/>
          </p:nvPr>
        </p:nvSpPr>
        <p:spPr>
          <a:xfrm>
            <a:off x="746228" y="1037967"/>
            <a:ext cx="3054091" cy="4709131"/>
          </a:xfrm>
        </p:spPr>
        <p:txBody>
          <a:bodyPr anchor="ctr">
            <a:normAutofit/>
          </a:bodyPr>
          <a:lstStyle/>
          <a:p>
            <a:r>
              <a:rPr lang="en-US" dirty="0">
                <a:solidFill>
                  <a:schemeClr val="accent1"/>
                </a:solidFill>
              </a:rPr>
              <a:t>Benefit of share health records</a:t>
            </a:r>
          </a:p>
        </p:txBody>
      </p:sp>
      <p:sp>
        <p:nvSpPr>
          <p:cNvPr id="21" name="Rectangle 11">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3">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7">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BCBF0B8-C9DD-4A93-B97C-285DB68D8880}"/>
              </a:ext>
            </a:extLst>
          </p:cNvPr>
          <p:cNvGraphicFramePr>
            <a:graphicFrameLocks noGrp="1"/>
          </p:cNvGraphicFramePr>
          <p:nvPr>
            <p:ph idx="1"/>
            <p:extLst>
              <p:ext uri="{D42A27DB-BD31-4B8C-83A1-F6EECF244321}">
                <p14:modId xmlns:p14="http://schemas.microsoft.com/office/powerpoint/2010/main" val="3500993297"/>
              </p:ext>
            </p:extLst>
          </p:nvPr>
        </p:nvGraphicFramePr>
        <p:xfrm>
          <a:off x="4598438" y="1037967"/>
          <a:ext cx="7012370" cy="5096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8671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830057-F4EE-412A-8526-36BE1CE18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AAEBA82-E2D4-4653-AEE3-E95B330D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386509E-DAF8-4DA0-B09B-FA3FB341C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4E11946-6976-4B44-971A-07BFBE954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367DA501-B484-4B3B-8460-067A48E69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9B929-0E7D-4AF7-A23F-7AB12E0A34F6}"/>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Contoh pengaplikasian share health record</a:t>
            </a:r>
          </a:p>
        </p:txBody>
      </p:sp>
      <p:pic>
        <p:nvPicPr>
          <p:cNvPr id="4" name="Content Placeholder 3">
            <a:extLst>
              <a:ext uri="{FF2B5EF4-FFF2-40B4-BE49-F238E27FC236}">
                <a16:creationId xmlns:a16="http://schemas.microsoft.com/office/drawing/2014/main" id="{83A62843-E1AF-4EFB-B5E3-0705258AE49F}"/>
              </a:ext>
            </a:extLst>
          </p:cNvPr>
          <p:cNvPicPr>
            <a:picLocks noGrp="1" noChangeAspect="1"/>
          </p:cNvPicPr>
          <p:nvPr>
            <p:ph idx="1"/>
          </p:nvPr>
        </p:nvPicPr>
        <p:blipFill>
          <a:blip r:embed="rId2"/>
          <a:stretch>
            <a:fillRect/>
          </a:stretch>
        </p:blipFill>
        <p:spPr>
          <a:xfrm>
            <a:off x="1549856" y="1689812"/>
            <a:ext cx="9768631" cy="5006423"/>
          </a:xfrm>
          <a:prstGeom prst="rect">
            <a:avLst/>
          </a:prstGeom>
        </p:spPr>
      </p:pic>
      <p:sp>
        <p:nvSpPr>
          <p:cNvPr id="19" name="Rectangle 18">
            <a:extLst>
              <a:ext uri="{FF2B5EF4-FFF2-40B4-BE49-F238E27FC236}">
                <a16:creationId xmlns:a16="http://schemas.microsoft.com/office/drawing/2014/main" id="{D293E637-8037-47F5-B2D4-DFA12C871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BEA00"/>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404949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otalTime>224</TotalTime>
  <Words>1405</Words>
  <Application>Microsoft Office PowerPoint</Application>
  <PresentationFormat>Widescreen</PresentationFormat>
  <Paragraphs>130</Paragraphs>
  <Slides>17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MS PGothic</vt:lpstr>
      <vt:lpstr>MS PGothic</vt:lpstr>
      <vt:lpstr>Arial</vt:lpstr>
      <vt:lpstr>Calibri</vt:lpstr>
      <vt:lpstr>Gill Sans MT</vt:lpstr>
      <vt:lpstr>Verdana</vt:lpstr>
      <vt:lpstr>Wingdings</vt:lpstr>
      <vt:lpstr>Wingdings 2</vt:lpstr>
      <vt:lpstr>Dividend</vt:lpstr>
      <vt:lpstr>Pertukaran informasi kesehatan secara spatial untuk populasi kesehatan klinis</vt:lpstr>
      <vt:lpstr>Introduction of emr</vt:lpstr>
      <vt:lpstr>Definitions of emr</vt:lpstr>
      <vt:lpstr>Disadvantages of paper records</vt:lpstr>
      <vt:lpstr>Advantages of emr compare to paper record</vt:lpstr>
      <vt:lpstr>electronic health record</vt:lpstr>
      <vt:lpstr>Share health record</vt:lpstr>
      <vt:lpstr>Benefit of share health records</vt:lpstr>
      <vt:lpstr>Contoh pengaplikasian share health record</vt:lpstr>
      <vt:lpstr>Contoh pengaplikasian share health record</vt:lpstr>
      <vt:lpstr>Tantangan dari “share health record”</vt:lpstr>
      <vt:lpstr>Common data Elements Included in  a Shared Health Record</vt:lpstr>
      <vt:lpstr>Indicator of health population</vt:lpstr>
      <vt:lpstr>Fungsi indikator kesehatan</vt:lpstr>
      <vt:lpstr>Model arsitektur SHR menggunakan openmrs software</vt:lpstr>
      <vt:lpstr>Contoh Model share health record di indonesia</vt:lpstr>
      <vt:lpstr>Model sharing/ integrasi data kesehatan di indonesia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Pertukaran informasi kesehatan secara spatial untuk populasi kesehatan klinis</dc:title>
  <dc:creator>Daniel Happy Putra Gultom</dc:creator>
  <cp:lastModifiedBy>Daniel Happy Putra Gultom</cp:lastModifiedBy>
  <cp:revision>1</cp:revision>
  <dcterms:created xsi:type="dcterms:W3CDTF">2018-11-17T00:06:25Z</dcterms:created>
  <dcterms:modified xsi:type="dcterms:W3CDTF">2018-11-17T03:50:45Z</dcterms:modified>
</cp:coreProperties>
</file>