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7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0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5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7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0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9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8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6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4295A-2B8D-4868-A72B-C4C6E445896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6851F-E987-4FCD-83C0-0638E37CB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7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Biologi</a:t>
            </a:r>
            <a:r>
              <a:rPr lang="en-ID" dirty="0"/>
              <a:t> </a:t>
            </a:r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Molekuler</a:t>
            </a:r>
            <a:br>
              <a:rPr lang="en-ID" dirty="0"/>
            </a:br>
            <a:r>
              <a:rPr lang="en-ID" dirty="0"/>
              <a:t>(</a:t>
            </a:r>
            <a:r>
              <a:rPr lang="en-ID" dirty="0" err="1"/>
              <a:t>perpindahan</a:t>
            </a:r>
            <a:r>
              <a:rPr lang="en-ID" dirty="0"/>
              <a:t> protein </a:t>
            </a:r>
            <a:r>
              <a:rPr lang="en-ID" dirty="0" err="1"/>
              <a:t>dan</a:t>
            </a:r>
            <a:r>
              <a:rPr lang="en-ID" dirty="0"/>
              <a:t> transport </a:t>
            </a:r>
            <a:r>
              <a:rPr lang="en-ID" dirty="0" err="1"/>
              <a:t>vesikuler</a:t>
            </a:r>
            <a:r>
              <a:rPr lang="en-ID" dirty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Tyas Putri Utami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97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00050" y="2603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altLang="en-US" b="1" dirty="0"/>
              <a:t>Protein-Traffic Protein</a:t>
            </a:r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496" y="1397514"/>
            <a:ext cx="3255962" cy="4525962"/>
          </a:xfrm>
        </p:spPr>
      </p:pic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492375"/>
            <a:ext cx="42989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572000" y="1428750"/>
            <a:ext cx="4071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Protein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disintesis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ribosom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polipeptida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0" y="4149725"/>
            <a:ext cx="43576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native protein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stabil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-"/>
            </a:pP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protein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fungsional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polipeptida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 folding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tersier</a:t>
            </a:r>
            <a:endParaRPr lang="id-ID" alt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5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Post </a:t>
            </a:r>
            <a:r>
              <a:rPr lang="en-US" dirty="0" err="1"/>
              <a:t>translasi</a:t>
            </a:r>
            <a:endParaRPr lang="en-US" dirty="0"/>
          </a:p>
        </p:txBody>
      </p:sp>
      <p:sp>
        <p:nvSpPr>
          <p:cNvPr id="4099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 eaLnBrk="1" hangingPunct="1">
              <a:buFont typeface="Arial" charset="0"/>
              <a:buNone/>
              <a:defRPr/>
            </a:pPr>
            <a:r>
              <a:rPr lang="en-US" altLang="en-US" dirty="0"/>
              <a:t>1. RE :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dirty="0"/>
              <a:t>Folding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marL="114300" indent="0" eaLnBrk="1" hangingPunct="1">
              <a:buFont typeface="Arial" charset="0"/>
              <a:buNone/>
              <a:defRPr/>
            </a:pPr>
            <a:r>
              <a:rPr lang="en-US" altLang="en-US" dirty="0"/>
              <a:t>2. </a:t>
            </a:r>
            <a:r>
              <a:rPr lang="en-US" altLang="en-US" dirty="0" err="1"/>
              <a:t>Aparatus</a:t>
            </a:r>
            <a:r>
              <a:rPr lang="en-US" altLang="en-US" dirty="0"/>
              <a:t> Golgi :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Glikosilasi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Hidroksilasi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Fosforilasi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lipofilik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Metilasi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ggs</a:t>
            </a:r>
            <a:r>
              <a:rPr lang="en-US" dirty="0"/>
              <a:t> </a:t>
            </a:r>
            <a:r>
              <a:rPr lang="en-US" dirty="0" err="1"/>
              <a:t>prostetik</a:t>
            </a:r>
            <a:r>
              <a:rPr lang="en-US" dirty="0"/>
              <a:t>.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sulfida</a:t>
            </a:r>
            <a:endParaRPr lang="en-US" altLang="en-US" dirty="0"/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/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066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2"/>
          </p:nvPr>
        </p:nvSpPr>
        <p:spPr bwMode="auto">
          <a:xfrm>
            <a:off x="428625" y="635793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D9603EB5-FC5F-4FD2-8990-92A31FA01392}" type="datetime1">
              <a:rPr lang="en-US" altLang="en-US" sz="1200" smtClean="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/>
              <a:t>1/23/19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594F575E-80D9-4F61-AEC6-98AB4F0728B2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Footer Placeholder 4"/>
          <p:cNvSpPr txBox="1">
            <a:spLocks/>
          </p:cNvSpPr>
          <p:nvPr/>
        </p:nvSpPr>
        <p:spPr bwMode="auto">
          <a:xfrm>
            <a:off x="2928938" y="6357938"/>
            <a:ext cx="27892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bIns="0"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altLang="en-US" sz="1200">
                <a:solidFill>
                  <a:srgbClr val="FFFFFF"/>
                </a:solidFill>
                <a:latin typeface="Corbel" panose="020B0503020204020204" pitchFamily="34" charset="0"/>
              </a:rPr>
              <a:t>nur anisah</a:t>
            </a:r>
          </a:p>
        </p:txBody>
      </p:sp>
      <p:pic>
        <p:nvPicPr>
          <p:cNvPr id="24581" name="Picture 2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6758"/>
            <a:ext cx="8382000" cy="596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263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63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Corbel</vt:lpstr>
      <vt:lpstr>Wingdings</vt:lpstr>
      <vt:lpstr>Office Theme</vt:lpstr>
      <vt:lpstr>Biologi Sel dan Molekuler (perpindahan protein dan transport vesikuler)</vt:lpstr>
      <vt:lpstr>Protein-Traffic Protein</vt:lpstr>
      <vt:lpstr>Post translasi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 Sel dan Molekuler (perpindahan protein dan transport vesikuler)</dc:title>
  <dc:creator>Tyas Putri Utami</dc:creator>
  <cp:lastModifiedBy>afre raya</cp:lastModifiedBy>
  <cp:revision>1</cp:revision>
  <dcterms:created xsi:type="dcterms:W3CDTF">2019-01-03T04:01:48Z</dcterms:created>
  <dcterms:modified xsi:type="dcterms:W3CDTF">2019-01-23T14:19:34Z</dcterms:modified>
</cp:coreProperties>
</file>