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dp" ContentType="image/vnd.ms-photo"/>
  <Default Extension="jpeg" ContentType="image/jpe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344" r:id="rId3"/>
    <p:sldId id="345" r:id="rId4"/>
    <p:sldId id="346" r:id="rId5"/>
    <p:sldId id="347" r:id="rId7"/>
    <p:sldId id="348" r:id="rId8"/>
    <p:sldId id="349" r:id="rId9"/>
    <p:sldId id="350" r:id="rId10"/>
    <p:sldId id="351" r:id="rId11"/>
    <p:sldId id="359" r:id="rId12"/>
    <p:sldId id="362" r:id="rId13"/>
    <p:sldId id="363" r:id="rId14"/>
    <p:sldId id="352" r:id="rId15"/>
    <p:sldId id="353" r:id="rId16"/>
    <p:sldId id="354" r:id="rId17"/>
    <p:sldId id="355" r:id="rId18"/>
    <p:sldId id="356" r:id="rId19"/>
    <p:sldId id="357" r:id="rId20"/>
    <p:sldId id="358" r:id="rId21"/>
    <p:sldId id="360" r:id="rId22"/>
    <p:sldId id="361" r:id="rId23"/>
    <p:sldId id="364" r:id="rId24"/>
    <p:sldId id="365" r:id="rId25"/>
    <p:sldId id="366" r:id="rId26"/>
    <p:sldId id="367" r:id="rId27"/>
    <p:sldId id="368" r:id="rId28"/>
    <p:sldId id="369" r:id="rId29"/>
    <p:sldId id="370" r:id="rId30"/>
    <p:sldId id="371" r:id="rId31"/>
    <p:sldId id="372" r:id="rId32"/>
    <p:sldId id="373" r:id="rId33"/>
    <p:sldId id="375" r:id="rId34"/>
    <p:sldId id="374" r:id="rId35"/>
    <p:sldId id="376" r:id="rId36"/>
    <p:sldId id="37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rtemuan 8" id="{D71D16E2-C258-4F1E-A24A-5221568C4F59}">
          <p14:sldIdLst>
            <p14:sldId id="344"/>
            <p14:sldId id="345"/>
            <p14:sldId id="346"/>
            <p14:sldId id="347"/>
            <p14:sldId id="348"/>
            <p14:sldId id="349"/>
            <p14:sldId id="350"/>
            <p14:sldId id="351"/>
            <p14:sldId id="359"/>
            <p14:sldId id="362"/>
            <p14:sldId id="363"/>
            <p14:sldId id="352"/>
            <p14:sldId id="353"/>
            <p14:sldId id="354"/>
            <p14:sldId id="355"/>
            <p14:sldId id="356"/>
            <p14:sldId id="357"/>
            <p14:sldId id="358"/>
            <p14:sldId id="360"/>
            <p14:sldId id="361"/>
          </p14:sldIdLst>
        </p14:section>
        <p14:section name="Aturan Dasar Probabilitas" id="{30C47D16-FE7D-459E-A97C-B79465EAE312}">
          <p14:sldIdLst>
            <p14:sldId id="364"/>
            <p14:sldId id="365"/>
            <p14:sldId id="366"/>
            <p14:sldId id="367"/>
            <p14:sldId id="368"/>
            <p14:sldId id="369"/>
            <p14:sldId id="370"/>
            <p14:sldId id="371"/>
            <p14:sldId id="372"/>
            <p14:sldId id="373"/>
            <p14:sldId id="375"/>
            <p14:sldId id="374"/>
            <p14:sldId id="376"/>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4307" autoAdjust="0"/>
  </p:normalViewPr>
  <p:slideViewPr>
    <p:cSldViewPr snapToGrid="0">
      <p:cViewPr varScale="1">
        <p:scale>
          <a:sx n="62" d="100"/>
          <a:sy n="62" d="100"/>
        </p:scale>
        <p:origin x="15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7B4DC07-D3D4-4C91-8F2E-AE5F5FDFA876}"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n-US"/>
        </a:p>
      </dgm:t>
    </dgm:pt>
    <dgm:pt modelId="{85F3F387-09FC-4DE2-B7F3-DF8CCEDCE6E8}">
      <dgm:prSet phldrT="[Text]"/>
      <dgm:spPr/>
      <dgm:t>
        <a:bodyPr/>
        <a:lstStyle/>
        <a:p>
          <a:r>
            <a:rPr lang="en-US">
              <a:solidFill>
                <a:schemeClr val="tx1"/>
              </a:solidFill>
            </a:rPr>
            <a:t>Pendekatan</a:t>
          </a:r>
          <a:endParaRPr lang="en-US" dirty="0">
            <a:solidFill>
              <a:schemeClr val="tx1"/>
            </a:solidFill>
          </a:endParaRPr>
        </a:p>
      </dgm:t>
    </dgm:pt>
    <dgm:pt modelId="{D540B37B-1108-486D-A718-60ABB50EA24C}" cxnId="{9F60B1A4-278E-4D47-82AE-FA584F503707}" type="parTrans">
      <dgm:prSet/>
      <dgm:spPr/>
      <dgm:t>
        <a:bodyPr/>
        <a:lstStyle/>
        <a:p>
          <a:endParaRPr lang="en-US">
            <a:solidFill>
              <a:schemeClr val="tx1"/>
            </a:solidFill>
          </a:endParaRPr>
        </a:p>
      </dgm:t>
    </dgm:pt>
    <dgm:pt modelId="{EED96EC3-50EC-4FBB-819F-EA55830D07D6}" cxnId="{9F60B1A4-278E-4D47-82AE-FA584F503707}" type="sibTrans">
      <dgm:prSet/>
      <dgm:spPr/>
      <dgm:t>
        <a:bodyPr/>
        <a:lstStyle/>
        <a:p>
          <a:endParaRPr lang="en-US">
            <a:solidFill>
              <a:schemeClr val="tx1"/>
            </a:solidFill>
          </a:endParaRPr>
        </a:p>
      </dgm:t>
    </dgm:pt>
    <dgm:pt modelId="{00FA12C2-695C-4411-AA45-153E07A5D79F}">
      <dgm:prSet phldrT="[Text]"/>
      <dgm:spPr/>
      <dgm:t>
        <a:bodyPr/>
        <a:lstStyle/>
        <a:p>
          <a:r>
            <a:rPr lang="en-US">
              <a:solidFill>
                <a:schemeClr val="tx1"/>
              </a:solidFill>
            </a:rPr>
            <a:t>Classic</a:t>
          </a:r>
          <a:endParaRPr lang="en-US" dirty="0">
            <a:solidFill>
              <a:schemeClr val="tx1"/>
            </a:solidFill>
          </a:endParaRPr>
        </a:p>
      </dgm:t>
    </dgm:pt>
    <dgm:pt modelId="{4C969E5C-3897-46A4-954B-358DBE50A7AA}" cxnId="{9A513DE1-7123-45F1-8781-46FBEB7CE9BC}" type="parTrans">
      <dgm:prSet/>
      <dgm:spPr/>
      <dgm:t>
        <a:bodyPr/>
        <a:lstStyle/>
        <a:p>
          <a:endParaRPr lang="en-US">
            <a:solidFill>
              <a:schemeClr val="tx1"/>
            </a:solidFill>
          </a:endParaRPr>
        </a:p>
      </dgm:t>
    </dgm:pt>
    <dgm:pt modelId="{759E326F-04F2-4F18-AE31-BEE33EAA3DDA}" cxnId="{9A513DE1-7123-45F1-8781-46FBEB7CE9BC}" type="sibTrans">
      <dgm:prSet/>
      <dgm:spPr/>
      <dgm:t>
        <a:bodyPr/>
        <a:lstStyle/>
        <a:p>
          <a:endParaRPr lang="en-US">
            <a:solidFill>
              <a:schemeClr val="tx1"/>
            </a:solidFill>
          </a:endParaRPr>
        </a:p>
      </dgm:t>
    </dgm:pt>
    <dgm:pt modelId="{5637D628-560A-40D7-BEC8-360BC9AF632F}">
      <dgm:prSet phldrT="[Text]"/>
      <dgm:spPr/>
      <dgm:t>
        <a:bodyPr/>
        <a:lstStyle/>
        <a:p>
          <a:r>
            <a:rPr lang="en-US">
              <a:solidFill>
                <a:schemeClr val="tx1"/>
              </a:solidFill>
            </a:rPr>
            <a:t>Frequency Relative</a:t>
          </a:r>
          <a:endParaRPr lang="en-US" dirty="0">
            <a:solidFill>
              <a:schemeClr val="tx1"/>
            </a:solidFill>
          </a:endParaRPr>
        </a:p>
      </dgm:t>
    </dgm:pt>
    <dgm:pt modelId="{E9E8CD32-AB5C-4759-94B5-69FA19D8468A}" cxnId="{A17F10AF-58D2-4F64-AC66-9C6EFDBC38BC}" type="parTrans">
      <dgm:prSet/>
      <dgm:spPr/>
      <dgm:t>
        <a:bodyPr/>
        <a:lstStyle/>
        <a:p>
          <a:endParaRPr lang="en-US">
            <a:solidFill>
              <a:schemeClr val="tx1"/>
            </a:solidFill>
          </a:endParaRPr>
        </a:p>
      </dgm:t>
    </dgm:pt>
    <dgm:pt modelId="{DEC0F4C7-7115-4483-B6A9-F260E1B06270}" cxnId="{A17F10AF-58D2-4F64-AC66-9C6EFDBC38BC}" type="sibTrans">
      <dgm:prSet/>
      <dgm:spPr/>
      <dgm:t>
        <a:bodyPr/>
        <a:lstStyle/>
        <a:p>
          <a:endParaRPr lang="en-US">
            <a:solidFill>
              <a:schemeClr val="tx1"/>
            </a:solidFill>
          </a:endParaRPr>
        </a:p>
      </dgm:t>
    </dgm:pt>
    <dgm:pt modelId="{FE9C3094-F58F-41CC-8B7F-3DD1B6BF206D}">
      <dgm:prSet phldrT="[Text]"/>
      <dgm:spPr/>
      <dgm:t>
        <a:bodyPr/>
        <a:lstStyle/>
        <a:p>
          <a:r>
            <a:rPr lang="en-US">
              <a:solidFill>
                <a:schemeClr val="tx1"/>
              </a:solidFill>
            </a:rPr>
            <a:t>Subjective</a:t>
          </a:r>
          <a:endParaRPr lang="en-US" dirty="0">
            <a:solidFill>
              <a:schemeClr val="tx1"/>
            </a:solidFill>
          </a:endParaRPr>
        </a:p>
      </dgm:t>
    </dgm:pt>
    <dgm:pt modelId="{F36BFF15-87EF-46B7-A1B7-506DFF3FCCB7}" cxnId="{AB1A8538-7C4A-41D5-8C39-7787E15E8F99}" type="parTrans">
      <dgm:prSet/>
      <dgm:spPr/>
      <dgm:t>
        <a:bodyPr/>
        <a:lstStyle/>
        <a:p>
          <a:endParaRPr lang="en-US">
            <a:solidFill>
              <a:schemeClr val="tx1"/>
            </a:solidFill>
          </a:endParaRPr>
        </a:p>
      </dgm:t>
    </dgm:pt>
    <dgm:pt modelId="{D38B2863-0DCB-4E5A-89CC-A8E1ABAD52B7}" cxnId="{AB1A8538-7C4A-41D5-8C39-7787E15E8F99}" type="sibTrans">
      <dgm:prSet/>
      <dgm:spPr/>
      <dgm:t>
        <a:bodyPr/>
        <a:lstStyle/>
        <a:p>
          <a:endParaRPr lang="en-US">
            <a:solidFill>
              <a:schemeClr val="tx1"/>
            </a:solidFill>
          </a:endParaRPr>
        </a:p>
      </dgm:t>
    </dgm:pt>
    <dgm:pt modelId="{2C556A79-A307-4AEB-A1AC-9111D784E486}">
      <dgm:prSet phldrT="[Text]"/>
      <dgm:spPr/>
      <dgm:t>
        <a:bodyPr/>
        <a:lstStyle/>
        <a:p>
          <a:r>
            <a:rPr lang="en-US">
              <a:solidFill>
                <a:schemeClr val="tx1"/>
              </a:solidFill>
            </a:rPr>
            <a:t>Objective</a:t>
          </a:r>
          <a:endParaRPr lang="en-US" dirty="0">
            <a:solidFill>
              <a:schemeClr val="tx1"/>
            </a:solidFill>
          </a:endParaRPr>
        </a:p>
      </dgm:t>
    </dgm:pt>
    <dgm:pt modelId="{69D4E8C1-3B18-485A-A38E-5342D99A6C1C}" cxnId="{F2301F1E-2382-41E6-92FA-DCE3B2EC8C7C}" type="parTrans">
      <dgm:prSet/>
      <dgm:spPr/>
      <dgm:t>
        <a:bodyPr/>
        <a:lstStyle/>
        <a:p>
          <a:endParaRPr lang="en-US">
            <a:solidFill>
              <a:schemeClr val="tx1"/>
            </a:solidFill>
          </a:endParaRPr>
        </a:p>
      </dgm:t>
    </dgm:pt>
    <dgm:pt modelId="{3DC6B77D-DA53-4A5E-BE7B-1A70F699674D}" cxnId="{F2301F1E-2382-41E6-92FA-DCE3B2EC8C7C}" type="sibTrans">
      <dgm:prSet/>
      <dgm:spPr/>
      <dgm:t>
        <a:bodyPr/>
        <a:lstStyle/>
        <a:p>
          <a:endParaRPr lang="en-US">
            <a:solidFill>
              <a:schemeClr val="tx1"/>
            </a:solidFill>
          </a:endParaRPr>
        </a:p>
      </dgm:t>
    </dgm:pt>
    <dgm:pt modelId="{835E7925-0E90-4B18-8149-27F3BBD6A5C1}" type="pres">
      <dgm:prSet presAssocID="{07B4DC07-D3D4-4C91-8F2E-AE5F5FDFA876}" presName="diagram" presStyleCnt="0">
        <dgm:presLayoutVars>
          <dgm:chPref val="1"/>
          <dgm:dir/>
          <dgm:animOne val="branch"/>
          <dgm:animLvl val="lvl"/>
          <dgm:resizeHandles val="exact"/>
        </dgm:presLayoutVars>
      </dgm:prSet>
      <dgm:spPr/>
      <dgm:t>
        <a:bodyPr/>
        <a:lstStyle/>
        <a:p>
          <a:endParaRPr lang="en-US"/>
        </a:p>
      </dgm:t>
    </dgm:pt>
    <dgm:pt modelId="{159976E3-9253-4DA4-9937-6396C0F0C984}" type="pres">
      <dgm:prSet presAssocID="{85F3F387-09FC-4DE2-B7F3-DF8CCEDCE6E8}" presName="root1" presStyleCnt="0"/>
      <dgm:spPr/>
      <dgm:t>
        <a:bodyPr/>
        <a:lstStyle/>
        <a:p>
          <a:endParaRPr lang="en-US"/>
        </a:p>
      </dgm:t>
    </dgm:pt>
    <dgm:pt modelId="{DB468BF3-3642-4ACF-A6A6-77E76C3B0C99}" type="pres">
      <dgm:prSet presAssocID="{85F3F387-09FC-4DE2-B7F3-DF8CCEDCE6E8}" presName="LevelOneTextNode" presStyleLbl="node0" presStyleIdx="0" presStyleCnt="1">
        <dgm:presLayoutVars>
          <dgm:chPref val="3"/>
        </dgm:presLayoutVars>
      </dgm:prSet>
      <dgm:spPr/>
      <dgm:t>
        <a:bodyPr/>
        <a:lstStyle/>
        <a:p>
          <a:endParaRPr lang="en-US"/>
        </a:p>
      </dgm:t>
    </dgm:pt>
    <dgm:pt modelId="{BE983EF5-45CF-484F-AC3A-1F2DDBD34D86}" type="pres">
      <dgm:prSet presAssocID="{85F3F387-09FC-4DE2-B7F3-DF8CCEDCE6E8}" presName="level2hierChild" presStyleCnt="0"/>
      <dgm:spPr/>
      <dgm:t>
        <a:bodyPr/>
        <a:lstStyle/>
        <a:p>
          <a:endParaRPr lang="en-US"/>
        </a:p>
      </dgm:t>
    </dgm:pt>
    <dgm:pt modelId="{E31845FA-623A-4462-956B-1573929286BF}" type="pres">
      <dgm:prSet presAssocID="{69D4E8C1-3B18-485A-A38E-5342D99A6C1C}" presName="conn2-1" presStyleLbl="parChTrans1D2" presStyleIdx="0" presStyleCnt="2"/>
      <dgm:spPr/>
      <dgm:t>
        <a:bodyPr/>
        <a:lstStyle/>
        <a:p>
          <a:endParaRPr lang="en-US"/>
        </a:p>
      </dgm:t>
    </dgm:pt>
    <dgm:pt modelId="{049F492F-52AE-4963-B36E-1F9978ED6FC2}" type="pres">
      <dgm:prSet presAssocID="{69D4E8C1-3B18-485A-A38E-5342D99A6C1C}" presName="connTx" presStyleLbl="parChTrans1D2" presStyleIdx="0" presStyleCnt="2"/>
      <dgm:spPr/>
      <dgm:t>
        <a:bodyPr/>
        <a:lstStyle/>
        <a:p>
          <a:endParaRPr lang="en-US"/>
        </a:p>
      </dgm:t>
    </dgm:pt>
    <dgm:pt modelId="{1EE6B293-12C9-4DB8-999A-EDC28CE06FB8}" type="pres">
      <dgm:prSet presAssocID="{2C556A79-A307-4AEB-A1AC-9111D784E486}" presName="root2" presStyleCnt="0"/>
      <dgm:spPr/>
      <dgm:t>
        <a:bodyPr/>
        <a:lstStyle/>
        <a:p>
          <a:endParaRPr lang="en-US"/>
        </a:p>
      </dgm:t>
    </dgm:pt>
    <dgm:pt modelId="{638CB532-5776-4355-B0CC-D8500875226E}" type="pres">
      <dgm:prSet presAssocID="{2C556A79-A307-4AEB-A1AC-9111D784E486}" presName="LevelTwoTextNode" presStyleLbl="node2" presStyleIdx="0" presStyleCnt="2">
        <dgm:presLayoutVars>
          <dgm:chPref val="3"/>
        </dgm:presLayoutVars>
      </dgm:prSet>
      <dgm:spPr/>
      <dgm:t>
        <a:bodyPr/>
        <a:lstStyle/>
        <a:p>
          <a:endParaRPr lang="en-US"/>
        </a:p>
      </dgm:t>
    </dgm:pt>
    <dgm:pt modelId="{18C96563-56D7-41A5-AFFF-512272932902}" type="pres">
      <dgm:prSet presAssocID="{2C556A79-A307-4AEB-A1AC-9111D784E486}" presName="level3hierChild" presStyleCnt="0"/>
      <dgm:spPr/>
      <dgm:t>
        <a:bodyPr/>
        <a:lstStyle/>
        <a:p>
          <a:endParaRPr lang="en-US"/>
        </a:p>
      </dgm:t>
    </dgm:pt>
    <dgm:pt modelId="{017CB033-4864-4B82-B84E-BCEB0546E0AB}" type="pres">
      <dgm:prSet presAssocID="{4C969E5C-3897-46A4-954B-358DBE50A7AA}" presName="conn2-1" presStyleLbl="parChTrans1D3" presStyleIdx="0" presStyleCnt="2"/>
      <dgm:spPr/>
      <dgm:t>
        <a:bodyPr/>
        <a:lstStyle/>
        <a:p>
          <a:endParaRPr lang="en-US"/>
        </a:p>
      </dgm:t>
    </dgm:pt>
    <dgm:pt modelId="{3205791C-3750-47CB-9956-5C2BA93BF8B8}" type="pres">
      <dgm:prSet presAssocID="{4C969E5C-3897-46A4-954B-358DBE50A7AA}" presName="connTx" presStyleLbl="parChTrans1D3" presStyleIdx="0" presStyleCnt="2"/>
      <dgm:spPr/>
      <dgm:t>
        <a:bodyPr/>
        <a:lstStyle/>
        <a:p>
          <a:endParaRPr lang="en-US"/>
        </a:p>
      </dgm:t>
    </dgm:pt>
    <dgm:pt modelId="{5888B713-0898-48DE-8EEC-BA02442EC853}" type="pres">
      <dgm:prSet presAssocID="{00FA12C2-695C-4411-AA45-153E07A5D79F}" presName="root2" presStyleCnt="0"/>
      <dgm:spPr/>
      <dgm:t>
        <a:bodyPr/>
        <a:lstStyle/>
        <a:p>
          <a:endParaRPr lang="en-US"/>
        </a:p>
      </dgm:t>
    </dgm:pt>
    <dgm:pt modelId="{3F61B3DA-54F5-4C10-8009-C5CFA9D397DB}" type="pres">
      <dgm:prSet presAssocID="{00FA12C2-695C-4411-AA45-153E07A5D79F}" presName="LevelTwoTextNode" presStyleLbl="node3" presStyleIdx="0" presStyleCnt="2">
        <dgm:presLayoutVars>
          <dgm:chPref val="3"/>
        </dgm:presLayoutVars>
      </dgm:prSet>
      <dgm:spPr/>
      <dgm:t>
        <a:bodyPr/>
        <a:lstStyle/>
        <a:p>
          <a:endParaRPr lang="en-US"/>
        </a:p>
      </dgm:t>
    </dgm:pt>
    <dgm:pt modelId="{2364D276-4B92-4CEC-98B9-8BD84DF060EF}" type="pres">
      <dgm:prSet presAssocID="{00FA12C2-695C-4411-AA45-153E07A5D79F}" presName="level3hierChild" presStyleCnt="0"/>
      <dgm:spPr/>
      <dgm:t>
        <a:bodyPr/>
        <a:lstStyle/>
        <a:p>
          <a:endParaRPr lang="en-US"/>
        </a:p>
      </dgm:t>
    </dgm:pt>
    <dgm:pt modelId="{6F9DA0B8-F757-45C4-896C-C203FEF5AF65}" type="pres">
      <dgm:prSet presAssocID="{E9E8CD32-AB5C-4759-94B5-69FA19D8468A}" presName="conn2-1" presStyleLbl="parChTrans1D3" presStyleIdx="1" presStyleCnt="2"/>
      <dgm:spPr/>
      <dgm:t>
        <a:bodyPr/>
        <a:lstStyle/>
        <a:p>
          <a:endParaRPr lang="en-US"/>
        </a:p>
      </dgm:t>
    </dgm:pt>
    <dgm:pt modelId="{363ACC8B-AF04-4C27-AA68-F8AC5B2C9A9A}" type="pres">
      <dgm:prSet presAssocID="{E9E8CD32-AB5C-4759-94B5-69FA19D8468A}" presName="connTx" presStyleLbl="parChTrans1D3" presStyleIdx="1" presStyleCnt="2"/>
      <dgm:spPr/>
      <dgm:t>
        <a:bodyPr/>
        <a:lstStyle/>
        <a:p>
          <a:endParaRPr lang="en-US"/>
        </a:p>
      </dgm:t>
    </dgm:pt>
    <dgm:pt modelId="{43DF0771-5BDA-4180-A89E-3E105C39E7A2}" type="pres">
      <dgm:prSet presAssocID="{5637D628-560A-40D7-BEC8-360BC9AF632F}" presName="root2" presStyleCnt="0"/>
      <dgm:spPr/>
      <dgm:t>
        <a:bodyPr/>
        <a:lstStyle/>
        <a:p>
          <a:endParaRPr lang="en-US"/>
        </a:p>
      </dgm:t>
    </dgm:pt>
    <dgm:pt modelId="{B066510B-E8B0-46E6-A8AD-0E30446C42C5}" type="pres">
      <dgm:prSet presAssocID="{5637D628-560A-40D7-BEC8-360BC9AF632F}" presName="LevelTwoTextNode" presStyleLbl="node3" presStyleIdx="1" presStyleCnt="2">
        <dgm:presLayoutVars>
          <dgm:chPref val="3"/>
        </dgm:presLayoutVars>
      </dgm:prSet>
      <dgm:spPr/>
      <dgm:t>
        <a:bodyPr/>
        <a:lstStyle/>
        <a:p>
          <a:endParaRPr lang="en-US"/>
        </a:p>
      </dgm:t>
    </dgm:pt>
    <dgm:pt modelId="{B8399615-3749-4AAD-B9B7-3F89A83016DA}" type="pres">
      <dgm:prSet presAssocID="{5637D628-560A-40D7-BEC8-360BC9AF632F}" presName="level3hierChild" presStyleCnt="0"/>
      <dgm:spPr/>
      <dgm:t>
        <a:bodyPr/>
        <a:lstStyle/>
        <a:p>
          <a:endParaRPr lang="en-US"/>
        </a:p>
      </dgm:t>
    </dgm:pt>
    <dgm:pt modelId="{AD75A963-7C00-42BD-97C6-5D59F65C9E1C}" type="pres">
      <dgm:prSet presAssocID="{F36BFF15-87EF-46B7-A1B7-506DFF3FCCB7}" presName="conn2-1" presStyleLbl="parChTrans1D2" presStyleIdx="1" presStyleCnt="2"/>
      <dgm:spPr/>
      <dgm:t>
        <a:bodyPr/>
        <a:lstStyle/>
        <a:p>
          <a:endParaRPr lang="en-US"/>
        </a:p>
      </dgm:t>
    </dgm:pt>
    <dgm:pt modelId="{95961B86-E9EC-48BF-A3B1-01682ED388FD}" type="pres">
      <dgm:prSet presAssocID="{F36BFF15-87EF-46B7-A1B7-506DFF3FCCB7}" presName="connTx" presStyleLbl="parChTrans1D2" presStyleIdx="1" presStyleCnt="2"/>
      <dgm:spPr/>
      <dgm:t>
        <a:bodyPr/>
        <a:lstStyle/>
        <a:p>
          <a:endParaRPr lang="en-US"/>
        </a:p>
      </dgm:t>
    </dgm:pt>
    <dgm:pt modelId="{C7795DBF-29F7-4659-89FB-091D47D98D95}" type="pres">
      <dgm:prSet presAssocID="{FE9C3094-F58F-41CC-8B7F-3DD1B6BF206D}" presName="root2" presStyleCnt="0"/>
      <dgm:spPr/>
      <dgm:t>
        <a:bodyPr/>
        <a:lstStyle/>
        <a:p>
          <a:endParaRPr lang="en-US"/>
        </a:p>
      </dgm:t>
    </dgm:pt>
    <dgm:pt modelId="{CA3103B0-C1A6-4022-B6FC-B15C5800930C}" type="pres">
      <dgm:prSet presAssocID="{FE9C3094-F58F-41CC-8B7F-3DD1B6BF206D}" presName="LevelTwoTextNode" presStyleLbl="node2" presStyleIdx="1" presStyleCnt="2">
        <dgm:presLayoutVars>
          <dgm:chPref val="3"/>
        </dgm:presLayoutVars>
      </dgm:prSet>
      <dgm:spPr/>
      <dgm:t>
        <a:bodyPr/>
        <a:lstStyle/>
        <a:p>
          <a:endParaRPr lang="en-US"/>
        </a:p>
      </dgm:t>
    </dgm:pt>
    <dgm:pt modelId="{FEB29B2E-D454-4C39-882E-FBCB6E4B0A3F}" type="pres">
      <dgm:prSet presAssocID="{FE9C3094-F58F-41CC-8B7F-3DD1B6BF206D}" presName="level3hierChild" presStyleCnt="0"/>
      <dgm:spPr/>
      <dgm:t>
        <a:bodyPr/>
        <a:lstStyle/>
        <a:p>
          <a:endParaRPr lang="en-US"/>
        </a:p>
      </dgm:t>
    </dgm:pt>
  </dgm:ptLst>
  <dgm:cxnLst>
    <dgm:cxn modelId="{33C36A37-4733-483E-B709-FE75764E0315}" type="presOf" srcId="{E9E8CD32-AB5C-4759-94B5-69FA19D8468A}" destId="{363ACC8B-AF04-4C27-AA68-F8AC5B2C9A9A}" srcOrd="1" destOrd="0" presId="urn:microsoft.com/office/officeart/2005/8/layout/hierarchy2"/>
    <dgm:cxn modelId="{C3470A8D-59FF-46C0-99ED-64F43F2C310F}" type="presOf" srcId="{2C556A79-A307-4AEB-A1AC-9111D784E486}" destId="{638CB532-5776-4355-B0CC-D8500875226E}" srcOrd="0" destOrd="0" presId="urn:microsoft.com/office/officeart/2005/8/layout/hierarchy2"/>
    <dgm:cxn modelId="{779317A0-AE5B-4580-84BD-86783530F4E3}" type="presOf" srcId="{4C969E5C-3897-46A4-954B-358DBE50A7AA}" destId="{3205791C-3750-47CB-9956-5C2BA93BF8B8}" srcOrd="1" destOrd="0" presId="urn:microsoft.com/office/officeart/2005/8/layout/hierarchy2"/>
    <dgm:cxn modelId="{A17F10AF-58D2-4F64-AC66-9C6EFDBC38BC}" srcId="{2C556A79-A307-4AEB-A1AC-9111D784E486}" destId="{5637D628-560A-40D7-BEC8-360BC9AF632F}" srcOrd="1" destOrd="0" parTransId="{E9E8CD32-AB5C-4759-94B5-69FA19D8468A}" sibTransId="{DEC0F4C7-7115-4483-B6A9-F260E1B06270}"/>
    <dgm:cxn modelId="{9A513DE1-7123-45F1-8781-46FBEB7CE9BC}" srcId="{2C556A79-A307-4AEB-A1AC-9111D784E486}" destId="{00FA12C2-695C-4411-AA45-153E07A5D79F}" srcOrd="0" destOrd="0" parTransId="{4C969E5C-3897-46A4-954B-358DBE50A7AA}" sibTransId="{759E326F-04F2-4F18-AE31-BEE33EAA3DDA}"/>
    <dgm:cxn modelId="{C5591C7F-B67C-4370-9605-05315E35528C}" type="presOf" srcId="{F36BFF15-87EF-46B7-A1B7-506DFF3FCCB7}" destId="{95961B86-E9EC-48BF-A3B1-01682ED388FD}" srcOrd="1" destOrd="0" presId="urn:microsoft.com/office/officeart/2005/8/layout/hierarchy2"/>
    <dgm:cxn modelId="{C4626A70-E5C3-4B4F-B622-48F54C7D9E54}" type="presOf" srcId="{07B4DC07-D3D4-4C91-8F2E-AE5F5FDFA876}" destId="{835E7925-0E90-4B18-8149-27F3BBD6A5C1}" srcOrd="0" destOrd="0" presId="urn:microsoft.com/office/officeart/2005/8/layout/hierarchy2"/>
    <dgm:cxn modelId="{DB6ABF5D-4454-4BC0-915E-1C30674BEEE7}" type="presOf" srcId="{85F3F387-09FC-4DE2-B7F3-DF8CCEDCE6E8}" destId="{DB468BF3-3642-4ACF-A6A6-77E76C3B0C99}" srcOrd="0" destOrd="0" presId="urn:microsoft.com/office/officeart/2005/8/layout/hierarchy2"/>
    <dgm:cxn modelId="{11F07783-A1C5-4872-8CD2-D296D2AEF93C}" type="presOf" srcId="{00FA12C2-695C-4411-AA45-153E07A5D79F}" destId="{3F61B3DA-54F5-4C10-8009-C5CFA9D397DB}" srcOrd="0" destOrd="0" presId="urn:microsoft.com/office/officeart/2005/8/layout/hierarchy2"/>
    <dgm:cxn modelId="{F2301F1E-2382-41E6-92FA-DCE3B2EC8C7C}" srcId="{85F3F387-09FC-4DE2-B7F3-DF8CCEDCE6E8}" destId="{2C556A79-A307-4AEB-A1AC-9111D784E486}" srcOrd="0" destOrd="0" parTransId="{69D4E8C1-3B18-485A-A38E-5342D99A6C1C}" sibTransId="{3DC6B77D-DA53-4A5E-BE7B-1A70F699674D}"/>
    <dgm:cxn modelId="{F3C81CC7-D690-4C42-887F-3FEB33031F01}" type="presOf" srcId="{69D4E8C1-3B18-485A-A38E-5342D99A6C1C}" destId="{049F492F-52AE-4963-B36E-1F9978ED6FC2}" srcOrd="1" destOrd="0" presId="urn:microsoft.com/office/officeart/2005/8/layout/hierarchy2"/>
    <dgm:cxn modelId="{AB1A8538-7C4A-41D5-8C39-7787E15E8F99}" srcId="{85F3F387-09FC-4DE2-B7F3-DF8CCEDCE6E8}" destId="{FE9C3094-F58F-41CC-8B7F-3DD1B6BF206D}" srcOrd="1" destOrd="0" parTransId="{F36BFF15-87EF-46B7-A1B7-506DFF3FCCB7}" sibTransId="{D38B2863-0DCB-4E5A-89CC-A8E1ABAD52B7}"/>
    <dgm:cxn modelId="{3641DCAA-1FE6-4039-97FC-B53A1F9D264B}" type="presOf" srcId="{FE9C3094-F58F-41CC-8B7F-3DD1B6BF206D}" destId="{CA3103B0-C1A6-4022-B6FC-B15C5800930C}" srcOrd="0" destOrd="0" presId="urn:microsoft.com/office/officeart/2005/8/layout/hierarchy2"/>
    <dgm:cxn modelId="{C4FC0C64-459B-4BD9-8405-85C0BBD713EB}" type="presOf" srcId="{F36BFF15-87EF-46B7-A1B7-506DFF3FCCB7}" destId="{AD75A963-7C00-42BD-97C6-5D59F65C9E1C}" srcOrd="0" destOrd="0" presId="urn:microsoft.com/office/officeart/2005/8/layout/hierarchy2"/>
    <dgm:cxn modelId="{DE7288A4-9316-4673-B264-3FAE82B7FB7C}" type="presOf" srcId="{5637D628-560A-40D7-BEC8-360BC9AF632F}" destId="{B066510B-E8B0-46E6-A8AD-0E30446C42C5}" srcOrd="0" destOrd="0" presId="urn:microsoft.com/office/officeart/2005/8/layout/hierarchy2"/>
    <dgm:cxn modelId="{D0CBAD4A-0FEA-4292-B309-5C9FD3AD9A9C}" type="presOf" srcId="{4C969E5C-3897-46A4-954B-358DBE50A7AA}" destId="{017CB033-4864-4B82-B84E-BCEB0546E0AB}" srcOrd="0" destOrd="0" presId="urn:microsoft.com/office/officeart/2005/8/layout/hierarchy2"/>
    <dgm:cxn modelId="{884CF061-63F2-4B08-970E-8B6C855A616F}" type="presOf" srcId="{69D4E8C1-3B18-485A-A38E-5342D99A6C1C}" destId="{E31845FA-623A-4462-956B-1573929286BF}" srcOrd="0" destOrd="0" presId="urn:microsoft.com/office/officeart/2005/8/layout/hierarchy2"/>
    <dgm:cxn modelId="{6B587481-D0F9-4ED0-9E1E-39BAF33FCE81}" type="presOf" srcId="{E9E8CD32-AB5C-4759-94B5-69FA19D8468A}" destId="{6F9DA0B8-F757-45C4-896C-C203FEF5AF65}" srcOrd="0" destOrd="0" presId="urn:microsoft.com/office/officeart/2005/8/layout/hierarchy2"/>
    <dgm:cxn modelId="{9F60B1A4-278E-4D47-82AE-FA584F503707}" srcId="{07B4DC07-D3D4-4C91-8F2E-AE5F5FDFA876}" destId="{85F3F387-09FC-4DE2-B7F3-DF8CCEDCE6E8}" srcOrd="0" destOrd="0" parTransId="{D540B37B-1108-486D-A718-60ABB50EA24C}" sibTransId="{EED96EC3-50EC-4FBB-819F-EA55830D07D6}"/>
    <dgm:cxn modelId="{60FDEB42-869D-4781-BF44-C92856EA5364}" type="presParOf" srcId="{835E7925-0E90-4B18-8149-27F3BBD6A5C1}" destId="{159976E3-9253-4DA4-9937-6396C0F0C984}" srcOrd="0" destOrd="0" presId="urn:microsoft.com/office/officeart/2005/8/layout/hierarchy2"/>
    <dgm:cxn modelId="{B05CC505-547A-4CE4-8CEF-C93FF389C77F}" type="presParOf" srcId="{159976E3-9253-4DA4-9937-6396C0F0C984}" destId="{DB468BF3-3642-4ACF-A6A6-77E76C3B0C99}" srcOrd="0" destOrd="0" presId="urn:microsoft.com/office/officeart/2005/8/layout/hierarchy2"/>
    <dgm:cxn modelId="{CA736F0D-AE2E-48A0-819D-E65BC1175E0C}" type="presParOf" srcId="{159976E3-9253-4DA4-9937-6396C0F0C984}" destId="{BE983EF5-45CF-484F-AC3A-1F2DDBD34D86}" srcOrd="1" destOrd="0" presId="urn:microsoft.com/office/officeart/2005/8/layout/hierarchy2"/>
    <dgm:cxn modelId="{E628FC94-1D1F-4671-9D95-E43997BB444F}" type="presParOf" srcId="{BE983EF5-45CF-484F-AC3A-1F2DDBD34D86}" destId="{E31845FA-623A-4462-956B-1573929286BF}" srcOrd="0" destOrd="0" presId="urn:microsoft.com/office/officeart/2005/8/layout/hierarchy2"/>
    <dgm:cxn modelId="{00A7FFFC-2B12-4497-B277-D7767903DB98}" type="presParOf" srcId="{E31845FA-623A-4462-956B-1573929286BF}" destId="{049F492F-52AE-4963-B36E-1F9978ED6FC2}" srcOrd="0" destOrd="0" presId="urn:microsoft.com/office/officeart/2005/8/layout/hierarchy2"/>
    <dgm:cxn modelId="{CD95B5BC-7269-4E91-B007-7C85CACEABA8}" type="presParOf" srcId="{BE983EF5-45CF-484F-AC3A-1F2DDBD34D86}" destId="{1EE6B293-12C9-4DB8-999A-EDC28CE06FB8}" srcOrd="1" destOrd="0" presId="urn:microsoft.com/office/officeart/2005/8/layout/hierarchy2"/>
    <dgm:cxn modelId="{80BDA7E4-CE3D-423A-9498-5459C8660CA8}" type="presParOf" srcId="{1EE6B293-12C9-4DB8-999A-EDC28CE06FB8}" destId="{638CB532-5776-4355-B0CC-D8500875226E}" srcOrd="0" destOrd="0" presId="urn:microsoft.com/office/officeart/2005/8/layout/hierarchy2"/>
    <dgm:cxn modelId="{E025EACA-1983-4693-8EE5-7D30B34DEEBE}" type="presParOf" srcId="{1EE6B293-12C9-4DB8-999A-EDC28CE06FB8}" destId="{18C96563-56D7-41A5-AFFF-512272932902}" srcOrd="1" destOrd="0" presId="urn:microsoft.com/office/officeart/2005/8/layout/hierarchy2"/>
    <dgm:cxn modelId="{5529D08A-CB7D-467D-A21D-14655DA33CB8}" type="presParOf" srcId="{18C96563-56D7-41A5-AFFF-512272932902}" destId="{017CB033-4864-4B82-B84E-BCEB0546E0AB}" srcOrd="0" destOrd="0" presId="urn:microsoft.com/office/officeart/2005/8/layout/hierarchy2"/>
    <dgm:cxn modelId="{6A60E64C-517F-43E8-A001-C7527B18E9ED}" type="presParOf" srcId="{017CB033-4864-4B82-B84E-BCEB0546E0AB}" destId="{3205791C-3750-47CB-9956-5C2BA93BF8B8}" srcOrd="0" destOrd="0" presId="urn:microsoft.com/office/officeart/2005/8/layout/hierarchy2"/>
    <dgm:cxn modelId="{02D0C6EA-B795-44EB-819B-B8EC67251F4F}" type="presParOf" srcId="{18C96563-56D7-41A5-AFFF-512272932902}" destId="{5888B713-0898-48DE-8EEC-BA02442EC853}" srcOrd="1" destOrd="0" presId="urn:microsoft.com/office/officeart/2005/8/layout/hierarchy2"/>
    <dgm:cxn modelId="{3595FEF4-A731-420D-BE60-05F48F0C28BE}" type="presParOf" srcId="{5888B713-0898-48DE-8EEC-BA02442EC853}" destId="{3F61B3DA-54F5-4C10-8009-C5CFA9D397DB}" srcOrd="0" destOrd="0" presId="urn:microsoft.com/office/officeart/2005/8/layout/hierarchy2"/>
    <dgm:cxn modelId="{E26EB360-DB17-4BF1-94B1-FCDB2670C3B6}" type="presParOf" srcId="{5888B713-0898-48DE-8EEC-BA02442EC853}" destId="{2364D276-4B92-4CEC-98B9-8BD84DF060EF}" srcOrd="1" destOrd="0" presId="urn:microsoft.com/office/officeart/2005/8/layout/hierarchy2"/>
    <dgm:cxn modelId="{58E80494-37EB-4813-AF0B-92C20755EB0A}" type="presParOf" srcId="{18C96563-56D7-41A5-AFFF-512272932902}" destId="{6F9DA0B8-F757-45C4-896C-C203FEF5AF65}" srcOrd="2" destOrd="0" presId="urn:microsoft.com/office/officeart/2005/8/layout/hierarchy2"/>
    <dgm:cxn modelId="{0E1F45C9-369A-48D6-B9F0-88C9356D369F}" type="presParOf" srcId="{6F9DA0B8-F757-45C4-896C-C203FEF5AF65}" destId="{363ACC8B-AF04-4C27-AA68-F8AC5B2C9A9A}" srcOrd="0" destOrd="0" presId="urn:microsoft.com/office/officeart/2005/8/layout/hierarchy2"/>
    <dgm:cxn modelId="{E608FBE0-B1C5-4DA7-B43A-E1CC7D410517}" type="presParOf" srcId="{18C96563-56D7-41A5-AFFF-512272932902}" destId="{43DF0771-5BDA-4180-A89E-3E105C39E7A2}" srcOrd="3" destOrd="0" presId="urn:microsoft.com/office/officeart/2005/8/layout/hierarchy2"/>
    <dgm:cxn modelId="{21DACED2-E9B5-4A41-8E4D-9FC154FBF0FD}" type="presParOf" srcId="{43DF0771-5BDA-4180-A89E-3E105C39E7A2}" destId="{B066510B-E8B0-46E6-A8AD-0E30446C42C5}" srcOrd="0" destOrd="0" presId="urn:microsoft.com/office/officeart/2005/8/layout/hierarchy2"/>
    <dgm:cxn modelId="{530E7A67-D03F-4835-800C-4AB79CE689A3}" type="presParOf" srcId="{43DF0771-5BDA-4180-A89E-3E105C39E7A2}" destId="{B8399615-3749-4AAD-B9B7-3F89A83016DA}" srcOrd="1" destOrd="0" presId="urn:microsoft.com/office/officeart/2005/8/layout/hierarchy2"/>
    <dgm:cxn modelId="{ADFBD7EF-0748-4A15-A71B-48C4EBDC8BA8}" type="presParOf" srcId="{BE983EF5-45CF-484F-AC3A-1F2DDBD34D86}" destId="{AD75A963-7C00-42BD-97C6-5D59F65C9E1C}" srcOrd="2" destOrd="0" presId="urn:microsoft.com/office/officeart/2005/8/layout/hierarchy2"/>
    <dgm:cxn modelId="{BA1BB8D1-8699-459F-9C64-E93EEA4438D5}" type="presParOf" srcId="{AD75A963-7C00-42BD-97C6-5D59F65C9E1C}" destId="{95961B86-E9EC-48BF-A3B1-01682ED388FD}" srcOrd="0" destOrd="0" presId="urn:microsoft.com/office/officeart/2005/8/layout/hierarchy2"/>
    <dgm:cxn modelId="{5FA6A608-E7BA-4B0D-A53A-7B89E2C06EE9}" type="presParOf" srcId="{BE983EF5-45CF-484F-AC3A-1F2DDBD34D86}" destId="{C7795DBF-29F7-4659-89FB-091D47D98D95}" srcOrd="3" destOrd="0" presId="urn:microsoft.com/office/officeart/2005/8/layout/hierarchy2"/>
    <dgm:cxn modelId="{6369FDF6-F10D-42F6-AA58-C5F4E7FEBE83}" type="presParOf" srcId="{C7795DBF-29F7-4659-89FB-091D47D98D95}" destId="{CA3103B0-C1A6-4022-B6FC-B15C5800930C}" srcOrd="0" destOrd="0" presId="urn:microsoft.com/office/officeart/2005/8/layout/hierarchy2"/>
    <dgm:cxn modelId="{599E4E04-42A5-4475-8643-D22516214E32}" type="presParOf" srcId="{C7795DBF-29F7-4659-89FB-091D47D98D95}" destId="{FEB29B2E-D454-4C39-882E-FBCB6E4B0A3F}"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B4DC07-D3D4-4C91-8F2E-AE5F5FDFA876}" type="doc">
      <dgm:prSet loTypeId="urn:microsoft.com/office/officeart/2005/8/layout/hierarchy6" loCatId="hierarchy" qsTypeId="urn:microsoft.com/office/officeart/2005/8/quickstyle/simple5" qsCatId="simple" csTypeId="urn:microsoft.com/office/officeart/2005/8/colors/colorful4" csCatId="colorful" phldr="1"/>
      <dgm:spPr/>
      <dgm:t>
        <a:bodyPr/>
        <a:lstStyle/>
        <a:p>
          <a:endParaRPr lang="en-US"/>
        </a:p>
      </dgm:t>
    </dgm:pt>
    <dgm:pt modelId="{85F3F387-09FC-4DE2-B7F3-DF8CCEDCE6E8}">
      <dgm:prSet phldrT="[Text]" custT="1"/>
      <dgm:spPr/>
      <dgm:t>
        <a:bodyPr/>
        <a:lstStyle/>
        <a:p>
          <a:r>
            <a:rPr lang="en-US" sz="1800" dirty="0" smtClean="0">
              <a:solidFill>
                <a:schemeClr val="tx1"/>
              </a:solidFill>
            </a:rPr>
            <a:t>ATURAN PROBABILITAS</a:t>
          </a:r>
          <a:endParaRPr lang="en-US" sz="1800" dirty="0">
            <a:solidFill>
              <a:schemeClr val="tx1"/>
            </a:solidFill>
          </a:endParaRPr>
        </a:p>
      </dgm:t>
    </dgm:pt>
    <dgm:pt modelId="{D540B37B-1108-486D-A718-60ABB50EA24C}" cxnId="{9F60B1A4-278E-4D47-82AE-FA584F503707}" type="parTrans">
      <dgm:prSet/>
      <dgm:spPr/>
      <dgm:t>
        <a:bodyPr/>
        <a:lstStyle/>
        <a:p>
          <a:endParaRPr lang="en-US" sz="2400" dirty="0">
            <a:solidFill>
              <a:schemeClr val="tx1"/>
            </a:solidFill>
          </a:endParaRPr>
        </a:p>
      </dgm:t>
    </dgm:pt>
    <dgm:pt modelId="{EED96EC3-50EC-4FBB-819F-EA55830D07D6}" cxnId="{9F60B1A4-278E-4D47-82AE-FA584F503707}" type="sibTrans">
      <dgm:prSet/>
      <dgm:spPr/>
      <dgm:t>
        <a:bodyPr/>
        <a:lstStyle/>
        <a:p>
          <a:endParaRPr lang="en-US" sz="2400" dirty="0">
            <a:solidFill>
              <a:schemeClr val="tx1"/>
            </a:solidFill>
          </a:endParaRPr>
        </a:p>
      </dgm:t>
    </dgm:pt>
    <dgm:pt modelId="{00FA12C2-695C-4411-AA45-153E07A5D79F}">
      <dgm:prSet phldrT="[Text]" custT="1"/>
      <dgm:spPr/>
      <dgm:t>
        <a:bodyPr/>
        <a:lstStyle/>
        <a:p>
          <a:r>
            <a:rPr lang="en-US" sz="1800" dirty="0" smtClean="0">
              <a:solidFill>
                <a:schemeClr val="tx1"/>
              </a:solidFill>
            </a:rPr>
            <a:t>KEJADIAN SALING MENIADAKAN</a:t>
          </a:r>
          <a:endParaRPr lang="en-US" sz="1800" dirty="0">
            <a:solidFill>
              <a:schemeClr val="tx1"/>
            </a:solidFill>
          </a:endParaRPr>
        </a:p>
      </dgm:t>
    </dgm:pt>
    <dgm:pt modelId="{4C969E5C-3897-46A4-954B-358DBE50A7AA}" cxnId="{9A513DE1-7123-45F1-8781-46FBEB7CE9BC}" type="parTrans">
      <dgm:prSet/>
      <dgm:spPr/>
      <dgm:t>
        <a:bodyPr/>
        <a:lstStyle/>
        <a:p>
          <a:endParaRPr lang="en-US" sz="2400" dirty="0">
            <a:solidFill>
              <a:schemeClr val="tx1"/>
            </a:solidFill>
          </a:endParaRPr>
        </a:p>
      </dgm:t>
    </dgm:pt>
    <dgm:pt modelId="{759E326F-04F2-4F18-AE31-BEE33EAA3DDA}" cxnId="{9A513DE1-7123-45F1-8781-46FBEB7CE9BC}" type="sibTrans">
      <dgm:prSet/>
      <dgm:spPr/>
      <dgm:t>
        <a:bodyPr/>
        <a:lstStyle/>
        <a:p>
          <a:endParaRPr lang="en-US" sz="2400" dirty="0">
            <a:solidFill>
              <a:schemeClr val="tx1"/>
            </a:solidFill>
          </a:endParaRPr>
        </a:p>
      </dgm:t>
    </dgm:pt>
    <dgm:pt modelId="{5637D628-560A-40D7-BEC8-360BC9AF632F}">
      <dgm:prSet phldrT="[Text]" custT="1"/>
      <dgm:spPr/>
      <dgm:t>
        <a:bodyPr/>
        <a:lstStyle/>
        <a:p>
          <a:r>
            <a:rPr lang="en-US" sz="1800" dirty="0" smtClean="0">
              <a:solidFill>
                <a:schemeClr val="tx1"/>
              </a:solidFill>
            </a:rPr>
            <a:t>KEJADIAN TIDAK SALING MENIADAKAN</a:t>
          </a:r>
          <a:endParaRPr lang="en-US" sz="1800" dirty="0">
            <a:solidFill>
              <a:schemeClr val="tx1"/>
            </a:solidFill>
          </a:endParaRPr>
        </a:p>
      </dgm:t>
    </dgm:pt>
    <dgm:pt modelId="{E9E8CD32-AB5C-4759-94B5-69FA19D8468A}" cxnId="{A17F10AF-58D2-4F64-AC66-9C6EFDBC38BC}" type="parTrans">
      <dgm:prSet/>
      <dgm:spPr/>
      <dgm:t>
        <a:bodyPr/>
        <a:lstStyle/>
        <a:p>
          <a:endParaRPr lang="en-US" sz="2400" dirty="0">
            <a:solidFill>
              <a:schemeClr val="tx1"/>
            </a:solidFill>
          </a:endParaRPr>
        </a:p>
      </dgm:t>
    </dgm:pt>
    <dgm:pt modelId="{DEC0F4C7-7115-4483-B6A9-F260E1B06270}" cxnId="{A17F10AF-58D2-4F64-AC66-9C6EFDBC38BC}" type="sibTrans">
      <dgm:prSet/>
      <dgm:spPr/>
      <dgm:t>
        <a:bodyPr/>
        <a:lstStyle/>
        <a:p>
          <a:endParaRPr lang="en-US" sz="2400" dirty="0">
            <a:solidFill>
              <a:schemeClr val="tx1"/>
            </a:solidFill>
          </a:endParaRPr>
        </a:p>
      </dgm:t>
    </dgm:pt>
    <dgm:pt modelId="{FE9C3094-F58F-41CC-8B7F-3DD1B6BF206D}">
      <dgm:prSet phldrT="[Text]" custT="1"/>
      <dgm:spPr/>
      <dgm:t>
        <a:bodyPr/>
        <a:lstStyle/>
        <a:p>
          <a:r>
            <a:rPr lang="en-US" sz="1800" dirty="0" smtClean="0">
              <a:solidFill>
                <a:schemeClr val="tx1"/>
              </a:solidFill>
            </a:rPr>
            <a:t>PERKALIAN</a:t>
          </a:r>
          <a:endParaRPr lang="en-US" sz="1800" dirty="0">
            <a:solidFill>
              <a:schemeClr val="tx1"/>
            </a:solidFill>
          </a:endParaRPr>
        </a:p>
      </dgm:t>
    </dgm:pt>
    <dgm:pt modelId="{F36BFF15-87EF-46B7-A1B7-506DFF3FCCB7}" cxnId="{AB1A8538-7C4A-41D5-8C39-7787E15E8F99}" type="parTrans">
      <dgm:prSet/>
      <dgm:spPr/>
      <dgm:t>
        <a:bodyPr/>
        <a:lstStyle/>
        <a:p>
          <a:endParaRPr lang="en-US" sz="2400" dirty="0">
            <a:solidFill>
              <a:schemeClr val="tx1"/>
            </a:solidFill>
          </a:endParaRPr>
        </a:p>
      </dgm:t>
    </dgm:pt>
    <dgm:pt modelId="{D38B2863-0DCB-4E5A-89CC-A8E1ABAD52B7}" cxnId="{AB1A8538-7C4A-41D5-8C39-7787E15E8F99}" type="sibTrans">
      <dgm:prSet/>
      <dgm:spPr/>
      <dgm:t>
        <a:bodyPr/>
        <a:lstStyle/>
        <a:p>
          <a:endParaRPr lang="en-US" sz="2400" dirty="0">
            <a:solidFill>
              <a:schemeClr val="tx1"/>
            </a:solidFill>
          </a:endParaRPr>
        </a:p>
      </dgm:t>
    </dgm:pt>
    <dgm:pt modelId="{2C556A79-A307-4AEB-A1AC-9111D784E486}">
      <dgm:prSet phldrT="[Text]" custT="1"/>
      <dgm:spPr/>
      <dgm:t>
        <a:bodyPr/>
        <a:lstStyle/>
        <a:p>
          <a:r>
            <a:rPr lang="en-US" sz="1800" dirty="0" smtClean="0">
              <a:solidFill>
                <a:schemeClr val="tx1"/>
              </a:solidFill>
            </a:rPr>
            <a:t>PENJUMLAHAN</a:t>
          </a:r>
          <a:endParaRPr lang="en-US" sz="1800" dirty="0">
            <a:solidFill>
              <a:schemeClr val="tx1"/>
            </a:solidFill>
          </a:endParaRPr>
        </a:p>
      </dgm:t>
    </dgm:pt>
    <dgm:pt modelId="{69D4E8C1-3B18-485A-A38E-5342D99A6C1C}" cxnId="{F2301F1E-2382-41E6-92FA-DCE3B2EC8C7C}" type="parTrans">
      <dgm:prSet/>
      <dgm:spPr/>
      <dgm:t>
        <a:bodyPr/>
        <a:lstStyle/>
        <a:p>
          <a:endParaRPr lang="en-US" sz="2400" dirty="0">
            <a:solidFill>
              <a:schemeClr val="tx1"/>
            </a:solidFill>
          </a:endParaRPr>
        </a:p>
      </dgm:t>
    </dgm:pt>
    <dgm:pt modelId="{3DC6B77D-DA53-4A5E-BE7B-1A70F699674D}" cxnId="{F2301F1E-2382-41E6-92FA-DCE3B2EC8C7C}" type="sibTrans">
      <dgm:prSet/>
      <dgm:spPr/>
      <dgm:t>
        <a:bodyPr/>
        <a:lstStyle/>
        <a:p>
          <a:endParaRPr lang="en-US" sz="2400" dirty="0">
            <a:solidFill>
              <a:schemeClr val="tx1"/>
            </a:solidFill>
          </a:endParaRPr>
        </a:p>
      </dgm:t>
    </dgm:pt>
    <dgm:pt modelId="{80C6830C-7311-4C55-B578-16557064ECE7}">
      <dgm:prSet phldrT="[Text]" custT="1"/>
      <dgm:spPr/>
      <dgm:t>
        <a:bodyPr/>
        <a:lstStyle/>
        <a:p>
          <a:r>
            <a:rPr lang="en-US" sz="1800" dirty="0" smtClean="0">
              <a:solidFill>
                <a:schemeClr val="tx1"/>
              </a:solidFill>
            </a:rPr>
            <a:t>KEJADIAN TAK BEBAS/ BERSYARAT</a:t>
          </a:r>
          <a:endParaRPr lang="en-US" sz="1800" dirty="0">
            <a:solidFill>
              <a:schemeClr val="tx1"/>
            </a:solidFill>
          </a:endParaRPr>
        </a:p>
      </dgm:t>
    </dgm:pt>
    <dgm:pt modelId="{37B29495-EFB4-427D-BF01-97DDCB79D0BE}" cxnId="{495738D7-E012-4FEB-8EB9-0B38C8C544F2}" type="parTrans">
      <dgm:prSet/>
      <dgm:spPr/>
      <dgm:t>
        <a:bodyPr/>
        <a:lstStyle/>
        <a:p>
          <a:endParaRPr lang="en-US" sz="2400" dirty="0">
            <a:solidFill>
              <a:schemeClr val="tx1"/>
            </a:solidFill>
          </a:endParaRPr>
        </a:p>
      </dgm:t>
    </dgm:pt>
    <dgm:pt modelId="{8A8B8D5B-C0E0-488C-9654-552C076A678B}" cxnId="{495738D7-E012-4FEB-8EB9-0B38C8C544F2}" type="sibTrans">
      <dgm:prSet/>
      <dgm:spPr/>
      <dgm:t>
        <a:bodyPr/>
        <a:lstStyle/>
        <a:p>
          <a:endParaRPr lang="en-US" sz="2400" dirty="0">
            <a:solidFill>
              <a:schemeClr val="tx1"/>
            </a:solidFill>
          </a:endParaRPr>
        </a:p>
      </dgm:t>
    </dgm:pt>
    <dgm:pt modelId="{84170F09-995E-4518-AF50-C12C20C3894B}">
      <dgm:prSet phldrT="[Text]" custT="1"/>
      <dgm:spPr/>
      <dgm:t>
        <a:bodyPr/>
        <a:lstStyle/>
        <a:p>
          <a:r>
            <a:rPr lang="en-US" sz="1800" dirty="0" smtClean="0">
              <a:solidFill>
                <a:schemeClr val="tx1"/>
              </a:solidFill>
            </a:rPr>
            <a:t>KEJADIAN INTERSEKSI</a:t>
          </a:r>
          <a:endParaRPr lang="en-US" sz="1800" dirty="0">
            <a:solidFill>
              <a:schemeClr val="tx1"/>
            </a:solidFill>
          </a:endParaRPr>
        </a:p>
      </dgm:t>
    </dgm:pt>
    <dgm:pt modelId="{7DBF0F23-3DF7-4324-9666-A06EB59DEB67}" cxnId="{15449732-BE53-4FD0-AA67-43E35ECA3B12}" type="parTrans">
      <dgm:prSet/>
      <dgm:spPr/>
      <dgm:t>
        <a:bodyPr/>
        <a:lstStyle/>
        <a:p>
          <a:endParaRPr lang="en-US" sz="2400" dirty="0">
            <a:solidFill>
              <a:schemeClr val="tx1"/>
            </a:solidFill>
          </a:endParaRPr>
        </a:p>
      </dgm:t>
    </dgm:pt>
    <dgm:pt modelId="{6F2CFEBD-CD27-4AC2-965F-084608BE82C4}" cxnId="{15449732-BE53-4FD0-AA67-43E35ECA3B12}" type="sibTrans">
      <dgm:prSet/>
      <dgm:spPr/>
      <dgm:t>
        <a:bodyPr/>
        <a:lstStyle/>
        <a:p>
          <a:endParaRPr lang="en-US" sz="2400" dirty="0">
            <a:solidFill>
              <a:schemeClr val="tx1"/>
            </a:solidFill>
          </a:endParaRPr>
        </a:p>
      </dgm:t>
    </dgm:pt>
    <dgm:pt modelId="{DB659606-902F-4412-9B95-E8B3CFD48164}">
      <dgm:prSet phldrT="[Text]" custT="1"/>
      <dgm:spPr/>
      <dgm:t>
        <a:bodyPr/>
        <a:lstStyle/>
        <a:p>
          <a:r>
            <a:rPr lang="en-US" sz="1800" dirty="0" smtClean="0">
              <a:solidFill>
                <a:schemeClr val="tx1"/>
              </a:solidFill>
            </a:rPr>
            <a:t>KEJADIAN BEBAS</a:t>
          </a:r>
          <a:endParaRPr lang="en-US" sz="1800" dirty="0">
            <a:solidFill>
              <a:schemeClr val="tx1"/>
            </a:solidFill>
          </a:endParaRPr>
        </a:p>
      </dgm:t>
    </dgm:pt>
    <dgm:pt modelId="{1BD70CF4-0741-4F10-B560-36B23EB1D204}" cxnId="{D13973E5-82D7-44CE-BAB0-05A92B93A8D8}" type="parTrans">
      <dgm:prSet/>
      <dgm:spPr/>
      <dgm:t>
        <a:bodyPr/>
        <a:lstStyle/>
        <a:p>
          <a:endParaRPr lang="en-US" sz="2400" dirty="0">
            <a:solidFill>
              <a:schemeClr val="tx1"/>
            </a:solidFill>
          </a:endParaRPr>
        </a:p>
      </dgm:t>
    </dgm:pt>
    <dgm:pt modelId="{14165A08-E242-4174-9159-BC055554496B}" cxnId="{D13973E5-82D7-44CE-BAB0-05A92B93A8D8}" type="sibTrans">
      <dgm:prSet/>
      <dgm:spPr/>
      <dgm:t>
        <a:bodyPr/>
        <a:lstStyle/>
        <a:p>
          <a:endParaRPr lang="en-US" sz="2400" dirty="0">
            <a:solidFill>
              <a:schemeClr val="tx1"/>
            </a:solidFill>
          </a:endParaRPr>
        </a:p>
      </dgm:t>
    </dgm:pt>
    <dgm:pt modelId="{14B0AFBF-B4BF-43B4-B929-24574CC62DCA}" type="pres">
      <dgm:prSet presAssocID="{07B4DC07-D3D4-4C91-8F2E-AE5F5FDFA876}" presName="mainComposite" presStyleCnt="0">
        <dgm:presLayoutVars>
          <dgm:chPref val="1"/>
          <dgm:dir/>
          <dgm:animOne val="branch"/>
          <dgm:animLvl val="lvl"/>
          <dgm:resizeHandles val="exact"/>
        </dgm:presLayoutVars>
      </dgm:prSet>
      <dgm:spPr/>
      <dgm:t>
        <a:bodyPr/>
        <a:lstStyle/>
        <a:p>
          <a:endParaRPr lang="en-US"/>
        </a:p>
      </dgm:t>
    </dgm:pt>
    <dgm:pt modelId="{D5DDD394-6A1A-4548-A0B6-86FF45823ABF}" type="pres">
      <dgm:prSet presAssocID="{07B4DC07-D3D4-4C91-8F2E-AE5F5FDFA876}" presName="hierFlow" presStyleCnt="0"/>
      <dgm:spPr/>
    </dgm:pt>
    <dgm:pt modelId="{F88E17E1-A8DD-4F83-A509-C7DD27198F17}" type="pres">
      <dgm:prSet presAssocID="{07B4DC07-D3D4-4C91-8F2E-AE5F5FDFA876}" presName="hierChild1" presStyleCnt="0">
        <dgm:presLayoutVars>
          <dgm:chPref val="1"/>
          <dgm:animOne val="branch"/>
          <dgm:animLvl val="lvl"/>
        </dgm:presLayoutVars>
      </dgm:prSet>
      <dgm:spPr/>
    </dgm:pt>
    <dgm:pt modelId="{2DF7DB45-8987-4F74-9CF5-75930B3D48CC}" type="pres">
      <dgm:prSet presAssocID="{85F3F387-09FC-4DE2-B7F3-DF8CCEDCE6E8}" presName="Name14" presStyleCnt="0"/>
      <dgm:spPr/>
    </dgm:pt>
    <dgm:pt modelId="{6C89414C-DA6F-4A82-96D6-728FD24B781C}" type="pres">
      <dgm:prSet presAssocID="{85F3F387-09FC-4DE2-B7F3-DF8CCEDCE6E8}" presName="level1Shape" presStyleLbl="node0" presStyleIdx="0" presStyleCnt="1">
        <dgm:presLayoutVars>
          <dgm:chPref val="3"/>
        </dgm:presLayoutVars>
      </dgm:prSet>
      <dgm:spPr/>
      <dgm:t>
        <a:bodyPr/>
        <a:lstStyle/>
        <a:p>
          <a:endParaRPr lang="en-US"/>
        </a:p>
      </dgm:t>
    </dgm:pt>
    <dgm:pt modelId="{7A01D7FA-9FAF-4414-B79D-9A9CBA8AF989}" type="pres">
      <dgm:prSet presAssocID="{85F3F387-09FC-4DE2-B7F3-DF8CCEDCE6E8}" presName="hierChild2" presStyleCnt="0"/>
      <dgm:spPr/>
    </dgm:pt>
    <dgm:pt modelId="{74752A3F-20DE-4F6E-BB23-345C2B371DE8}" type="pres">
      <dgm:prSet presAssocID="{69D4E8C1-3B18-485A-A38E-5342D99A6C1C}" presName="Name19" presStyleLbl="parChTrans1D2" presStyleIdx="0" presStyleCnt="2"/>
      <dgm:spPr/>
      <dgm:t>
        <a:bodyPr/>
        <a:lstStyle/>
        <a:p>
          <a:endParaRPr lang="en-US"/>
        </a:p>
      </dgm:t>
    </dgm:pt>
    <dgm:pt modelId="{FEFB1A9C-F3FB-4016-8991-1A67C2232D60}" type="pres">
      <dgm:prSet presAssocID="{2C556A79-A307-4AEB-A1AC-9111D784E486}" presName="Name21" presStyleCnt="0"/>
      <dgm:spPr/>
    </dgm:pt>
    <dgm:pt modelId="{DB6C1BEF-A22D-47D4-9BB3-CAF40565E28A}" type="pres">
      <dgm:prSet presAssocID="{2C556A79-A307-4AEB-A1AC-9111D784E486}" presName="level2Shape" presStyleLbl="node2" presStyleIdx="0" presStyleCnt="2"/>
      <dgm:spPr/>
      <dgm:t>
        <a:bodyPr/>
        <a:lstStyle/>
        <a:p>
          <a:endParaRPr lang="en-US"/>
        </a:p>
      </dgm:t>
    </dgm:pt>
    <dgm:pt modelId="{024600FC-8649-4B84-B1E6-D95ED869B741}" type="pres">
      <dgm:prSet presAssocID="{2C556A79-A307-4AEB-A1AC-9111D784E486}" presName="hierChild3" presStyleCnt="0"/>
      <dgm:spPr/>
    </dgm:pt>
    <dgm:pt modelId="{2A82887A-DD91-4876-BBA0-207370FFE1E6}" type="pres">
      <dgm:prSet presAssocID="{4C969E5C-3897-46A4-954B-358DBE50A7AA}" presName="Name19" presStyleLbl="parChTrans1D3" presStyleIdx="0" presStyleCnt="5"/>
      <dgm:spPr/>
      <dgm:t>
        <a:bodyPr/>
        <a:lstStyle/>
        <a:p>
          <a:endParaRPr lang="en-US"/>
        </a:p>
      </dgm:t>
    </dgm:pt>
    <dgm:pt modelId="{D660E84C-0456-453D-A23B-41D1A3D0E4D8}" type="pres">
      <dgm:prSet presAssocID="{00FA12C2-695C-4411-AA45-153E07A5D79F}" presName="Name21" presStyleCnt="0"/>
      <dgm:spPr/>
    </dgm:pt>
    <dgm:pt modelId="{FAFC7B10-2C6D-4097-8CE6-6D396AA54085}" type="pres">
      <dgm:prSet presAssocID="{00FA12C2-695C-4411-AA45-153E07A5D79F}" presName="level2Shape" presStyleLbl="node3" presStyleIdx="0" presStyleCnt="5"/>
      <dgm:spPr/>
      <dgm:t>
        <a:bodyPr/>
        <a:lstStyle/>
        <a:p>
          <a:endParaRPr lang="en-US"/>
        </a:p>
      </dgm:t>
    </dgm:pt>
    <dgm:pt modelId="{E2C7742B-8CA5-4452-A7D4-1FF3703D4482}" type="pres">
      <dgm:prSet presAssocID="{00FA12C2-695C-4411-AA45-153E07A5D79F}" presName="hierChild3" presStyleCnt="0"/>
      <dgm:spPr/>
    </dgm:pt>
    <dgm:pt modelId="{745AB2BA-B3A4-4C73-A50F-24877C7391EA}" type="pres">
      <dgm:prSet presAssocID="{E9E8CD32-AB5C-4759-94B5-69FA19D8468A}" presName="Name19" presStyleLbl="parChTrans1D3" presStyleIdx="1" presStyleCnt="5"/>
      <dgm:spPr/>
      <dgm:t>
        <a:bodyPr/>
        <a:lstStyle/>
        <a:p>
          <a:endParaRPr lang="en-US"/>
        </a:p>
      </dgm:t>
    </dgm:pt>
    <dgm:pt modelId="{EF12BAD4-3E85-4FBB-B48F-477A86AAD162}" type="pres">
      <dgm:prSet presAssocID="{5637D628-560A-40D7-BEC8-360BC9AF632F}" presName="Name21" presStyleCnt="0"/>
      <dgm:spPr/>
    </dgm:pt>
    <dgm:pt modelId="{883A34C0-D048-4DCB-82C7-021E7FF205DE}" type="pres">
      <dgm:prSet presAssocID="{5637D628-560A-40D7-BEC8-360BC9AF632F}" presName="level2Shape" presStyleLbl="node3" presStyleIdx="1" presStyleCnt="5"/>
      <dgm:spPr/>
      <dgm:t>
        <a:bodyPr/>
        <a:lstStyle/>
        <a:p>
          <a:endParaRPr lang="en-US"/>
        </a:p>
      </dgm:t>
    </dgm:pt>
    <dgm:pt modelId="{558A2381-937C-4C58-B8E0-C7764AE84D7E}" type="pres">
      <dgm:prSet presAssocID="{5637D628-560A-40D7-BEC8-360BC9AF632F}" presName="hierChild3" presStyleCnt="0"/>
      <dgm:spPr/>
    </dgm:pt>
    <dgm:pt modelId="{4EA75EF0-8AA8-44D6-AC03-6BFCA8CEDA14}" type="pres">
      <dgm:prSet presAssocID="{F36BFF15-87EF-46B7-A1B7-506DFF3FCCB7}" presName="Name19" presStyleLbl="parChTrans1D2" presStyleIdx="1" presStyleCnt="2"/>
      <dgm:spPr/>
      <dgm:t>
        <a:bodyPr/>
        <a:lstStyle/>
        <a:p>
          <a:endParaRPr lang="en-US"/>
        </a:p>
      </dgm:t>
    </dgm:pt>
    <dgm:pt modelId="{8758A8EC-3709-4F8C-8FDD-9257AC475DE5}" type="pres">
      <dgm:prSet presAssocID="{FE9C3094-F58F-41CC-8B7F-3DD1B6BF206D}" presName="Name21" presStyleCnt="0"/>
      <dgm:spPr/>
    </dgm:pt>
    <dgm:pt modelId="{D1EAB4E7-B5D1-4460-9380-5A5070D99500}" type="pres">
      <dgm:prSet presAssocID="{FE9C3094-F58F-41CC-8B7F-3DD1B6BF206D}" presName="level2Shape" presStyleLbl="node2" presStyleIdx="1" presStyleCnt="2"/>
      <dgm:spPr/>
      <dgm:t>
        <a:bodyPr/>
        <a:lstStyle/>
        <a:p>
          <a:endParaRPr lang="en-US"/>
        </a:p>
      </dgm:t>
    </dgm:pt>
    <dgm:pt modelId="{7392F119-85B8-44A6-AA7A-11A362E77DE7}" type="pres">
      <dgm:prSet presAssocID="{FE9C3094-F58F-41CC-8B7F-3DD1B6BF206D}" presName="hierChild3" presStyleCnt="0"/>
      <dgm:spPr/>
    </dgm:pt>
    <dgm:pt modelId="{22CAD5F0-DA9D-4F3A-B887-F66CA674D45B}" type="pres">
      <dgm:prSet presAssocID="{37B29495-EFB4-427D-BF01-97DDCB79D0BE}" presName="Name19" presStyleLbl="parChTrans1D3" presStyleIdx="2" presStyleCnt="5"/>
      <dgm:spPr/>
      <dgm:t>
        <a:bodyPr/>
        <a:lstStyle/>
        <a:p>
          <a:endParaRPr lang="en-US"/>
        </a:p>
      </dgm:t>
    </dgm:pt>
    <dgm:pt modelId="{BDDAC16B-A5DD-4D80-8228-E8696F9AA107}" type="pres">
      <dgm:prSet presAssocID="{80C6830C-7311-4C55-B578-16557064ECE7}" presName="Name21" presStyleCnt="0"/>
      <dgm:spPr/>
    </dgm:pt>
    <dgm:pt modelId="{374062BF-3BCA-4464-9985-6DBF05857B32}" type="pres">
      <dgm:prSet presAssocID="{80C6830C-7311-4C55-B578-16557064ECE7}" presName="level2Shape" presStyleLbl="node3" presStyleIdx="2" presStyleCnt="5"/>
      <dgm:spPr/>
      <dgm:t>
        <a:bodyPr/>
        <a:lstStyle/>
        <a:p>
          <a:endParaRPr lang="en-US"/>
        </a:p>
      </dgm:t>
    </dgm:pt>
    <dgm:pt modelId="{70D6A383-DCF3-44E3-B6BD-7F01D6B94C6A}" type="pres">
      <dgm:prSet presAssocID="{80C6830C-7311-4C55-B578-16557064ECE7}" presName="hierChild3" presStyleCnt="0"/>
      <dgm:spPr/>
    </dgm:pt>
    <dgm:pt modelId="{25D5ABF4-BAD5-43ED-A671-73403A51C10E}" type="pres">
      <dgm:prSet presAssocID="{7DBF0F23-3DF7-4324-9666-A06EB59DEB67}" presName="Name19" presStyleLbl="parChTrans1D3" presStyleIdx="3" presStyleCnt="5"/>
      <dgm:spPr/>
      <dgm:t>
        <a:bodyPr/>
        <a:lstStyle/>
        <a:p>
          <a:endParaRPr lang="en-US"/>
        </a:p>
      </dgm:t>
    </dgm:pt>
    <dgm:pt modelId="{49177FFF-81CC-43AF-BE3E-88F2DF77FE85}" type="pres">
      <dgm:prSet presAssocID="{84170F09-995E-4518-AF50-C12C20C3894B}" presName="Name21" presStyleCnt="0"/>
      <dgm:spPr/>
    </dgm:pt>
    <dgm:pt modelId="{6F2DEAA0-7AA8-4F2D-97BE-5FD23F0149D9}" type="pres">
      <dgm:prSet presAssocID="{84170F09-995E-4518-AF50-C12C20C3894B}" presName="level2Shape" presStyleLbl="node3" presStyleIdx="3" presStyleCnt="5"/>
      <dgm:spPr/>
      <dgm:t>
        <a:bodyPr/>
        <a:lstStyle/>
        <a:p>
          <a:endParaRPr lang="en-US"/>
        </a:p>
      </dgm:t>
    </dgm:pt>
    <dgm:pt modelId="{D9F1DE24-45DC-466E-833B-7A59BC217AA9}" type="pres">
      <dgm:prSet presAssocID="{84170F09-995E-4518-AF50-C12C20C3894B}" presName="hierChild3" presStyleCnt="0"/>
      <dgm:spPr/>
    </dgm:pt>
    <dgm:pt modelId="{6D5E153A-F456-4FB1-817C-A7CEB706A81B}" type="pres">
      <dgm:prSet presAssocID="{1BD70CF4-0741-4F10-B560-36B23EB1D204}" presName="Name19" presStyleLbl="parChTrans1D3" presStyleIdx="4" presStyleCnt="5"/>
      <dgm:spPr/>
      <dgm:t>
        <a:bodyPr/>
        <a:lstStyle/>
        <a:p>
          <a:endParaRPr lang="en-US"/>
        </a:p>
      </dgm:t>
    </dgm:pt>
    <dgm:pt modelId="{64818391-5E7F-4A17-9FEB-80C7491C1B33}" type="pres">
      <dgm:prSet presAssocID="{DB659606-902F-4412-9B95-E8B3CFD48164}" presName="Name21" presStyleCnt="0"/>
      <dgm:spPr/>
    </dgm:pt>
    <dgm:pt modelId="{DC8D8D5E-E5B6-43B0-B17A-FFAECF05BC22}" type="pres">
      <dgm:prSet presAssocID="{DB659606-902F-4412-9B95-E8B3CFD48164}" presName="level2Shape" presStyleLbl="node3" presStyleIdx="4" presStyleCnt="5"/>
      <dgm:spPr/>
      <dgm:t>
        <a:bodyPr/>
        <a:lstStyle/>
        <a:p>
          <a:endParaRPr lang="en-US"/>
        </a:p>
      </dgm:t>
    </dgm:pt>
    <dgm:pt modelId="{24CD1872-7372-46BE-B90E-89804AB12116}" type="pres">
      <dgm:prSet presAssocID="{DB659606-902F-4412-9B95-E8B3CFD48164}" presName="hierChild3" presStyleCnt="0"/>
      <dgm:spPr/>
    </dgm:pt>
    <dgm:pt modelId="{976751BC-7537-402A-AF64-34EABB22DE38}" type="pres">
      <dgm:prSet presAssocID="{07B4DC07-D3D4-4C91-8F2E-AE5F5FDFA876}" presName="bgShapesFlow" presStyleCnt="0"/>
      <dgm:spPr/>
    </dgm:pt>
  </dgm:ptLst>
  <dgm:cxnLst>
    <dgm:cxn modelId="{D254A5D3-FAF3-4301-855A-E7B85CD95730}" type="presOf" srcId="{00FA12C2-695C-4411-AA45-153E07A5D79F}" destId="{FAFC7B10-2C6D-4097-8CE6-6D396AA54085}" srcOrd="0" destOrd="0" presId="urn:microsoft.com/office/officeart/2005/8/layout/hierarchy6"/>
    <dgm:cxn modelId="{D13973E5-82D7-44CE-BAB0-05A92B93A8D8}" srcId="{FE9C3094-F58F-41CC-8B7F-3DD1B6BF206D}" destId="{DB659606-902F-4412-9B95-E8B3CFD48164}" srcOrd="2" destOrd="0" parTransId="{1BD70CF4-0741-4F10-B560-36B23EB1D204}" sibTransId="{14165A08-E242-4174-9159-BC055554496B}"/>
    <dgm:cxn modelId="{A17F10AF-58D2-4F64-AC66-9C6EFDBC38BC}" srcId="{2C556A79-A307-4AEB-A1AC-9111D784E486}" destId="{5637D628-560A-40D7-BEC8-360BC9AF632F}" srcOrd="1" destOrd="0" parTransId="{E9E8CD32-AB5C-4759-94B5-69FA19D8468A}" sibTransId="{DEC0F4C7-7115-4483-B6A9-F260E1B06270}"/>
    <dgm:cxn modelId="{7BB7BF56-AC88-4DF6-8AAC-0DFD74227D2C}" type="presOf" srcId="{37B29495-EFB4-427D-BF01-97DDCB79D0BE}" destId="{22CAD5F0-DA9D-4F3A-B887-F66CA674D45B}" srcOrd="0" destOrd="0" presId="urn:microsoft.com/office/officeart/2005/8/layout/hierarchy6"/>
    <dgm:cxn modelId="{AB1A8538-7C4A-41D5-8C39-7787E15E8F99}" srcId="{85F3F387-09FC-4DE2-B7F3-DF8CCEDCE6E8}" destId="{FE9C3094-F58F-41CC-8B7F-3DD1B6BF206D}" srcOrd="1" destOrd="0" parTransId="{F36BFF15-87EF-46B7-A1B7-506DFF3FCCB7}" sibTransId="{D38B2863-0DCB-4E5A-89CC-A8E1ABAD52B7}"/>
    <dgm:cxn modelId="{FC8ACB6C-F4CA-4396-95FC-C7788CCBEEDA}" type="presOf" srcId="{FE9C3094-F58F-41CC-8B7F-3DD1B6BF206D}" destId="{D1EAB4E7-B5D1-4460-9380-5A5070D99500}" srcOrd="0" destOrd="0" presId="urn:microsoft.com/office/officeart/2005/8/layout/hierarchy6"/>
    <dgm:cxn modelId="{D46F20CE-B8A0-4A87-A8E1-822EF4282F3B}" type="presOf" srcId="{84170F09-995E-4518-AF50-C12C20C3894B}" destId="{6F2DEAA0-7AA8-4F2D-97BE-5FD23F0149D9}" srcOrd="0" destOrd="0" presId="urn:microsoft.com/office/officeart/2005/8/layout/hierarchy6"/>
    <dgm:cxn modelId="{E394D494-3092-408C-B0C9-82D239198629}" type="presOf" srcId="{1BD70CF4-0741-4F10-B560-36B23EB1D204}" destId="{6D5E153A-F456-4FB1-817C-A7CEB706A81B}" srcOrd="0" destOrd="0" presId="urn:microsoft.com/office/officeart/2005/8/layout/hierarchy6"/>
    <dgm:cxn modelId="{15449732-BE53-4FD0-AA67-43E35ECA3B12}" srcId="{FE9C3094-F58F-41CC-8B7F-3DD1B6BF206D}" destId="{84170F09-995E-4518-AF50-C12C20C3894B}" srcOrd="1" destOrd="0" parTransId="{7DBF0F23-3DF7-4324-9666-A06EB59DEB67}" sibTransId="{6F2CFEBD-CD27-4AC2-965F-084608BE82C4}"/>
    <dgm:cxn modelId="{76E1DA59-E0C8-485E-929E-686938274D13}" type="presOf" srcId="{E9E8CD32-AB5C-4759-94B5-69FA19D8468A}" destId="{745AB2BA-B3A4-4C73-A50F-24877C7391EA}" srcOrd="0" destOrd="0" presId="urn:microsoft.com/office/officeart/2005/8/layout/hierarchy6"/>
    <dgm:cxn modelId="{CBBBEAC3-18DA-4948-9D2D-D365A3C2EDF5}" type="presOf" srcId="{F36BFF15-87EF-46B7-A1B7-506DFF3FCCB7}" destId="{4EA75EF0-8AA8-44D6-AC03-6BFCA8CEDA14}" srcOrd="0" destOrd="0" presId="urn:microsoft.com/office/officeart/2005/8/layout/hierarchy6"/>
    <dgm:cxn modelId="{F357BE43-25F4-4283-849B-B00005948EC3}" type="presOf" srcId="{7DBF0F23-3DF7-4324-9666-A06EB59DEB67}" destId="{25D5ABF4-BAD5-43ED-A671-73403A51C10E}" srcOrd="0" destOrd="0" presId="urn:microsoft.com/office/officeart/2005/8/layout/hierarchy6"/>
    <dgm:cxn modelId="{495738D7-E012-4FEB-8EB9-0B38C8C544F2}" srcId="{FE9C3094-F58F-41CC-8B7F-3DD1B6BF206D}" destId="{80C6830C-7311-4C55-B578-16557064ECE7}" srcOrd="0" destOrd="0" parTransId="{37B29495-EFB4-427D-BF01-97DDCB79D0BE}" sibTransId="{8A8B8D5B-C0E0-488C-9654-552C076A678B}"/>
    <dgm:cxn modelId="{9A513DE1-7123-45F1-8781-46FBEB7CE9BC}" srcId="{2C556A79-A307-4AEB-A1AC-9111D784E486}" destId="{00FA12C2-695C-4411-AA45-153E07A5D79F}" srcOrd="0" destOrd="0" parTransId="{4C969E5C-3897-46A4-954B-358DBE50A7AA}" sibTransId="{759E326F-04F2-4F18-AE31-BEE33EAA3DDA}"/>
    <dgm:cxn modelId="{A021EB8F-3CAA-406A-A7F1-711F3C6AAE1E}" type="presOf" srcId="{4C969E5C-3897-46A4-954B-358DBE50A7AA}" destId="{2A82887A-DD91-4876-BBA0-207370FFE1E6}" srcOrd="0" destOrd="0" presId="urn:microsoft.com/office/officeart/2005/8/layout/hierarchy6"/>
    <dgm:cxn modelId="{9F60B1A4-278E-4D47-82AE-FA584F503707}" srcId="{07B4DC07-D3D4-4C91-8F2E-AE5F5FDFA876}" destId="{85F3F387-09FC-4DE2-B7F3-DF8CCEDCE6E8}" srcOrd="0" destOrd="0" parTransId="{D540B37B-1108-486D-A718-60ABB50EA24C}" sibTransId="{EED96EC3-50EC-4FBB-819F-EA55830D07D6}"/>
    <dgm:cxn modelId="{C64BF291-B6CA-4158-B44C-E89FD54CD74E}" type="presOf" srcId="{80C6830C-7311-4C55-B578-16557064ECE7}" destId="{374062BF-3BCA-4464-9985-6DBF05857B32}" srcOrd="0" destOrd="0" presId="urn:microsoft.com/office/officeart/2005/8/layout/hierarchy6"/>
    <dgm:cxn modelId="{072CF2AB-5384-4D56-B6C3-AD188537537A}" type="presOf" srcId="{2C556A79-A307-4AEB-A1AC-9111D784E486}" destId="{DB6C1BEF-A22D-47D4-9BB3-CAF40565E28A}" srcOrd="0" destOrd="0" presId="urn:microsoft.com/office/officeart/2005/8/layout/hierarchy6"/>
    <dgm:cxn modelId="{3A092215-F1B9-4195-B3DC-5BBB0E1E4381}" type="presOf" srcId="{5637D628-560A-40D7-BEC8-360BC9AF632F}" destId="{883A34C0-D048-4DCB-82C7-021E7FF205DE}" srcOrd="0" destOrd="0" presId="urn:microsoft.com/office/officeart/2005/8/layout/hierarchy6"/>
    <dgm:cxn modelId="{154E6D5C-9209-4954-A230-3648B49F92D9}" type="presOf" srcId="{07B4DC07-D3D4-4C91-8F2E-AE5F5FDFA876}" destId="{14B0AFBF-B4BF-43B4-B929-24574CC62DCA}" srcOrd="0" destOrd="0" presId="urn:microsoft.com/office/officeart/2005/8/layout/hierarchy6"/>
    <dgm:cxn modelId="{940B8D52-6DCF-406B-A44F-2A23E20E277D}" type="presOf" srcId="{69D4E8C1-3B18-485A-A38E-5342D99A6C1C}" destId="{74752A3F-20DE-4F6E-BB23-345C2B371DE8}" srcOrd="0" destOrd="0" presId="urn:microsoft.com/office/officeart/2005/8/layout/hierarchy6"/>
    <dgm:cxn modelId="{F2301F1E-2382-41E6-92FA-DCE3B2EC8C7C}" srcId="{85F3F387-09FC-4DE2-B7F3-DF8CCEDCE6E8}" destId="{2C556A79-A307-4AEB-A1AC-9111D784E486}" srcOrd="0" destOrd="0" parTransId="{69D4E8C1-3B18-485A-A38E-5342D99A6C1C}" sibTransId="{3DC6B77D-DA53-4A5E-BE7B-1A70F699674D}"/>
    <dgm:cxn modelId="{7C2A1933-E7A6-4C1B-B967-1EBF0C6558E0}" type="presOf" srcId="{85F3F387-09FC-4DE2-B7F3-DF8CCEDCE6E8}" destId="{6C89414C-DA6F-4A82-96D6-728FD24B781C}" srcOrd="0" destOrd="0" presId="urn:microsoft.com/office/officeart/2005/8/layout/hierarchy6"/>
    <dgm:cxn modelId="{9B36E3FF-B38C-43F8-BAF4-542B02ADFD3B}" type="presOf" srcId="{DB659606-902F-4412-9B95-E8B3CFD48164}" destId="{DC8D8D5E-E5B6-43B0-B17A-FFAECF05BC22}" srcOrd="0" destOrd="0" presId="urn:microsoft.com/office/officeart/2005/8/layout/hierarchy6"/>
    <dgm:cxn modelId="{B9F779DA-8B86-465C-807C-C448C3963B05}" type="presParOf" srcId="{14B0AFBF-B4BF-43B4-B929-24574CC62DCA}" destId="{D5DDD394-6A1A-4548-A0B6-86FF45823ABF}" srcOrd="0" destOrd="0" presId="urn:microsoft.com/office/officeart/2005/8/layout/hierarchy6"/>
    <dgm:cxn modelId="{356453D7-F373-4188-86BF-8F358C823372}" type="presParOf" srcId="{D5DDD394-6A1A-4548-A0B6-86FF45823ABF}" destId="{F88E17E1-A8DD-4F83-A509-C7DD27198F17}" srcOrd="0" destOrd="0" presId="urn:microsoft.com/office/officeart/2005/8/layout/hierarchy6"/>
    <dgm:cxn modelId="{3A60F5AA-C21E-4DC0-AFED-F2A476C73180}" type="presParOf" srcId="{F88E17E1-A8DD-4F83-A509-C7DD27198F17}" destId="{2DF7DB45-8987-4F74-9CF5-75930B3D48CC}" srcOrd="0" destOrd="0" presId="urn:microsoft.com/office/officeart/2005/8/layout/hierarchy6"/>
    <dgm:cxn modelId="{BB182382-A4B4-4005-8BDE-64B6AF65DD33}" type="presParOf" srcId="{2DF7DB45-8987-4F74-9CF5-75930B3D48CC}" destId="{6C89414C-DA6F-4A82-96D6-728FD24B781C}" srcOrd="0" destOrd="0" presId="urn:microsoft.com/office/officeart/2005/8/layout/hierarchy6"/>
    <dgm:cxn modelId="{0CD4B95C-3E94-4100-B74F-928316623D96}" type="presParOf" srcId="{2DF7DB45-8987-4F74-9CF5-75930B3D48CC}" destId="{7A01D7FA-9FAF-4414-B79D-9A9CBA8AF989}" srcOrd="1" destOrd="0" presId="urn:microsoft.com/office/officeart/2005/8/layout/hierarchy6"/>
    <dgm:cxn modelId="{50F6B3A8-40DB-48E1-B7F5-7652B124C4D8}" type="presParOf" srcId="{7A01D7FA-9FAF-4414-B79D-9A9CBA8AF989}" destId="{74752A3F-20DE-4F6E-BB23-345C2B371DE8}" srcOrd="0" destOrd="0" presId="urn:microsoft.com/office/officeart/2005/8/layout/hierarchy6"/>
    <dgm:cxn modelId="{05F53130-DDAC-49D9-BAEA-0D1FCEBEE5A0}" type="presParOf" srcId="{7A01D7FA-9FAF-4414-B79D-9A9CBA8AF989}" destId="{FEFB1A9C-F3FB-4016-8991-1A67C2232D60}" srcOrd="1" destOrd="0" presId="urn:microsoft.com/office/officeart/2005/8/layout/hierarchy6"/>
    <dgm:cxn modelId="{17FB7CE8-F48D-4DFD-BB05-D5FABAECBD7D}" type="presParOf" srcId="{FEFB1A9C-F3FB-4016-8991-1A67C2232D60}" destId="{DB6C1BEF-A22D-47D4-9BB3-CAF40565E28A}" srcOrd="0" destOrd="0" presId="urn:microsoft.com/office/officeart/2005/8/layout/hierarchy6"/>
    <dgm:cxn modelId="{85E079E8-E47E-4448-947C-94AF46780029}" type="presParOf" srcId="{FEFB1A9C-F3FB-4016-8991-1A67C2232D60}" destId="{024600FC-8649-4B84-B1E6-D95ED869B741}" srcOrd="1" destOrd="0" presId="urn:microsoft.com/office/officeart/2005/8/layout/hierarchy6"/>
    <dgm:cxn modelId="{2DC818BC-FAB0-491F-A826-E1DD418EC99A}" type="presParOf" srcId="{024600FC-8649-4B84-B1E6-D95ED869B741}" destId="{2A82887A-DD91-4876-BBA0-207370FFE1E6}" srcOrd="0" destOrd="0" presId="urn:microsoft.com/office/officeart/2005/8/layout/hierarchy6"/>
    <dgm:cxn modelId="{5952A3F0-D2F4-4D3F-9D82-B3522669D2DF}" type="presParOf" srcId="{024600FC-8649-4B84-B1E6-D95ED869B741}" destId="{D660E84C-0456-453D-A23B-41D1A3D0E4D8}" srcOrd="1" destOrd="0" presId="urn:microsoft.com/office/officeart/2005/8/layout/hierarchy6"/>
    <dgm:cxn modelId="{EA1C05A8-F9BE-42EB-A4FF-8DE168C56B39}" type="presParOf" srcId="{D660E84C-0456-453D-A23B-41D1A3D0E4D8}" destId="{FAFC7B10-2C6D-4097-8CE6-6D396AA54085}" srcOrd="0" destOrd="0" presId="urn:microsoft.com/office/officeart/2005/8/layout/hierarchy6"/>
    <dgm:cxn modelId="{40D19D5C-A1D8-4C9F-9CC3-13D90F0545DA}" type="presParOf" srcId="{D660E84C-0456-453D-A23B-41D1A3D0E4D8}" destId="{E2C7742B-8CA5-4452-A7D4-1FF3703D4482}" srcOrd="1" destOrd="0" presId="urn:microsoft.com/office/officeart/2005/8/layout/hierarchy6"/>
    <dgm:cxn modelId="{C106547F-2F18-4365-8F07-C81B64C79722}" type="presParOf" srcId="{024600FC-8649-4B84-B1E6-D95ED869B741}" destId="{745AB2BA-B3A4-4C73-A50F-24877C7391EA}" srcOrd="2" destOrd="0" presId="urn:microsoft.com/office/officeart/2005/8/layout/hierarchy6"/>
    <dgm:cxn modelId="{55B23DB2-B41E-423C-BC7C-E9AB21EEC294}" type="presParOf" srcId="{024600FC-8649-4B84-B1E6-D95ED869B741}" destId="{EF12BAD4-3E85-4FBB-B48F-477A86AAD162}" srcOrd="3" destOrd="0" presId="urn:microsoft.com/office/officeart/2005/8/layout/hierarchy6"/>
    <dgm:cxn modelId="{EF6064C4-46A7-4C55-9114-ECE12923FA3A}" type="presParOf" srcId="{EF12BAD4-3E85-4FBB-B48F-477A86AAD162}" destId="{883A34C0-D048-4DCB-82C7-021E7FF205DE}" srcOrd="0" destOrd="0" presId="urn:microsoft.com/office/officeart/2005/8/layout/hierarchy6"/>
    <dgm:cxn modelId="{52BFADD4-DDF5-42D1-AAE6-9192AE7303FC}" type="presParOf" srcId="{EF12BAD4-3E85-4FBB-B48F-477A86AAD162}" destId="{558A2381-937C-4C58-B8E0-C7764AE84D7E}" srcOrd="1" destOrd="0" presId="urn:microsoft.com/office/officeart/2005/8/layout/hierarchy6"/>
    <dgm:cxn modelId="{0D4CC957-628D-44FE-9C83-B7C58A68528A}" type="presParOf" srcId="{7A01D7FA-9FAF-4414-B79D-9A9CBA8AF989}" destId="{4EA75EF0-8AA8-44D6-AC03-6BFCA8CEDA14}" srcOrd="2" destOrd="0" presId="urn:microsoft.com/office/officeart/2005/8/layout/hierarchy6"/>
    <dgm:cxn modelId="{F0E5D4B8-C2D1-4694-AA1E-E3BC939B3C9E}" type="presParOf" srcId="{7A01D7FA-9FAF-4414-B79D-9A9CBA8AF989}" destId="{8758A8EC-3709-4F8C-8FDD-9257AC475DE5}" srcOrd="3" destOrd="0" presId="urn:microsoft.com/office/officeart/2005/8/layout/hierarchy6"/>
    <dgm:cxn modelId="{8E820F3D-1FC0-4AFA-AA48-114D45419AA1}" type="presParOf" srcId="{8758A8EC-3709-4F8C-8FDD-9257AC475DE5}" destId="{D1EAB4E7-B5D1-4460-9380-5A5070D99500}" srcOrd="0" destOrd="0" presId="urn:microsoft.com/office/officeart/2005/8/layout/hierarchy6"/>
    <dgm:cxn modelId="{D51D6BDC-B43D-4B48-9535-345EE65CD6A4}" type="presParOf" srcId="{8758A8EC-3709-4F8C-8FDD-9257AC475DE5}" destId="{7392F119-85B8-44A6-AA7A-11A362E77DE7}" srcOrd="1" destOrd="0" presId="urn:microsoft.com/office/officeart/2005/8/layout/hierarchy6"/>
    <dgm:cxn modelId="{6D7C1405-01B9-41A7-A8ED-0411447B5B4A}" type="presParOf" srcId="{7392F119-85B8-44A6-AA7A-11A362E77DE7}" destId="{22CAD5F0-DA9D-4F3A-B887-F66CA674D45B}" srcOrd="0" destOrd="0" presId="urn:microsoft.com/office/officeart/2005/8/layout/hierarchy6"/>
    <dgm:cxn modelId="{9D71739D-1270-4B8F-8F30-EBCD60F49C10}" type="presParOf" srcId="{7392F119-85B8-44A6-AA7A-11A362E77DE7}" destId="{BDDAC16B-A5DD-4D80-8228-E8696F9AA107}" srcOrd="1" destOrd="0" presId="urn:microsoft.com/office/officeart/2005/8/layout/hierarchy6"/>
    <dgm:cxn modelId="{B5A87928-D48E-4630-9C6E-D8682E8FEA1C}" type="presParOf" srcId="{BDDAC16B-A5DD-4D80-8228-E8696F9AA107}" destId="{374062BF-3BCA-4464-9985-6DBF05857B32}" srcOrd="0" destOrd="0" presId="urn:microsoft.com/office/officeart/2005/8/layout/hierarchy6"/>
    <dgm:cxn modelId="{003ADE8F-A9A1-44A6-8D50-CC60A3432AA0}" type="presParOf" srcId="{BDDAC16B-A5DD-4D80-8228-E8696F9AA107}" destId="{70D6A383-DCF3-44E3-B6BD-7F01D6B94C6A}" srcOrd="1" destOrd="0" presId="urn:microsoft.com/office/officeart/2005/8/layout/hierarchy6"/>
    <dgm:cxn modelId="{B3D3BA7E-F47B-4A84-AD85-D917AA79DE6C}" type="presParOf" srcId="{7392F119-85B8-44A6-AA7A-11A362E77DE7}" destId="{25D5ABF4-BAD5-43ED-A671-73403A51C10E}" srcOrd="2" destOrd="0" presId="urn:microsoft.com/office/officeart/2005/8/layout/hierarchy6"/>
    <dgm:cxn modelId="{922D979D-C096-4CB7-8829-B5F3CAE6DA27}" type="presParOf" srcId="{7392F119-85B8-44A6-AA7A-11A362E77DE7}" destId="{49177FFF-81CC-43AF-BE3E-88F2DF77FE85}" srcOrd="3" destOrd="0" presId="urn:microsoft.com/office/officeart/2005/8/layout/hierarchy6"/>
    <dgm:cxn modelId="{98CFF43B-A8C8-416E-B2F9-7F9E237EA0A1}" type="presParOf" srcId="{49177FFF-81CC-43AF-BE3E-88F2DF77FE85}" destId="{6F2DEAA0-7AA8-4F2D-97BE-5FD23F0149D9}" srcOrd="0" destOrd="0" presId="urn:microsoft.com/office/officeart/2005/8/layout/hierarchy6"/>
    <dgm:cxn modelId="{B767D295-6A90-475A-9E0B-6CA13D3C006E}" type="presParOf" srcId="{49177FFF-81CC-43AF-BE3E-88F2DF77FE85}" destId="{D9F1DE24-45DC-466E-833B-7A59BC217AA9}" srcOrd="1" destOrd="0" presId="urn:microsoft.com/office/officeart/2005/8/layout/hierarchy6"/>
    <dgm:cxn modelId="{FB16F11A-6E6E-438D-82E2-58BA75169FFC}" type="presParOf" srcId="{7392F119-85B8-44A6-AA7A-11A362E77DE7}" destId="{6D5E153A-F456-4FB1-817C-A7CEB706A81B}" srcOrd="4" destOrd="0" presId="urn:microsoft.com/office/officeart/2005/8/layout/hierarchy6"/>
    <dgm:cxn modelId="{01FB5898-9B3E-4457-9B82-28BC3FF09EBD}" type="presParOf" srcId="{7392F119-85B8-44A6-AA7A-11A362E77DE7}" destId="{64818391-5E7F-4A17-9FEB-80C7491C1B33}" srcOrd="5" destOrd="0" presId="urn:microsoft.com/office/officeart/2005/8/layout/hierarchy6"/>
    <dgm:cxn modelId="{A844D3F8-99CC-42C0-83F8-097A9AC518E4}" type="presParOf" srcId="{64818391-5E7F-4A17-9FEB-80C7491C1B33}" destId="{DC8D8D5E-E5B6-43B0-B17A-FFAECF05BC22}" srcOrd="0" destOrd="0" presId="urn:microsoft.com/office/officeart/2005/8/layout/hierarchy6"/>
    <dgm:cxn modelId="{30ECD12F-6BF5-4AFA-979D-51710A715B62}" type="presParOf" srcId="{64818391-5E7F-4A17-9FEB-80C7491C1B33}" destId="{24CD1872-7372-46BE-B90E-89804AB12116}" srcOrd="1" destOrd="0" presId="urn:microsoft.com/office/officeart/2005/8/layout/hierarchy6"/>
    <dgm:cxn modelId="{C15FD1F9-2F9E-462B-83E4-304E48EE3999}" type="presParOf" srcId="{14B0AFBF-B4BF-43B4-B929-24574CC62DCA}" destId="{976751BC-7537-402A-AF64-34EABB22DE38}" srcOrd="1" destOrd="0" presId="urn:microsoft.com/office/officeart/2005/8/layout/hierarchy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A775A2-5043-463D-8B64-81724803E07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44B8554-88AC-4862-8BA0-A8A795B2EE19}">
      <dgm:prSet/>
      <dgm:spPr/>
      <dgm:t>
        <a:bodyPr/>
        <a:lstStyle/>
        <a:p>
          <a:pPr rtl="0"/>
          <a:r>
            <a:rPr lang="en-US" dirty="0" err="1" smtClean="0"/>
            <a:t>Dalam</a:t>
          </a:r>
          <a:r>
            <a:rPr lang="en-US" dirty="0" smtClean="0"/>
            <a:t> </a:t>
          </a:r>
          <a:r>
            <a:rPr lang="en-US" dirty="0" err="1" smtClean="0"/>
            <a:t>notasi</a:t>
          </a:r>
          <a:r>
            <a:rPr lang="en-US" dirty="0" smtClean="0"/>
            <a:t> </a:t>
          </a:r>
          <a:r>
            <a:rPr lang="en-US" dirty="0" err="1" smtClean="0"/>
            <a:t>ini</a:t>
          </a:r>
          <a:r>
            <a:rPr lang="en-US" dirty="0" smtClean="0"/>
            <a:t> </a:t>
          </a:r>
          <a:r>
            <a:rPr lang="en-US" i="1" dirty="0" smtClean="0"/>
            <a:t>P</a:t>
          </a:r>
          <a:r>
            <a:rPr lang="en-US" dirty="0" smtClean="0"/>
            <a:t>(</a:t>
          </a:r>
          <a:r>
            <a:rPr lang="en-US" i="1" dirty="0" smtClean="0"/>
            <a:t>A</a:t>
          </a:r>
          <a:r>
            <a:rPr lang="en-US" dirty="0" smtClean="0"/>
            <a:t>|</a:t>
          </a:r>
          <a:r>
            <a:rPr lang="en-US" i="1" dirty="0" smtClean="0"/>
            <a:t>B</a:t>
          </a:r>
          <a:r>
            <a:rPr lang="en-US" dirty="0" smtClean="0"/>
            <a:t>) </a:t>
          </a:r>
          <a:r>
            <a:rPr lang="en-US" dirty="0" err="1" smtClean="0"/>
            <a:t>berarti</a:t>
          </a:r>
          <a:r>
            <a:rPr lang="en-US" dirty="0" smtClean="0"/>
            <a:t> </a:t>
          </a:r>
          <a:r>
            <a:rPr lang="en-US" dirty="0" err="1" smtClean="0"/>
            <a:t>peluang</a:t>
          </a:r>
          <a:r>
            <a:rPr lang="en-US" dirty="0" smtClean="0"/>
            <a:t> </a:t>
          </a:r>
          <a:r>
            <a:rPr lang="en-US" dirty="0" err="1" smtClean="0"/>
            <a:t>kejadian</a:t>
          </a:r>
          <a:r>
            <a:rPr lang="en-US" dirty="0" smtClean="0"/>
            <a:t> </a:t>
          </a:r>
          <a:r>
            <a:rPr lang="en-US" i="1" dirty="0" smtClean="0"/>
            <a:t>A</a:t>
          </a:r>
          <a:r>
            <a:rPr lang="en-US" dirty="0" smtClean="0"/>
            <a:t> </a:t>
          </a:r>
          <a:r>
            <a:rPr lang="en-US" dirty="0" err="1" smtClean="0"/>
            <a:t>bila</a:t>
          </a:r>
          <a:r>
            <a:rPr lang="en-US" dirty="0" smtClean="0"/>
            <a:t> </a:t>
          </a:r>
          <a:r>
            <a:rPr lang="en-US" i="1" dirty="0" smtClean="0"/>
            <a:t>B</a:t>
          </a:r>
          <a:r>
            <a:rPr lang="en-US" dirty="0" smtClean="0"/>
            <a:t> </a:t>
          </a:r>
          <a:r>
            <a:rPr lang="en-US" dirty="0" err="1" smtClean="0"/>
            <a:t>terjadi</a:t>
          </a:r>
          <a:r>
            <a:rPr lang="en-US" dirty="0" smtClean="0"/>
            <a:t> </a:t>
          </a:r>
          <a:r>
            <a:rPr lang="en-US" dirty="0" err="1" smtClean="0"/>
            <a:t>dan</a:t>
          </a:r>
          <a:r>
            <a:rPr lang="en-US" dirty="0" smtClean="0"/>
            <a:t> </a:t>
          </a:r>
          <a:r>
            <a:rPr lang="en-US" i="1" dirty="0" smtClean="0"/>
            <a:t>P</a:t>
          </a:r>
          <a:r>
            <a:rPr lang="en-US" dirty="0" smtClean="0"/>
            <a:t>(</a:t>
          </a:r>
          <a:r>
            <a:rPr lang="en-US" i="1" dirty="0" smtClean="0"/>
            <a:t>B</a:t>
          </a:r>
          <a:r>
            <a:rPr lang="en-US" dirty="0" smtClean="0"/>
            <a:t>|</a:t>
          </a:r>
          <a:r>
            <a:rPr lang="en-US" i="1" dirty="0" smtClean="0"/>
            <a:t>A</a:t>
          </a:r>
          <a:r>
            <a:rPr lang="en-US" dirty="0" smtClean="0"/>
            <a:t>) </a:t>
          </a:r>
          <a:r>
            <a:rPr lang="en-US" dirty="0" err="1" smtClean="0"/>
            <a:t>peluang</a:t>
          </a:r>
          <a:r>
            <a:rPr lang="en-US" dirty="0" smtClean="0"/>
            <a:t> </a:t>
          </a:r>
          <a:r>
            <a:rPr lang="en-US" dirty="0" err="1" smtClean="0"/>
            <a:t>kejadian</a:t>
          </a:r>
          <a:r>
            <a:rPr lang="en-US" dirty="0" smtClean="0"/>
            <a:t> </a:t>
          </a:r>
          <a:r>
            <a:rPr lang="en-US" i="1" dirty="0" smtClean="0"/>
            <a:t>B</a:t>
          </a:r>
          <a:r>
            <a:rPr lang="en-US" dirty="0" smtClean="0"/>
            <a:t> </a:t>
          </a:r>
          <a:r>
            <a:rPr lang="en-US" dirty="0" err="1" smtClean="0"/>
            <a:t>bila</a:t>
          </a:r>
          <a:r>
            <a:rPr lang="en-US" dirty="0" smtClean="0"/>
            <a:t> </a:t>
          </a:r>
          <a:r>
            <a:rPr lang="en-US" i="1" dirty="0" smtClean="0"/>
            <a:t>A</a:t>
          </a:r>
          <a:r>
            <a:rPr lang="en-US" dirty="0" smtClean="0"/>
            <a:t> </a:t>
          </a:r>
          <a:r>
            <a:rPr lang="en-US" dirty="0" err="1" smtClean="0"/>
            <a:t>terjadi</a:t>
          </a:r>
          <a:endParaRPr lang="en-US" dirty="0"/>
        </a:p>
      </dgm:t>
    </dgm:pt>
    <dgm:pt modelId="{FD2C811E-FC14-4C7E-BB17-CBBC0C0B6675}" cxnId="{BD830150-8FD1-430B-9869-1BC47B580C4F}" type="parTrans">
      <dgm:prSet/>
      <dgm:spPr/>
      <dgm:t>
        <a:bodyPr/>
        <a:lstStyle/>
        <a:p>
          <a:endParaRPr lang="en-US"/>
        </a:p>
      </dgm:t>
    </dgm:pt>
    <dgm:pt modelId="{3AA65B1D-8A10-41A1-8832-DD6C666718A2}" cxnId="{BD830150-8FD1-430B-9869-1BC47B580C4F}" type="sibTrans">
      <dgm:prSet/>
      <dgm:spPr/>
      <dgm:t>
        <a:bodyPr/>
        <a:lstStyle/>
        <a:p>
          <a:endParaRPr lang="en-US"/>
        </a:p>
      </dgm:t>
    </dgm:pt>
    <dgm:pt modelId="{2E83205F-1686-4273-ADC0-1002B06A552C}">
      <dgm:prSet/>
      <dgm:spPr/>
      <dgm:t>
        <a:bodyPr/>
        <a:lstStyle/>
        <a:p>
          <a:r>
            <a:rPr lang="en-US" smtClean="0"/>
            <a:t>Dalam teori probabilitas dan statistika, teorema Bayes adalah sebuah teorema dengan dua penafsiran berbeda. Dalam penafsiran Bayes, teorema ini menyatakan seberapa jauh derajat kepercayaan subjektif harus berubah secara rasional ketika ada petunjuk baru. </a:t>
          </a:r>
          <a:endParaRPr lang="en-US" dirty="0"/>
        </a:p>
      </dgm:t>
    </dgm:pt>
    <dgm:pt modelId="{2B33FFFF-86A8-4FE9-82B7-CC01A2A03215}" cxnId="{28834626-C585-462D-998A-8A5CDE52C1AF}" type="parTrans">
      <dgm:prSet/>
      <dgm:spPr/>
      <dgm:t>
        <a:bodyPr/>
        <a:lstStyle/>
        <a:p>
          <a:endParaRPr lang="en-US"/>
        </a:p>
      </dgm:t>
    </dgm:pt>
    <dgm:pt modelId="{4132D95F-C11A-49A6-8346-2839B86C3936}" cxnId="{28834626-C585-462D-998A-8A5CDE52C1AF}" type="sibTrans">
      <dgm:prSet/>
      <dgm:spPr/>
      <dgm:t>
        <a:bodyPr/>
        <a:lstStyle/>
        <a:p>
          <a:endParaRPr lang="en-US"/>
        </a:p>
      </dgm:t>
    </dgm:pt>
    <dgm:pt modelId="{44C1F520-FE74-41CC-94A7-BE5448C03E06}" type="pres">
      <dgm:prSet presAssocID="{BCA775A2-5043-463D-8B64-81724803E076}" presName="linear" presStyleCnt="0">
        <dgm:presLayoutVars>
          <dgm:animLvl val="lvl"/>
          <dgm:resizeHandles val="exact"/>
        </dgm:presLayoutVars>
      </dgm:prSet>
      <dgm:spPr/>
      <dgm:t>
        <a:bodyPr/>
        <a:lstStyle/>
        <a:p>
          <a:endParaRPr lang="en-US"/>
        </a:p>
      </dgm:t>
    </dgm:pt>
    <dgm:pt modelId="{8A8E1AFE-1A40-46BB-A3C1-45C09AA193A5}" type="pres">
      <dgm:prSet presAssocID="{F44B8554-88AC-4862-8BA0-A8A795B2EE19}" presName="parentText" presStyleLbl="node1" presStyleIdx="0" presStyleCnt="2">
        <dgm:presLayoutVars>
          <dgm:chMax val="0"/>
          <dgm:bulletEnabled val="1"/>
        </dgm:presLayoutVars>
      </dgm:prSet>
      <dgm:spPr/>
      <dgm:t>
        <a:bodyPr/>
        <a:lstStyle/>
        <a:p>
          <a:endParaRPr lang="en-US"/>
        </a:p>
      </dgm:t>
    </dgm:pt>
    <dgm:pt modelId="{07282B66-F1F8-49D1-A553-138195D64843}" type="pres">
      <dgm:prSet presAssocID="{3AA65B1D-8A10-41A1-8832-DD6C666718A2}" presName="spacer" presStyleCnt="0"/>
      <dgm:spPr/>
    </dgm:pt>
    <dgm:pt modelId="{2BE8DF2D-B0FC-4B07-A324-EF9D647308C2}" type="pres">
      <dgm:prSet presAssocID="{2E83205F-1686-4273-ADC0-1002B06A552C}" presName="parentText" presStyleLbl="node1" presStyleIdx="1" presStyleCnt="2">
        <dgm:presLayoutVars>
          <dgm:chMax val="0"/>
          <dgm:bulletEnabled val="1"/>
        </dgm:presLayoutVars>
      </dgm:prSet>
      <dgm:spPr/>
      <dgm:t>
        <a:bodyPr/>
        <a:lstStyle/>
        <a:p>
          <a:endParaRPr lang="en-US"/>
        </a:p>
      </dgm:t>
    </dgm:pt>
  </dgm:ptLst>
  <dgm:cxnLst>
    <dgm:cxn modelId="{9881B443-C45A-4BB9-8EAB-162D851BB864}" type="presOf" srcId="{F44B8554-88AC-4862-8BA0-A8A795B2EE19}" destId="{8A8E1AFE-1A40-46BB-A3C1-45C09AA193A5}" srcOrd="0" destOrd="0" presId="urn:microsoft.com/office/officeart/2005/8/layout/vList2"/>
    <dgm:cxn modelId="{BD830150-8FD1-430B-9869-1BC47B580C4F}" srcId="{BCA775A2-5043-463D-8B64-81724803E076}" destId="{F44B8554-88AC-4862-8BA0-A8A795B2EE19}" srcOrd="0" destOrd="0" parTransId="{FD2C811E-FC14-4C7E-BB17-CBBC0C0B6675}" sibTransId="{3AA65B1D-8A10-41A1-8832-DD6C666718A2}"/>
    <dgm:cxn modelId="{AE4749C8-6ED5-464D-A38B-8B89F897B9EE}" type="presOf" srcId="{2E83205F-1686-4273-ADC0-1002B06A552C}" destId="{2BE8DF2D-B0FC-4B07-A324-EF9D647308C2}" srcOrd="0" destOrd="0" presId="urn:microsoft.com/office/officeart/2005/8/layout/vList2"/>
    <dgm:cxn modelId="{28834626-C585-462D-998A-8A5CDE52C1AF}" srcId="{BCA775A2-5043-463D-8B64-81724803E076}" destId="{2E83205F-1686-4273-ADC0-1002B06A552C}" srcOrd="1" destOrd="0" parTransId="{2B33FFFF-86A8-4FE9-82B7-CC01A2A03215}" sibTransId="{4132D95F-C11A-49A6-8346-2839B86C3936}"/>
    <dgm:cxn modelId="{4546B8FB-3CBD-49D8-8E77-9EA3E8A5A37A}" type="presOf" srcId="{BCA775A2-5043-463D-8B64-81724803E076}" destId="{44C1F520-FE74-41CC-94A7-BE5448C03E06}" srcOrd="0" destOrd="0" presId="urn:microsoft.com/office/officeart/2005/8/layout/vList2"/>
    <dgm:cxn modelId="{5CD6615F-711D-47F8-A571-4FE4D4C66A70}" type="presParOf" srcId="{44C1F520-FE74-41CC-94A7-BE5448C03E06}" destId="{8A8E1AFE-1A40-46BB-A3C1-45C09AA193A5}" srcOrd="0" destOrd="0" presId="urn:microsoft.com/office/officeart/2005/8/layout/vList2"/>
    <dgm:cxn modelId="{6845641C-C5FA-4F10-923F-9D758431EEE4}" type="presParOf" srcId="{44C1F520-FE74-41CC-94A7-BE5448C03E06}" destId="{07282B66-F1F8-49D1-A553-138195D64843}" srcOrd="1" destOrd="0" presId="urn:microsoft.com/office/officeart/2005/8/layout/vList2"/>
    <dgm:cxn modelId="{58D0889C-0E2B-4B0D-B9A7-C2962B87A8EB}" type="presParOf" srcId="{44C1F520-FE74-41CC-94A7-BE5448C03E06}" destId="{2BE8DF2D-B0FC-4B07-A324-EF9D647308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68BF3-3642-4ACF-A6A6-77E76C3B0C99}">
      <dsp:nvSpPr>
        <dsp:cNvPr id="0" name=""/>
        <dsp:cNvSpPr/>
      </dsp:nvSpPr>
      <dsp:spPr>
        <a:xfrm>
          <a:off x="75" y="1606242"/>
          <a:ext cx="2052342" cy="102617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a:solidFill>
                <a:schemeClr val="tx1"/>
              </a:solidFill>
            </a:rPr>
            <a:t>Pendekatan</a:t>
          </a:r>
          <a:endParaRPr lang="en-US" sz="3200" kern="1200" dirty="0">
            <a:solidFill>
              <a:schemeClr val="tx1"/>
            </a:solidFill>
          </a:endParaRPr>
        </a:p>
      </dsp:txBody>
      <dsp:txXfrm>
        <a:off x="30131" y="1636298"/>
        <a:ext cx="1992230" cy="966059"/>
      </dsp:txXfrm>
    </dsp:sp>
    <dsp:sp modelId="{E31845FA-623A-4462-956B-1573929286BF}">
      <dsp:nvSpPr>
        <dsp:cNvPr id="0" name=""/>
        <dsp:cNvSpPr/>
      </dsp:nvSpPr>
      <dsp:spPr>
        <a:xfrm rot="19457599">
          <a:off x="1957392" y="1798991"/>
          <a:ext cx="1010986" cy="50625"/>
        </a:xfrm>
        <a:custGeom>
          <a:avLst/>
          <a:gdLst/>
          <a:ahLst/>
          <a:cxnLst/>
          <a:rect l="0" t="0" r="0" b="0"/>
          <a:pathLst>
            <a:path>
              <a:moveTo>
                <a:pt x="0" y="25312"/>
              </a:moveTo>
              <a:lnTo>
                <a:pt x="1010986" y="2531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2437610" y="1799029"/>
        <a:ext cx="50549" cy="50549"/>
      </dsp:txXfrm>
    </dsp:sp>
    <dsp:sp modelId="{638CB532-5776-4355-B0CC-D8500875226E}">
      <dsp:nvSpPr>
        <dsp:cNvPr id="0" name=""/>
        <dsp:cNvSpPr/>
      </dsp:nvSpPr>
      <dsp:spPr>
        <a:xfrm>
          <a:off x="2873354" y="1016194"/>
          <a:ext cx="2052342" cy="102617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a:solidFill>
                <a:schemeClr val="tx1"/>
              </a:solidFill>
            </a:rPr>
            <a:t>Objective</a:t>
          </a:r>
          <a:endParaRPr lang="en-US" sz="3200" kern="1200" dirty="0">
            <a:solidFill>
              <a:schemeClr val="tx1"/>
            </a:solidFill>
          </a:endParaRPr>
        </a:p>
      </dsp:txBody>
      <dsp:txXfrm>
        <a:off x="2903410" y="1046250"/>
        <a:ext cx="1992230" cy="966059"/>
      </dsp:txXfrm>
    </dsp:sp>
    <dsp:sp modelId="{017CB033-4864-4B82-B84E-BCEB0546E0AB}">
      <dsp:nvSpPr>
        <dsp:cNvPr id="0" name=""/>
        <dsp:cNvSpPr/>
      </dsp:nvSpPr>
      <dsp:spPr>
        <a:xfrm rot="19457599">
          <a:off x="4830671" y="1208943"/>
          <a:ext cx="1010986" cy="50625"/>
        </a:xfrm>
        <a:custGeom>
          <a:avLst/>
          <a:gdLst/>
          <a:ahLst/>
          <a:cxnLst/>
          <a:rect l="0" t="0" r="0" b="0"/>
          <a:pathLst>
            <a:path>
              <a:moveTo>
                <a:pt x="0" y="25312"/>
              </a:moveTo>
              <a:lnTo>
                <a:pt x="1010986" y="2531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310889" y="1208981"/>
        <a:ext cx="50549" cy="50549"/>
      </dsp:txXfrm>
    </dsp:sp>
    <dsp:sp modelId="{3F61B3DA-54F5-4C10-8009-C5CFA9D397DB}">
      <dsp:nvSpPr>
        <dsp:cNvPr id="0" name=""/>
        <dsp:cNvSpPr/>
      </dsp:nvSpPr>
      <dsp:spPr>
        <a:xfrm>
          <a:off x="5746632" y="426146"/>
          <a:ext cx="2052342" cy="102617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a:solidFill>
                <a:schemeClr val="tx1"/>
              </a:solidFill>
            </a:rPr>
            <a:t>Classic</a:t>
          </a:r>
          <a:endParaRPr lang="en-US" sz="3200" kern="1200" dirty="0">
            <a:solidFill>
              <a:schemeClr val="tx1"/>
            </a:solidFill>
          </a:endParaRPr>
        </a:p>
      </dsp:txBody>
      <dsp:txXfrm>
        <a:off x="5776688" y="456202"/>
        <a:ext cx="1992230" cy="966059"/>
      </dsp:txXfrm>
    </dsp:sp>
    <dsp:sp modelId="{6F9DA0B8-F757-45C4-896C-C203FEF5AF65}">
      <dsp:nvSpPr>
        <dsp:cNvPr id="0" name=""/>
        <dsp:cNvSpPr/>
      </dsp:nvSpPr>
      <dsp:spPr>
        <a:xfrm rot="2142401">
          <a:off x="4830671" y="1798991"/>
          <a:ext cx="1010986" cy="50625"/>
        </a:xfrm>
        <a:custGeom>
          <a:avLst/>
          <a:gdLst/>
          <a:ahLst/>
          <a:cxnLst/>
          <a:rect l="0" t="0" r="0" b="0"/>
          <a:pathLst>
            <a:path>
              <a:moveTo>
                <a:pt x="0" y="25312"/>
              </a:moveTo>
              <a:lnTo>
                <a:pt x="1010986" y="2531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310889" y="1799029"/>
        <a:ext cx="50549" cy="50549"/>
      </dsp:txXfrm>
    </dsp:sp>
    <dsp:sp modelId="{B066510B-E8B0-46E6-A8AD-0E30446C42C5}">
      <dsp:nvSpPr>
        <dsp:cNvPr id="0" name=""/>
        <dsp:cNvSpPr/>
      </dsp:nvSpPr>
      <dsp:spPr>
        <a:xfrm>
          <a:off x="5746632" y="1606242"/>
          <a:ext cx="2052342" cy="102617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a:solidFill>
                <a:schemeClr val="tx1"/>
              </a:solidFill>
            </a:rPr>
            <a:t>Frequency Relative</a:t>
          </a:r>
          <a:endParaRPr lang="en-US" sz="3200" kern="1200" dirty="0">
            <a:solidFill>
              <a:schemeClr val="tx1"/>
            </a:solidFill>
          </a:endParaRPr>
        </a:p>
      </dsp:txBody>
      <dsp:txXfrm>
        <a:off x="5776688" y="1636298"/>
        <a:ext cx="1992230" cy="966059"/>
      </dsp:txXfrm>
    </dsp:sp>
    <dsp:sp modelId="{AD75A963-7C00-42BD-97C6-5D59F65C9E1C}">
      <dsp:nvSpPr>
        <dsp:cNvPr id="0" name=""/>
        <dsp:cNvSpPr/>
      </dsp:nvSpPr>
      <dsp:spPr>
        <a:xfrm rot="2142401">
          <a:off x="1957392" y="2389039"/>
          <a:ext cx="1010986" cy="50625"/>
        </a:xfrm>
        <a:custGeom>
          <a:avLst/>
          <a:gdLst/>
          <a:ahLst/>
          <a:cxnLst/>
          <a:rect l="0" t="0" r="0" b="0"/>
          <a:pathLst>
            <a:path>
              <a:moveTo>
                <a:pt x="0" y="25312"/>
              </a:moveTo>
              <a:lnTo>
                <a:pt x="1010986" y="2531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2437610" y="2389077"/>
        <a:ext cx="50549" cy="50549"/>
      </dsp:txXfrm>
    </dsp:sp>
    <dsp:sp modelId="{CA3103B0-C1A6-4022-B6FC-B15C5800930C}">
      <dsp:nvSpPr>
        <dsp:cNvPr id="0" name=""/>
        <dsp:cNvSpPr/>
      </dsp:nvSpPr>
      <dsp:spPr>
        <a:xfrm>
          <a:off x="2873354" y="2196290"/>
          <a:ext cx="2052342" cy="102617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a:solidFill>
                <a:schemeClr val="tx1"/>
              </a:solidFill>
            </a:rPr>
            <a:t>Subjective</a:t>
          </a:r>
          <a:endParaRPr lang="en-US" sz="3200" kern="1200" dirty="0">
            <a:solidFill>
              <a:schemeClr val="tx1"/>
            </a:solidFill>
          </a:endParaRPr>
        </a:p>
      </dsp:txBody>
      <dsp:txXfrm>
        <a:off x="2903410" y="2226346"/>
        <a:ext cx="1992230" cy="966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414C-DA6F-4A82-96D6-728FD24B781C}">
      <dsp:nvSpPr>
        <dsp:cNvPr id="0" name=""/>
        <dsp:cNvSpPr/>
      </dsp:nvSpPr>
      <dsp:spPr>
        <a:xfrm>
          <a:off x="3245683" y="0"/>
          <a:ext cx="1424776" cy="94985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ATURAN PROBABILITAS</a:t>
          </a:r>
          <a:endParaRPr lang="en-US" sz="1800" kern="1200" dirty="0">
            <a:solidFill>
              <a:schemeClr val="tx1"/>
            </a:solidFill>
          </a:endParaRPr>
        </a:p>
      </dsp:txBody>
      <dsp:txXfrm>
        <a:off x="3273503" y="27820"/>
        <a:ext cx="1369136" cy="894210"/>
      </dsp:txXfrm>
    </dsp:sp>
    <dsp:sp modelId="{74752A3F-20DE-4F6E-BB23-345C2B371DE8}">
      <dsp:nvSpPr>
        <dsp:cNvPr id="0" name=""/>
        <dsp:cNvSpPr/>
      </dsp:nvSpPr>
      <dsp:spPr>
        <a:xfrm>
          <a:off x="1642810" y="949850"/>
          <a:ext cx="2315261" cy="379940"/>
        </a:xfrm>
        <a:custGeom>
          <a:avLst/>
          <a:gdLst/>
          <a:ahLst/>
          <a:cxnLst/>
          <a:rect l="0" t="0" r="0" b="0"/>
          <a:pathLst>
            <a:path>
              <a:moveTo>
                <a:pt x="2315261" y="0"/>
              </a:moveTo>
              <a:lnTo>
                <a:pt x="2315261" y="189970"/>
              </a:lnTo>
              <a:lnTo>
                <a:pt x="0" y="189970"/>
              </a:lnTo>
              <a:lnTo>
                <a:pt x="0" y="37994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C1BEF-A22D-47D4-9BB3-CAF40565E28A}">
      <dsp:nvSpPr>
        <dsp:cNvPr id="0" name=""/>
        <dsp:cNvSpPr/>
      </dsp:nvSpPr>
      <dsp:spPr>
        <a:xfrm>
          <a:off x="930422" y="1329791"/>
          <a:ext cx="1424776" cy="94985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PENJUMLAHAN</a:t>
          </a:r>
          <a:endParaRPr lang="en-US" sz="1800" kern="1200" dirty="0">
            <a:solidFill>
              <a:schemeClr val="tx1"/>
            </a:solidFill>
          </a:endParaRPr>
        </a:p>
      </dsp:txBody>
      <dsp:txXfrm>
        <a:off x="958242" y="1357611"/>
        <a:ext cx="1369136" cy="894210"/>
      </dsp:txXfrm>
    </dsp:sp>
    <dsp:sp modelId="{2A82887A-DD91-4876-BBA0-207370FFE1E6}">
      <dsp:nvSpPr>
        <dsp:cNvPr id="0" name=""/>
        <dsp:cNvSpPr/>
      </dsp:nvSpPr>
      <dsp:spPr>
        <a:xfrm>
          <a:off x="716705" y="2279642"/>
          <a:ext cx="926104" cy="379940"/>
        </a:xfrm>
        <a:custGeom>
          <a:avLst/>
          <a:gdLst/>
          <a:ahLst/>
          <a:cxnLst/>
          <a:rect l="0" t="0" r="0" b="0"/>
          <a:pathLst>
            <a:path>
              <a:moveTo>
                <a:pt x="926104" y="0"/>
              </a:moveTo>
              <a:lnTo>
                <a:pt x="926104" y="189970"/>
              </a:lnTo>
              <a:lnTo>
                <a:pt x="0" y="189970"/>
              </a:lnTo>
              <a:lnTo>
                <a:pt x="0" y="3799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FC7B10-2C6D-4097-8CE6-6D396AA54085}">
      <dsp:nvSpPr>
        <dsp:cNvPr id="0" name=""/>
        <dsp:cNvSpPr/>
      </dsp:nvSpPr>
      <dsp:spPr>
        <a:xfrm>
          <a:off x="4317" y="2659582"/>
          <a:ext cx="1424776" cy="94985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KEJADIAN SALING MENIADAKAN</a:t>
          </a:r>
          <a:endParaRPr lang="en-US" sz="1800" kern="1200" dirty="0">
            <a:solidFill>
              <a:schemeClr val="tx1"/>
            </a:solidFill>
          </a:endParaRPr>
        </a:p>
      </dsp:txBody>
      <dsp:txXfrm>
        <a:off x="32137" y="2687402"/>
        <a:ext cx="1369136" cy="894210"/>
      </dsp:txXfrm>
    </dsp:sp>
    <dsp:sp modelId="{745AB2BA-B3A4-4C73-A50F-24877C7391EA}">
      <dsp:nvSpPr>
        <dsp:cNvPr id="0" name=""/>
        <dsp:cNvSpPr/>
      </dsp:nvSpPr>
      <dsp:spPr>
        <a:xfrm>
          <a:off x="1642810" y="2279642"/>
          <a:ext cx="926104" cy="379940"/>
        </a:xfrm>
        <a:custGeom>
          <a:avLst/>
          <a:gdLst/>
          <a:ahLst/>
          <a:cxnLst/>
          <a:rect l="0" t="0" r="0" b="0"/>
          <a:pathLst>
            <a:path>
              <a:moveTo>
                <a:pt x="0" y="0"/>
              </a:moveTo>
              <a:lnTo>
                <a:pt x="0" y="189970"/>
              </a:lnTo>
              <a:lnTo>
                <a:pt x="926104" y="189970"/>
              </a:lnTo>
              <a:lnTo>
                <a:pt x="926104" y="3799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3A34C0-D048-4DCB-82C7-021E7FF205DE}">
      <dsp:nvSpPr>
        <dsp:cNvPr id="0" name=""/>
        <dsp:cNvSpPr/>
      </dsp:nvSpPr>
      <dsp:spPr>
        <a:xfrm>
          <a:off x="1856526" y="2659582"/>
          <a:ext cx="1424776" cy="94985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KEJADIAN TIDAK SALING MENIADAKAN</a:t>
          </a:r>
          <a:endParaRPr lang="en-US" sz="1800" kern="1200" dirty="0">
            <a:solidFill>
              <a:schemeClr val="tx1"/>
            </a:solidFill>
          </a:endParaRPr>
        </a:p>
      </dsp:txBody>
      <dsp:txXfrm>
        <a:off x="1884346" y="2687402"/>
        <a:ext cx="1369136" cy="894210"/>
      </dsp:txXfrm>
    </dsp:sp>
    <dsp:sp modelId="{4EA75EF0-8AA8-44D6-AC03-6BFCA8CEDA14}">
      <dsp:nvSpPr>
        <dsp:cNvPr id="0" name=""/>
        <dsp:cNvSpPr/>
      </dsp:nvSpPr>
      <dsp:spPr>
        <a:xfrm>
          <a:off x="3958071" y="949850"/>
          <a:ext cx="2315261" cy="379940"/>
        </a:xfrm>
        <a:custGeom>
          <a:avLst/>
          <a:gdLst/>
          <a:ahLst/>
          <a:cxnLst/>
          <a:rect l="0" t="0" r="0" b="0"/>
          <a:pathLst>
            <a:path>
              <a:moveTo>
                <a:pt x="0" y="0"/>
              </a:moveTo>
              <a:lnTo>
                <a:pt x="0" y="189970"/>
              </a:lnTo>
              <a:lnTo>
                <a:pt x="2315261" y="189970"/>
              </a:lnTo>
              <a:lnTo>
                <a:pt x="2315261" y="37994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EAB4E7-B5D1-4460-9380-5A5070D99500}">
      <dsp:nvSpPr>
        <dsp:cNvPr id="0" name=""/>
        <dsp:cNvSpPr/>
      </dsp:nvSpPr>
      <dsp:spPr>
        <a:xfrm>
          <a:off x="5560945" y="1329791"/>
          <a:ext cx="1424776" cy="94985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PERKALIAN</a:t>
          </a:r>
          <a:endParaRPr lang="en-US" sz="1800" kern="1200" dirty="0">
            <a:solidFill>
              <a:schemeClr val="tx1"/>
            </a:solidFill>
          </a:endParaRPr>
        </a:p>
      </dsp:txBody>
      <dsp:txXfrm>
        <a:off x="5588765" y="1357611"/>
        <a:ext cx="1369136" cy="894210"/>
      </dsp:txXfrm>
    </dsp:sp>
    <dsp:sp modelId="{22CAD5F0-DA9D-4F3A-B887-F66CA674D45B}">
      <dsp:nvSpPr>
        <dsp:cNvPr id="0" name=""/>
        <dsp:cNvSpPr/>
      </dsp:nvSpPr>
      <dsp:spPr>
        <a:xfrm>
          <a:off x="4421124" y="2279642"/>
          <a:ext cx="1852209" cy="379940"/>
        </a:xfrm>
        <a:custGeom>
          <a:avLst/>
          <a:gdLst/>
          <a:ahLst/>
          <a:cxnLst/>
          <a:rect l="0" t="0" r="0" b="0"/>
          <a:pathLst>
            <a:path>
              <a:moveTo>
                <a:pt x="1852209" y="0"/>
              </a:moveTo>
              <a:lnTo>
                <a:pt x="1852209" y="189970"/>
              </a:lnTo>
              <a:lnTo>
                <a:pt x="0" y="189970"/>
              </a:lnTo>
              <a:lnTo>
                <a:pt x="0" y="3799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4062BF-3BCA-4464-9985-6DBF05857B32}">
      <dsp:nvSpPr>
        <dsp:cNvPr id="0" name=""/>
        <dsp:cNvSpPr/>
      </dsp:nvSpPr>
      <dsp:spPr>
        <a:xfrm>
          <a:off x="3708735" y="2659582"/>
          <a:ext cx="1424776" cy="94985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KEJADIAN TAK BEBAS/ BERSYARAT</a:t>
          </a:r>
          <a:endParaRPr lang="en-US" sz="1800" kern="1200" dirty="0">
            <a:solidFill>
              <a:schemeClr val="tx1"/>
            </a:solidFill>
          </a:endParaRPr>
        </a:p>
      </dsp:txBody>
      <dsp:txXfrm>
        <a:off x="3736555" y="2687402"/>
        <a:ext cx="1369136" cy="894210"/>
      </dsp:txXfrm>
    </dsp:sp>
    <dsp:sp modelId="{25D5ABF4-BAD5-43ED-A671-73403A51C10E}">
      <dsp:nvSpPr>
        <dsp:cNvPr id="0" name=""/>
        <dsp:cNvSpPr/>
      </dsp:nvSpPr>
      <dsp:spPr>
        <a:xfrm>
          <a:off x="6227613" y="2279642"/>
          <a:ext cx="91440" cy="379940"/>
        </a:xfrm>
        <a:custGeom>
          <a:avLst/>
          <a:gdLst/>
          <a:ahLst/>
          <a:cxnLst/>
          <a:rect l="0" t="0" r="0" b="0"/>
          <a:pathLst>
            <a:path>
              <a:moveTo>
                <a:pt x="45720" y="0"/>
              </a:moveTo>
              <a:lnTo>
                <a:pt x="45720" y="3799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2DEAA0-7AA8-4F2D-97BE-5FD23F0149D9}">
      <dsp:nvSpPr>
        <dsp:cNvPr id="0" name=""/>
        <dsp:cNvSpPr/>
      </dsp:nvSpPr>
      <dsp:spPr>
        <a:xfrm>
          <a:off x="5560945" y="2659582"/>
          <a:ext cx="1424776" cy="94985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KEJADIAN INTERSEKSI</a:t>
          </a:r>
          <a:endParaRPr lang="en-US" sz="1800" kern="1200" dirty="0">
            <a:solidFill>
              <a:schemeClr val="tx1"/>
            </a:solidFill>
          </a:endParaRPr>
        </a:p>
      </dsp:txBody>
      <dsp:txXfrm>
        <a:off x="5588765" y="2687402"/>
        <a:ext cx="1369136" cy="894210"/>
      </dsp:txXfrm>
    </dsp:sp>
    <dsp:sp modelId="{6D5E153A-F456-4FB1-817C-A7CEB706A81B}">
      <dsp:nvSpPr>
        <dsp:cNvPr id="0" name=""/>
        <dsp:cNvSpPr/>
      </dsp:nvSpPr>
      <dsp:spPr>
        <a:xfrm>
          <a:off x="6273333" y="2279642"/>
          <a:ext cx="1852209" cy="379940"/>
        </a:xfrm>
        <a:custGeom>
          <a:avLst/>
          <a:gdLst/>
          <a:ahLst/>
          <a:cxnLst/>
          <a:rect l="0" t="0" r="0" b="0"/>
          <a:pathLst>
            <a:path>
              <a:moveTo>
                <a:pt x="0" y="0"/>
              </a:moveTo>
              <a:lnTo>
                <a:pt x="0" y="189970"/>
              </a:lnTo>
              <a:lnTo>
                <a:pt x="1852209" y="189970"/>
              </a:lnTo>
              <a:lnTo>
                <a:pt x="1852209" y="3799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D8D5E-E5B6-43B0-B17A-FFAECF05BC22}">
      <dsp:nvSpPr>
        <dsp:cNvPr id="0" name=""/>
        <dsp:cNvSpPr/>
      </dsp:nvSpPr>
      <dsp:spPr>
        <a:xfrm>
          <a:off x="7413154" y="2659582"/>
          <a:ext cx="1424776" cy="94985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KEJADIAN BEBAS</a:t>
          </a:r>
          <a:endParaRPr lang="en-US" sz="1800" kern="1200" dirty="0">
            <a:solidFill>
              <a:schemeClr val="tx1"/>
            </a:solidFill>
          </a:endParaRPr>
        </a:p>
      </dsp:txBody>
      <dsp:txXfrm>
        <a:off x="7440974" y="2687402"/>
        <a:ext cx="1369136" cy="894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E1AFE-1A40-46BB-A3C1-45C09AA193A5}">
      <dsp:nvSpPr>
        <dsp:cNvPr id="0" name=""/>
        <dsp:cNvSpPr/>
      </dsp:nvSpPr>
      <dsp:spPr>
        <a:xfrm>
          <a:off x="0" y="207049"/>
          <a:ext cx="8604504" cy="1006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err="1" smtClean="0"/>
            <a:t>Dalam</a:t>
          </a:r>
          <a:r>
            <a:rPr lang="en-US" sz="1800" kern="1200" dirty="0" smtClean="0"/>
            <a:t> </a:t>
          </a:r>
          <a:r>
            <a:rPr lang="en-US" sz="1800" kern="1200" dirty="0" err="1" smtClean="0"/>
            <a:t>notasi</a:t>
          </a:r>
          <a:r>
            <a:rPr lang="en-US" sz="1800" kern="1200" dirty="0" smtClean="0"/>
            <a:t> </a:t>
          </a:r>
          <a:r>
            <a:rPr lang="en-US" sz="1800" kern="1200" dirty="0" err="1" smtClean="0"/>
            <a:t>ini</a:t>
          </a:r>
          <a:r>
            <a:rPr lang="en-US" sz="1800" kern="1200" dirty="0" smtClean="0"/>
            <a:t> </a:t>
          </a:r>
          <a:r>
            <a:rPr lang="en-US" sz="1800" i="1" kern="1200" dirty="0" smtClean="0"/>
            <a:t>P</a:t>
          </a:r>
          <a:r>
            <a:rPr lang="en-US" sz="1800" kern="1200" dirty="0" smtClean="0"/>
            <a:t>(</a:t>
          </a:r>
          <a:r>
            <a:rPr lang="en-US" sz="1800" i="1" kern="1200" dirty="0" smtClean="0"/>
            <a:t>A</a:t>
          </a:r>
          <a:r>
            <a:rPr lang="en-US" sz="1800" kern="1200" dirty="0" smtClean="0"/>
            <a:t>|</a:t>
          </a:r>
          <a:r>
            <a:rPr lang="en-US" sz="1800" i="1" kern="1200" dirty="0" smtClean="0"/>
            <a:t>B</a:t>
          </a:r>
          <a:r>
            <a:rPr lang="en-US" sz="1800" kern="1200" dirty="0" smtClean="0"/>
            <a:t>) </a:t>
          </a:r>
          <a:r>
            <a:rPr lang="en-US" sz="1800" kern="1200" dirty="0" err="1" smtClean="0"/>
            <a:t>berarti</a:t>
          </a:r>
          <a:r>
            <a:rPr lang="en-US" sz="1800" kern="1200" dirty="0" smtClean="0"/>
            <a:t> </a:t>
          </a:r>
          <a:r>
            <a:rPr lang="en-US" sz="1800" kern="1200" dirty="0" err="1" smtClean="0"/>
            <a:t>peluang</a:t>
          </a:r>
          <a:r>
            <a:rPr lang="en-US" sz="1800" kern="1200" dirty="0" smtClean="0"/>
            <a:t> </a:t>
          </a:r>
          <a:r>
            <a:rPr lang="en-US" sz="1800" kern="1200" dirty="0" err="1" smtClean="0"/>
            <a:t>kejadian</a:t>
          </a:r>
          <a:r>
            <a:rPr lang="en-US" sz="1800" kern="1200" dirty="0" smtClean="0"/>
            <a:t> </a:t>
          </a:r>
          <a:r>
            <a:rPr lang="en-US" sz="1800" i="1" kern="1200" dirty="0" smtClean="0"/>
            <a:t>A</a:t>
          </a:r>
          <a:r>
            <a:rPr lang="en-US" sz="1800" kern="1200" dirty="0" smtClean="0"/>
            <a:t> </a:t>
          </a:r>
          <a:r>
            <a:rPr lang="en-US" sz="1800" kern="1200" dirty="0" err="1" smtClean="0"/>
            <a:t>bila</a:t>
          </a:r>
          <a:r>
            <a:rPr lang="en-US" sz="1800" kern="1200" dirty="0" smtClean="0"/>
            <a:t> </a:t>
          </a:r>
          <a:r>
            <a:rPr lang="en-US" sz="1800" i="1" kern="1200" dirty="0" smtClean="0"/>
            <a:t>B</a:t>
          </a:r>
          <a:r>
            <a:rPr lang="en-US" sz="1800" kern="1200" dirty="0" smtClean="0"/>
            <a:t> </a:t>
          </a:r>
          <a:r>
            <a:rPr lang="en-US" sz="1800" kern="1200" dirty="0" err="1" smtClean="0"/>
            <a:t>terjadi</a:t>
          </a:r>
          <a:r>
            <a:rPr lang="en-US" sz="1800" kern="1200" dirty="0" smtClean="0"/>
            <a:t> </a:t>
          </a:r>
          <a:r>
            <a:rPr lang="en-US" sz="1800" kern="1200" dirty="0" err="1" smtClean="0"/>
            <a:t>dan</a:t>
          </a:r>
          <a:r>
            <a:rPr lang="en-US" sz="1800" kern="1200" dirty="0" smtClean="0"/>
            <a:t> </a:t>
          </a:r>
          <a:r>
            <a:rPr lang="en-US" sz="1800" i="1" kern="1200" dirty="0" smtClean="0"/>
            <a:t>P</a:t>
          </a:r>
          <a:r>
            <a:rPr lang="en-US" sz="1800" kern="1200" dirty="0" smtClean="0"/>
            <a:t>(</a:t>
          </a:r>
          <a:r>
            <a:rPr lang="en-US" sz="1800" i="1" kern="1200" dirty="0" smtClean="0"/>
            <a:t>B</a:t>
          </a:r>
          <a:r>
            <a:rPr lang="en-US" sz="1800" kern="1200" dirty="0" smtClean="0"/>
            <a:t>|</a:t>
          </a:r>
          <a:r>
            <a:rPr lang="en-US" sz="1800" i="1" kern="1200" dirty="0" smtClean="0"/>
            <a:t>A</a:t>
          </a:r>
          <a:r>
            <a:rPr lang="en-US" sz="1800" kern="1200" dirty="0" smtClean="0"/>
            <a:t>) </a:t>
          </a:r>
          <a:r>
            <a:rPr lang="en-US" sz="1800" kern="1200" dirty="0" err="1" smtClean="0"/>
            <a:t>peluang</a:t>
          </a:r>
          <a:r>
            <a:rPr lang="en-US" sz="1800" kern="1200" dirty="0" smtClean="0"/>
            <a:t> </a:t>
          </a:r>
          <a:r>
            <a:rPr lang="en-US" sz="1800" kern="1200" dirty="0" err="1" smtClean="0"/>
            <a:t>kejadian</a:t>
          </a:r>
          <a:r>
            <a:rPr lang="en-US" sz="1800" kern="1200" dirty="0" smtClean="0"/>
            <a:t> </a:t>
          </a:r>
          <a:r>
            <a:rPr lang="en-US" sz="1800" i="1" kern="1200" dirty="0" smtClean="0"/>
            <a:t>B</a:t>
          </a:r>
          <a:r>
            <a:rPr lang="en-US" sz="1800" kern="1200" dirty="0" smtClean="0"/>
            <a:t> </a:t>
          </a:r>
          <a:r>
            <a:rPr lang="en-US" sz="1800" kern="1200" dirty="0" err="1" smtClean="0"/>
            <a:t>bila</a:t>
          </a:r>
          <a:r>
            <a:rPr lang="en-US" sz="1800" kern="1200" dirty="0" smtClean="0"/>
            <a:t> </a:t>
          </a:r>
          <a:r>
            <a:rPr lang="en-US" sz="1800" i="1" kern="1200" dirty="0" smtClean="0"/>
            <a:t>A</a:t>
          </a:r>
          <a:r>
            <a:rPr lang="en-US" sz="1800" kern="1200" dirty="0" smtClean="0"/>
            <a:t> </a:t>
          </a:r>
          <a:r>
            <a:rPr lang="en-US" sz="1800" kern="1200" dirty="0" err="1" smtClean="0"/>
            <a:t>terjadi</a:t>
          </a:r>
          <a:endParaRPr lang="en-US" sz="1800" kern="1200" dirty="0"/>
        </a:p>
      </dsp:txBody>
      <dsp:txXfrm>
        <a:off x="49154" y="256203"/>
        <a:ext cx="8506196" cy="908623"/>
      </dsp:txXfrm>
    </dsp:sp>
    <dsp:sp modelId="{2BE8DF2D-B0FC-4B07-A324-EF9D647308C2}">
      <dsp:nvSpPr>
        <dsp:cNvPr id="0" name=""/>
        <dsp:cNvSpPr/>
      </dsp:nvSpPr>
      <dsp:spPr>
        <a:xfrm>
          <a:off x="0" y="1265821"/>
          <a:ext cx="8604504" cy="10069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smtClean="0"/>
            <a:t>Dalam teori probabilitas dan statistika, teorema Bayes adalah sebuah teorema dengan dua penafsiran berbeda. Dalam penafsiran Bayes, teorema ini menyatakan seberapa jauh derajat kepercayaan subjektif harus berubah secara rasional ketika ada petunjuk baru. </a:t>
          </a:r>
          <a:endParaRPr lang="en-US" sz="1800" kern="1200" dirty="0"/>
        </a:p>
      </dsp:txBody>
      <dsp:txXfrm>
        <a:off x="49154" y="1314975"/>
        <a:ext cx="8506196" cy="9086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201A4-F241-4355-A4D6-FFE5B10D6BA2}"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81850-F6E8-4779-9B15-75BA0DC8465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t>
            </a:r>
            <a:r>
              <a:rPr lang="en-US" baseline="0" dirty="0" smtClean="0"/>
              <a:t> </a:t>
            </a:r>
            <a:r>
              <a:rPr lang="en-US" dirty="0" err="1" smtClean="0"/>
              <a:t>eksperimen</a:t>
            </a:r>
            <a:r>
              <a:rPr lang="en-US" dirty="0" smtClean="0"/>
              <a:t>=</a:t>
            </a:r>
            <a:r>
              <a:rPr lang="en-US" baseline="0" dirty="0" smtClean="0"/>
              <a:t> </a:t>
            </a:r>
            <a:r>
              <a:rPr lang="en-US" baseline="0" dirty="0" err="1" smtClean="0"/>
              <a:t>observasi</a:t>
            </a:r>
            <a:r>
              <a:rPr lang="en-US" baseline="0" dirty="0" smtClean="0"/>
              <a:t> </a:t>
            </a:r>
            <a:r>
              <a:rPr lang="en-US" baseline="0" dirty="0" err="1" smtClean="0"/>
              <a:t>terhadap</a:t>
            </a:r>
            <a:r>
              <a:rPr lang="en-US" baseline="0" dirty="0" smtClean="0"/>
              <a:t> </a:t>
            </a:r>
            <a:r>
              <a:rPr lang="en-US" baseline="0" dirty="0" err="1" smtClean="0"/>
              <a:t>objek</a:t>
            </a:r>
            <a:r>
              <a:rPr lang="en-US" baseline="0" dirty="0" smtClean="0"/>
              <a:t> </a:t>
            </a:r>
            <a:r>
              <a:rPr lang="en-US" baseline="0" dirty="0" err="1" smtClean="0"/>
              <a:t>atau</a:t>
            </a:r>
            <a:r>
              <a:rPr lang="en-US" baseline="0" dirty="0" smtClean="0"/>
              <a:t> </a:t>
            </a:r>
            <a:r>
              <a:rPr lang="en-US" baseline="0" dirty="0" err="1" smtClean="0"/>
              <a:t>kegiatan</a:t>
            </a:r>
            <a:r>
              <a:rPr lang="en-US" baseline="0" dirty="0" smtClean="0"/>
              <a:t> </a:t>
            </a:r>
            <a:r>
              <a:rPr lang="en-US" baseline="0" dirty="0" err="1" smtClean="0"/>
              <a:t>untuk</a:t>
            </a:r>
            <a:r>
              <a:rPr lang="en-US" baseline="0" dirty="0" smtClean="0"/>
              <a:t> </a:t>
            </a:r>
            <a:r>
              <a:rPr lang="en-US" baseline="0" dirty="0" err="1" smtClean="0"/>
              <a:t>memperoleh</a:t>
            </a:r>
            <a:r>
              <a:rPr lang="en-US" baseline="0" dirty="0" smtClean="0"/>
              <a:t> </a:t>
            </a:r>
            <a:r>
              <a:rPr lang="en-US" baseline="0" dirty="0" err="1" smtClean="0"/>
              <a:t>beberapa</a:t>
            </a:r>
            <a:r>
              <a:rPr lang="en-US" baseline="0" dirty="0" smtClean="0"/>
              <a:t> </a:t>
            </a:r>
            <a:r>
              <a:rPr lang="en-US" baseline="0" dirty="0" err="1" smtClean="0"/>
              <a:t>ukuran</a:t>
            </a:r>
            <a:r>
              <a:rPr lang="en-US" baseline="0" dirty="0" smtClean="0"/>
              <a:t>.</a:t>
            </a:r>
            <a:endParaRPr lang="en-US" baseline="0" dirty="0" smtClean="0"/>
          </a:p>
          <a:p>
            <a:r>
              <a:rPr lang="en-US" dirty="0" smtClean="0"/>
              <a:t>. </a:t>
            </a:r>
            <a:r>
              <a:rPr lang="en-US" dirty="0" err="1" smtClean="0"/>
              <a:t>Hasil</a:t>
            </a:r>
            <a:r>
              <a:rPr lang="en-US" dirty="0" smtClean="0"/>
              <a:t> / outcome = </a:t>
            </a:r>
            <a:r>
              <a:rPr lang="en-US" dirty="0" err="1" smtClean="0"/>
              <a:t>suatu</a:t>
            </a:r>
            <a:r>
              <a:rPr lang="en-US" dirty="0" smtClean="0"/>
              <a:t> </a:t>
            </a:r>
            <a:r>
              <a:rPr lang="en-US" dirty="0" err="1" smtClean="0"/>
              <a:t>hasil</a:t>
            </a:r>
            <a:r>
              <a:rPr lang="en-US" baseline="0" dirty="0" smtClean="0"/>
              <a:t> </a:t>
            </a:r>
            <a:r>
              <a:rPr lang="en-US" baseline="0" dirty="0" err="1" smtClean="0"/>
              <a:t>khusus</a:t>
            </a:r>
            <a:r>
              <a:rPr lang="en-US" baseline="0" dirty="0" smtClean="0"/>
              <a:t> </a:t>
            </a:r>
            <a:r>
              <a:rPr lang="en-US" baseline="0" dirty="0" err="1" smtClean="0"/>
              <a:t>dari</a:t>
            </a:r>
            <a:r>
              <a:rPr lang="en-US" baseline="0" dirty="0" smtClean="0"/>
              <a:t> </a:t>
            </a:r>
            <a:r>
              <a:rPr lang="en-US" baseline="0" dirty="0" err="1" smtClean="0"/>
              <a:t>sebuah</a:t>
            </a:r>
            <a:r>
              <a:rPr lang="en-US" baseline="0" dirty="0" smtClean="0"/>
              <a:t> </a:t>
            </a:r>
            <a:r>
              <a:rPr lang="en-US" baseline="0" dirty="0" err="1" smtClean="0"/>
              <a:t>eksperimen</a:t>
            </a:r>
            <a:endParaRPr lang="en-US" baseline="0" dirty="0" smtClean="0"/>
          </a:p>
          <a:p>
            <a:r>
              <a:rPr lang="en-US" baseline="0" dirty="0" smtClean="0"/>
              <a:t>. </a:t>
            </a:r>
            <a:r>
              <a:rPr lang="en-US" baseline="0" dirty="0" err="1" smtClean="0"/>
              <a:t>Kejadian</a:t>
            </a:r>
            <a:r>
              <a:rPr lang="en-US" baseline="0" dirty="0" smtClean="0"/>
              <a:t>  = </a:t>
            </a:r>
            <a:r>
              <a:rPr lang="en-US" baseline="0" dirty="0" err="1" smtClean="0"/>
              <a:t>kumpulan</a:t>
            </a:r>
            <a:r>
              <a:rPr lang="en-US" baseline="0" dirty="0" smtClean="0"/>
              <a:t> </a:t>
            </a:r>
            <a:r>
              <a:rPr lang="en-US" baseline="0" dirty="0" err="1" smtClean="0"/>
              <a:t>dari</a:t>
            </a:r>
            <a:r>
              <a:rPr lang="en-US" baseline="0" dirty="0" smtClean="0"/>
              <a:t> </a:t>
            </a:r>
            <a:r>
              <a:rPr lang="en-US" baseline="0" dirty="0" err="1" smtClean="0"/>
              <a:t>satu</a:t>
            </a:r>
            <a:r>
              <a:rPr lang="en-US" baseline="0" dirty="0" smtClean="0"/>
              <a:t> </a:t>
            </a:r>
            <a:r>
              <a:rPr lang="en-US" baseline="0" dirty="0" err="1" smtClean="0"/>
              <a:t>atau</a:t>
            </a:r>
            <a:r>
              <a:rPr lang="en-US" baseline="0" dirty="0" smtClean="0"/>
              <a:t> </a:t>
            </a:r>
            <a:r>
              <a:rPr lang="en-US" baseline="0" dirty="0" err="1" smtClean="0"/>
              <a:t>lebih</a:t>
            </a:r>
            <a:r>
              <a:rPr lang="en-US" baseline="0" dirty="0" smtClean="0"/>
              <a:t> </a:t>
            </a:r>
            <a:r>
              <a:rPr lang="en-US" baseline="0" dirty="0" err="1" smtClean="0"/>
              <a:t>hadil</a:t>
            </a:r>
            <a:r>
              <a:rPr lang="en-US" baseline="0" dirty="0" smtClean="0"/>
              <a:t> </a:t>
            </a:r>
            <a:r>
              <a:rPr lang="en-US" baseline="0" dirty="0" err="1" smtClean="0"/>
              <a:t>dari</a:t>
            </a:r>
            <a:r>
              <a:rPr lang="en-US" baseline="0" dirty="0" smtClean="0"/>
              <a:t> </a:t>
            </a:r>
            <a:r>
              <a:rPr lang="en-US" baseline="0" dirty="0" err="1" smtClean="0"/>
              <a:t>sebuah</a:t>
            </a:r>
            <a:r>
              <a:rPr lang="en-US" baseline="0" dirty="0" smtClean="0"/>
              <a:t> </a:t>
            </a:r>
            <a:r>
              <a:rPr lang="en-US" baseline="0" dirty="0" err="1" smtClean="0"/>
              <a:t>eksperimen</a:t>
            </a:r>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Jadi</a:t>
            </a:r>
            <a:r>
              <a:rPr lang="en-US" dirty="0" smtClean="0"/>
              <a:t> </a:t>
            </a:r>
            <a:r>
              <a:rPr lang="en-US" dirty="0" err="1" smtClean="0"/>
              <a:t>pendekatan</a:t>
            </a:r>
            <a:r>
              <a:rPr lang="en-US" dirty="0" smtClean="0"/>
              <a:t> </a:t>
            </a:r>
            <a:r>
              <a:rPr lang="en-US" dirty="0" err="1" smtClean="0"/>
              <a:t>relatif</a:t>
            </a:r>
            <a:r>
              <a:rPr lang="en-US" dirty="0" smtClean="0"/>
              <a:t> </a:t>
            </a:r>
            <a:r>
              <a:rPr lang="en-US" dirty="0" err="1" smtClean="0"/>
              <a:t>mendasarkan</a:t>
            </a:r>
            <a:r>
              <a:rPr lang="en-US" dirty="0" smtClean="0"/>
              <a:t> </a:t>
            </a:r>
            <a:r>
              <a:rPr lang="en-US" dirty="0" err="1" smtClean="0"/>
              <a:t>besarnya</a:t>
            </a:r>
            <a:r>
              <a:rPr lang="en-US" dirty="0" smtClean="0"/>
              <a:t> </a:t>
            </a:r>
            <a:r>
              <a:rPr lang="en-US" dirty="0" err="1" smtClean="0"/>
              <a:t>probabilitas</a:t>
            </a:r>
            <a:r>
              <a:rPr lang="en-US" dirty="0" smtClean="0"/>
              <a:t> </a:t>
            </a:r>
            <a:r>
              <a:rPr lang="en-US" dirty="0" err="1" smtClean="0"/>
              <a:t>pada</a:t>
            </a:r>
            <a:r>
              <a:rPr lang="en-US" dirty="0" smtClean="0"/>
              <a:t> </a:t>
            </a:r>
            <a:r>
              <a:rPr lang="en-US" dirty="0" err="1" smtClean="0"/>
              <a:t>banyaknya</a:t>
            </a:r>
            <a:r>
              <a:rPr lang="en-US" dirty="0" smtClean="0"/>
              <a:t> </a:t>
            </a:r>
            <a:r>
              <a:rPr lang="en-US" dirty="0" err="1" smtClean="0"/>
              <a:t>suatu</a:t>
            </a:r>
            <a:r>
              <a:rPr lang="en-US" dirty="0" smtClean="0"/>
              <a:t> </a:t>
            </a:r>
            <a:r>
              <a:rPr lang="en-US" dirty="0" err="1" smtClean="0"/>
              <a:t>peristiwa</a:t>
            </a:r>
            <a:r>
              <a:rPr lang="en-US" dirty="0" smtClean="0"/>
              <a:t> </a:t>
            </a:r>
            <a:r>
              <a:rPr lang="en-US" dirty="0" err="1" smtClean="0"/>
              <a:t>terjadi</a:t>
            </a:r>
            <a:r>
              <a:rPr lang="en-US" dirty="0" smtClean="0"/>
              <a:t> </a:t>
            </a:r>
            <a:r>
              <a:rPr lang="en-US" dirty="0" err="1" smtClean="0"/>
              <a:t>dari</a:t>
            </a:r>
            <a:r>
              <a:rPr lang="en-US" dirty="0" smtClean="0"/>
              <a:t> </a:t>
            </a:r>
            <a:r>
              <a:rPr lang="en-US" dirty="0" err="1" smtClean="0"/>
              <a:t>keseluruhan</a:t>
            </a:r>
            <a:r>
              <a:rPr lang="en-US" dirty="0" smtClean="0"/>
              <a:t> </a:t>
            </a:r>
            <a:r>
              <a:rPr lang="en-US" dirty="0" err="1" smtClean="0"/>
              <a:t>percobaan</a:t>
            </a:r>
            <a:r>
              <a:rPr lang="en-US" dirty="0" smtClean="0"/>
              <a:t>, </a:t>
            </a:r>
            <a:r>
              <a:rPr lang="en-US" dirty="0" err="1" smtClean="0"/>
              <a:t>kegiatan</a:t>
            </a:r>
            <a:r>
              <a:rPr lang="en-US" dirty="0" smtClean="0"/>
              <a:t> </a:t>
            </a:r>
            <a:r>
              <a:rPr lang="en-US" dirty="0" err="1" smtClean="0"/>
              <a:t>atau</a:t>
            </a:r>
            <a:r>
              <a:rPr lang="en-US" dirty="0" smtClean="0"/>
              <a:t> </a:t>
            </a:r>
            <a:r>
              <a:rPr lang="en-US" dirty="0" err="1" smtClean="0"/>
              <a:t>pengamatan</a:t>
            </a:r>
            <a:r>
              <a:rPr lang="en-US" dirty="0" smtClean="0"/>
              <a:t> yang </a:t>
            </a:r>
            <a:r>
              <a:rPr lang="en-US" dirty="0" err="1" smtClean="0"/>
              <a:t>dilakukan</a:t>
            </a:r>
            <a:r>
              <a:rPr lang="en-US" dirty="0" smtClean="0"/>
              <a:t>.</a:t>
            </a:r>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effectLst/>
              </a:rPr>
              <a:t>Contoh</a:t>
            </a:r>
            <a:r>
              <a:rPr lang="en-US" dirty="0" smtClean="0">
                <a:effectLst/>
              </a:rPr>
              <a:t> </a:t>
            </a:r>
            <a:r>
              <a:rPr lang="en-US" dirty="0" err="1" smtClean="0">
                <a:effectLst/>
              </a:rPr>
              <a:t>pendekatan</a:t>
            </a:r>
            <a:r>
              <a:rPr lang="en-US" dirty="0" smtClean="0">
                <a:effectLst/>
              </a:rPr>
              <a:t> </a:t>
            </a:r>
            <a:r>
              <a:rPr lang="en-US" dirty="0" err="1" smtClean="0">
                <a:effectLst/>
              </a:rPr>
              <a:t>subjektif</a:t>
            </a:r>
            <a:r>
              <a:rPr lang="en-US" dirty="0" smtClean="0">
                <a:effectLst/>
              </a:rPr>
              <a:t> </a:t>
            </a:r>
            <a:r>
              <a:rPr lang="en-US" dirty="0" err="1" smtClean="0">
                <a:effectLst/>
              </a:rPr>
              <a:t>seperti</a:t>
            </a:r>
            <a:r>
              <a:rPr lang="en-US" dirty="0" smtClean="0">
                <a:effectLst/>
              </a:rPr>
              <a:t> </a:t>
            </a:r>
            <a:endParaRPr lang="en-US" dirty="0" smtClean="0">
              <a:effectLst/>
            </a:endParaRPr>
          </a:p>
          <a:p>
            <a:r>
              <a:rPr lang="en-US" dirty="0" err="1" smtClean="0">
                <a:effectLst/>
              </a:rPr>
              <a:t>menurut</a:t>
            </a:r>
            <a:r>
              <a:rPr lang="en-US" dirty="0" smtClean="0">
                <a:effectLst/>
              </a:rPr>
              <a:t> </a:t>
            </a:r>
            <a:r>
              <a:rPr lang="en-US" dirty="0" err="1" smtClean="0">
                <a:effectLst/>
              </a:rPr>
              <a:t>Presiden</a:t>
            </a:r>
            <a:r>
              <a:rPr lang="en-US" dirty="0" smtClean="0">
                <a:effectLst/>
              </a:rPr>
              <a:t> Saddam </a:t>
            </a:r>
            <a:r>
              <a:rPr lang="en-US" dirty="0" err="1" smtClean="0">
                <a:effectLst/>
              </a:rPr>
              <a:t>Husen</a:t>
            </a:r>
            <a:r>
              <a:rPr lang="en-US" dirty="0" smtClean="0">
                <a:effectLst/>
              </a:rPr>
              <a:t> </a:t>
            </a:r>
            <a:r>
              <a:rPr lang="en-US" dirty="0" err="1" smtClean="0">
                <a:effectLst/>
              </a:rPr>
              <a:t>Irak</a:t>
            </a:r>
            <a:r>
              <a:rPr lang="en-US" dirty="0" smtClean="0">
                <a:effectLst/>
              </a:rPr>
              <a:t> </a:t>
            </a:r>
            <a:r>
              <a:rPr lang="en-US" dirty="0" err="1" smtClean="0">
                <a:effectLst/>
              </a:rPr>
              <a:t>pasti</a:t>
            </a:r>
            <a:r>
              <a:rPr lang="en-US" dirty="0" smtClean="0">
                <a:effectLst/>
              </a:rPr>
              <a:t> </a:t>
            </a:r>
            <a:r>
              <a:rPr lang="en-US" dirty="0" err="1" smtClean="0">
                <a:effectLst/>
              </a:rPr>
              <a:t>akan</a:t>
            </a:r>
            <a:r>
              <a:rPr lang="en-US" dirty="0" smtClean="0">
                <a:effectLst/>
              </a:rPr>
              <a:t> </a:t>
            </a:r>
            <a:r>
              <a:rPr lang="en-US" dirty="0" err="1" smtClean="0">
                <a:effectLst/>
              </a:rPr>
              <a:t>menang</a:t>
            </a:r>
            <a:r>
              <a:rPr lang="en-US" dirty="0" smtClean="0">
                <a:effectLst/>
              </a:rPr>
              <a:t> </a:t>
            </a:r>
            <a:r>
              <a:rPr lang="en-US" dirty="0" err="1" smtClean="0">
                <a:effectLst/>
              </a:rPr>
              <a:t>melawan</a:t>
            </a:r>
            <a:r>
              <a:rPr lang="en-US" dirty="0" smtClean="0">
                <a:effectLst/>
              </a:rPr>
              <a:t> Amerika, </a:t>
            </a:r>
            <a:endParaRPr lang="en-US" dirty="0" smtClean="0">
              <a:effectLst/>
            </a:endParaRPr>
          </a:p>
          <a:p>
            <a:r>
              <a:rPr lang="en-US" dirty="0" err="1" smtClean="0">
                <a:effectLst/>
              </a:rPr>
              <a:t>menurut</a:t>
            </a:r>
            <a:r>
              <a:rPr lang="en-US" dirty="0" smtClean="0">
                <a:effectLst/>
              </a:rPr>
              <a:t> </a:t>
            </a:r>
            <a:r>
              <a:rPr lang="en-US" dirty="0" err="1" smtClean="0">
                <a:effectLst/>
              </a:rPr>
              <a:t>Presiden</a:t>
            </a:r>
            <a:r>
              <a:rPr lang="en-US" dirty="0" smtClean="0">
                <a:effectLst/>
              </a:rPr>
              <a:t> Amerika </a:t>
            </a:r>
            <a:r>
              <a:rPr lang="en-US" dirty="0" err="1" smtClean="0">
                <a:effectLst/>
              </a:rPr>
              <a:t>rakyat</a:t>
            </a:r>
            <a:r>
              <a:rPr lang="en-US" dirty="0" smtClean="0">
                <a:effectLst/>
              </a:rPr>
              <a:t> </a:t>
            </a:r>
            <a:r>
              <a:rPr lang="en-US" dirty="0" err="1" smtClean="0">
                <a:effectLst/>
              </a:rPr>
              <a:t>Irak</a:t>
            </a:r>
            <a:r>
              <a:rPr lang="en-US" dirty="0" smtClean="0">
                <a:effectLst/>
              </a:rPr>
              <a:t> </a:t>
            </a:r>
            <a:r>
              <a:rPr lang="en-US" dirty="0" err="1" smtClean="0">
                <a:effectLst/>
              </a:rPr>
              <a:t>akan</a:t>
            </a:r>
            <a:r>
              <a:rPr lang="en-US" dirty="0" smtClean="0">
                <a:effectLst/>
              </a:rPr>
              <a:t> </a:t>
            </a:r>
            <a:r>
              <a:rPr lang="en-US" dirty="0" err="1" smtClean="0">
                <a:effectLst/>
              </a:rPr>
              <a:t>menyambut</a:t>
            </a:r>
            <a:r>
              <a:rPr lang="en-US" dirty="0" smtClean="0">
                <a:effectLst/>
              </a:rPr>
              <a:t> </a:t>
            </a:r>
            <a:r>
              <a:rPr lang="en-US" dirty="0" err="1" smtClean="0">
                <a:effectLst/>
              </a:rPr>
              <a:t>tentara</a:t>
            </a:r>
            <a:r>
              <a:rPr lang="en-US" dirty="0" smtClean="0">
                <a:effectLst/>
              </a:rPr>
              <a:t> Amerika </a:t>
            </a:r>
            <a:r>
              <a:rPr lang="en-US" dirty="0" err="1" smtClean="0">
                <a:effectLst/>
              </a:rPr>
              <a:t>dengan</a:t>
            </a:r>
            <a:r>
              <a:rPr lang="en-US" dirty="0" smtClean="0">
                <a:effectLst/>
              </a:rPr>
              <a:t> </a:t>
            </a:r>
            <a:r>
              <a:rPr lang="en-US" dirty="0" err="1" smtClean="0">
                <a:effectLst/>
              </a:rPr>
              <a:t>suka</a:t>
            </a:r>
            <a:r>
              <a:rPr lang="en-US" dirty="0" smtClean="0">
                <a:effectLst/>
              </a:rPr>
              <a:t> </a:t>
            </a:r>
            <a:r>
              <a:rPr lang="en-US" dirty="0" err="1" smtClean="0">
                <a:effectLst/>
              </a:rPr>
              <a:t>cita</a:t>
            </a:r>
            <a:r>
              <a:rPr lang="en-US" dirty="0" smtClean="0">
                <a:effectLst/>
              </a:rPr>
              <a:t>, </a:t>
            </a:r>
            <a:endParaRPr lang="en-US" dirty="0" smtClean="0">
              <a:effectLst/>
            </a:endParaRPr>
          </a:p>
          <a:p>
            <a:r>
              <a:rPr lang="en-US" dirty="0" err="1" smtClean="0">
                <a:effectLst/>
              </a:rPr>
              <a:t>menurut</a:t>
            </a:r>
            <a:r>
              <a:rPr lang="en-US" dirty="0" smtClean="0">
                <a:effectLst/>
              </a:rPr>
              <a:t> </a:t>
            </a:r>
            <a:r>
              <a:rPr lang="en-US" dirty="0" err="1" smtClean="0">
                <a:effectLst/>
              </a:rPr>
              <a:t>Mentri</a:t>
            </a:r>
            <a:r>
              <a:rPr lang="en-US" dirty="0" smtClean="0">
                <a:effectLst/>
              </a:rPr>
              <a:t> </a:t>
            </a:r>
            <a:r>
              <a:rPr lang="en-US" dirty="0" err="1" smtClean="0">
                <a:effectLst/>
              </a:rPr>
              <a:t>Keuangan</a:t>
            </a:r>
            <a:r>
              <a:rPr lang="en-US" dirty="0" smtClean="0">
                <a:effectLst/>
              </a:rPr>
              <a:t> Indonesia </a:t>
            </a:r>
            <a:r>
              <a:rPr lang="en-US" dirty="0" err="1" smtClean="0">
                <a:effectLst/>
              </a:rPr>
              <a:t>periode</a:t>
            </a:r>
            <a:r>
              <a:rPr lang="en-US" dirty="0" smtClean="0">
                <a:effectLst/>
              </a:rPr>
              <a:t> 1996-1998, Indonesia </a:t>
            </a:r>
            <a:r>
              <a:rPr lang="en-US" dirty="0" err="1" smtClean="0">
                <a:effectLst/>
              </a:rPr>
              <a:t>tidak</a:t>
            </a:r>
            <a:r>
              <a:rPr lang="en-US" dirty="0" smtClean="0">
                <a:effectLst/>
              </a:rPr>
              <a:t> </a:t>
            </a:r>
            <a:r>
              <a:rPr lang="en-US" dirty="0" err="1" smtClean="0">
                <a:effectLst/>
              </a:rPr>
              <a:t>akan</a:t>
            </a:r>
            <a:r>
              <a:rPr lang="en-US" dirty="0" smtClean="0">
                <a:effectLst/>
              </a:rPr>
              <a:t> </a:t>
            </a:r>
            <a:r>
              <a:rPr lang="en-US" dirty="0" err="1" smtClean="0">
                <a:effectLst/>
              </a:rPr>
              <a:t>pernah</a:t>
            </a:r>
            <a:r>
              <a:rPr lang="en-US" dirty="0" smtClean="0">
                <a:effectLst/>
              </a:rPr>
              <a:t> </a:t>
            </a:r>
            <a:r>
              <a:rPr lang="en-US" dirty="0" err="1" smtClean="0">
                <a:effectLst/>
              </a:rPr>
              <a:t>krisis</a:t>
            </a:r>
            <a:r>
              <a:rPr lang="en-US" dirty="0" smtClean="0">
                <a:effectLst/>
              </a:rPr>
              <a:t> </a:t>
            </a:r>
            <a:r>
              <a:rPr lang="en-US" dirty="0" err="1" smtClean="0">
                <a:effectLst/>
              </a:rPr>
              <a:t>karena</a:t>
            </a:r>
            <a:r>
              <a:rPr lang="en-US" dirty="0" smtClean="0">
                <a:effectLst/>
              </a:rPr>
              <a:t> </a:t>
            </a:r>
            <a:r>
              <a:rPr lang="en-US" dirty="0" err="1" smtClean="0">
                <a:effectLst/>
              </a:rPr>
              <a:t>pondasi</a:t>
            </a:r>
            <a:r>
              <a:rPr lang="en-US" dirty="0" smtClean="0">
                <a:effectLst/>
              </a:rPr>
              <a:t> </a:t>
            </a:r>
            <a:r>
              <a:rPr lang="en-US" dirty="0" err="1" smtClean="0">
                <a:effectLst/>
              </a:rPr>
              <a:t>ekonomi</a:t>
            </a:r>
            <a:r>
              <a:rPr lang="en-US" dirty="0" smtClean="0">
                <a:effectLst/>
              </a:rPr>
              <a:t> </a:t>
            </a:r>
            <a:r>
              <a:rPr lang="en-US" dirty="0" err="1" smtClean="0">
                <a:effectLst/>
              </a:rPr>
              <a:t>kuat</a:t>
            </a:r>
            <a:r>
              <a:rPr lang="en-US" dirty="0" smtClean="0">
                <a:effectLst/>
              </a:rPr>
              <a:t>, </a:t>
            </a:r>
            <a:r>
              <a:rPr lang="en-US" dirty="0" err="1" smtClean="0">
                <a:effectLst/>
              </a:rPr>
              <a:t>atau</a:t>
            </a:r>
            <a:r>
              <a:rPr lang="en-US" dirty="0" smtClean="0">
                <a:effectLst/>
              </a:rPr>
              <a:t> </a:t>
            </a:r>
            <a:endParaRPr lang="en-US" dirty="0" smtClean="0">
              <a:effectLst/>
            </a:endParaRPr>
          </a:p>
          <a:p>
            <a:r>
              <a:rPr lang="en-US" dirty="0" err="1" smtClean="0">
                <a:effectLst/>
              </a:rPr>
              <a:t>Anda</a:t>
            </a:r>
            <a:r>
              <a:rPr lang="en-US" dirty="0" smtClean="0">
                <a:effectLst/>
              </a:rPr>
              <a:t> </a:t>
            </a:r>
            <a:r>
              <a:rPr lang="en-US" dirty="0" err="1" smtClean="0">
                <a:effectLst/>
              </a:rPr>
              <a:t>akan</a:t>
            </a:r>
            <a:r>
              <a:rPr lang="en-US" dirty="0" smtClean="0">
                <a:effectLst/>
              </a:rPr>
              <a:t> </a:t>
            </a:r>
            <a:r>
              <a:rPr lang="en-US" dirty="0" err="1" smtClean="0">
                <a:effectLst/>
              </a:rPr>
              <a:t>mendapatkan</a:t>
            </a:r>
            <a:r>
              <a:rPr lang="en-US" dirty="0" smtClean="0">
                <a:effectLst/>
              </a:rPr>
              <a:t> </a:t>
            </a:r>
            <a:r>
              <a:rPr lang="en-US" dirty="0" err="1" smtClean="0">
                <a:effectLst/>
              </a:rPr>
              <a:t>nilai</a:t>
            </a:r>
            <a:r>
              <a:rPr lang="en-US" dirty="0" smtClean="0">
                <a:effectLst/>
              </a:rPr>
              <a:t> minimal B </a:t>
            </a:r>
            <a:r>
              <a:rPr lang="en-US" dirty="0" err="1" smtClean="0">
                <a:effectLst/>
              </a:rPr>
              <a:t>untuk</a:t>
            </a:r>
            <a:r>
              <a:rPr lang="en-US" dirty="0" smtClean="0">
                <a:effectLst/>
              </a:rPr>
              <a:t> </a:t>
            </a:r>
            <a:r>
              <a:rPr lang="en-US" dirty="0" err="1" smtClean="0">
                <a:effectLst/>
              </a:rPr>
              <a:t>matakuliah</a:t>
            </a:r>
            <a:r>
              <a:rPr lang="en-US" dirty="0" smtClean="0">
                <a:effectLst/>
              </a:rPr>
              <a:t> </a:t>
            </a:r>
            <a:r>
              <a:rPr lang="en-US" dirty="0" err="1" smtClean="0">
                <a:effectLst/>
              </a:rPr>
              <a:t>Statistik</a:t>
            </a:r>
            <a:r>
              <a:rPr lang="en-US" dirty="0" smtClean="0">
                <a:effectLst/>
              </a:rPr>
              <a:t> I. </a:t>
            </a:r>
            <a:endParaRPr lang="en-US" dirty="0" smtClean="0">
              <a:effectLst/>
            </a:endParaRPr>
          </a:p>
          <a:p>
            <a:r>
              <a:rPr lang="en-US" dirty="0" err="1" smtClean="0">
                <a:effectLst/>
              </a:rPr>
              <a:t>Semua</a:t>
            </a:r>
            <a:r>
              <a:rPr lang="en-US" dirty="0" smtClean="0">
                <a:effectLst/>
              </a:rPr>
              <a:t> </a:t>
            </a:r>
            <a:r>
              <a:rPr lang="en-US" dirty="0" err="1" smtClean="0">
                <a:effectLst/>
              </a:rPr>
              <a:t>contoh</a:t>
            </a:r>
            <a:r>
              <a:rPr lang="en-US" dirty="0" smtClean="0">
                <a:effectLst/>
              </a:rPr>
              <a:t> di </a:t>
            </a:r>
            <a:r>
              <a:rPr lang="en-US" dirty="0" err="1" smtClean="0">
                <a:effectLst/>
              </a:rPr>
              <a:t>atas</a:t>
            </a:r>
            <a:r>
              <a:rPr lang="en-US" dirty="0" smtClean="0">
                <a:effectLst/>
              </a:rPr>
              <a:t> </a:t>
            </a:r>
            <a:r>
              <a:rPr lang="en-US" dirty="0" err="1" smtClean="0">
                <a:effectLst/>
              </a:rPr>
              <a:t>hanya</a:t>
            </a:r>
            <a:r>
              <a:rPr lang="en-US" dirty="0" smtClean="0">
                <a:effectLst/>
              </a:rPr>
              <a:t> </a:t>
            </a:r>
            <a:r>
              <a:rPr lang="en-US" dirty="0" err="1" smtClean="0">
                <a:effectLst/>
              </a:rPr>
              <a:t>didasarkan</a:t>
            </a:r>
            <a:r>
              <a:rPr lang="en-US" dirty="0" smtClean="0">
                <a:effectLst/>
              </a:rPr>
              <a:t> </a:t>
            </a:r>
            <a:r>
              <a:rPr lang="en-US" dirty="0" err="1" smtClean="0">
                <a:effectLst/>
              </a:rPr>
              <a:t>pada</a:t>
            </a:r>
            <a:r>
              <a:rPr lang="en-US" dirty="0" smtClean="0">
                <a:effectLst/>
              </a:rPr>
              <a:t> </a:t>
            </a:r>
            <a:r>
              <a:rPr lang="en-US" dirty="0" err="1" smtClean="0">
                <a:effectLst/>
              </a:rPr>
              <a:t>penilaian</a:t>
            </a:r>
            <a:r>
              <a:rPr lang="en-US" dirty="0" smtClean="0">
                <a:effectLst/>
              </a:rPr>
              <a:t> </a:t>
            </a:r>
            <a:r>
              <a:rPr lang="en-US" dirty="0" err="1" smtClean="0">
                <a:effectLst/>
              </a:rPr>
              <a:t>pribadi</a:t>
            </a:r>
            <a:r>
              <a:rPr lang="en-US" dirty="0" smtClean="0">
                <a:effectLst/>
              </a:rPr>
              <a:t> </a:t>
            </a:r>
            <a:r>
              <a:rPr lang="en-US" dirty="0" err="1" smtClean="0">
                <a:effectLst/>
              </a:rPr>
              <a:t>dan</a:t>
            </a:r>
            <a:r>
              <a:rPr lang="en-US" dirty="0" smtClean="0">
                <a:effectLst/>
              </a:rPr>
              <a:t> </a:t>
            </a:r>
            <a:r>
              <a:rPr lang="en-US" dirty="0" err="1" smtClean="0">
                <a:effectLst/>
              </a:rPr>
              <a:t>tidak</a:t>
            </a:r>
            <a:r>
              <a:rPr lang="en-US" dirty="0" smtClean="0">
                <a:effectLst/>
              </a:rPr>
              <a:t> </a:t>
            </a:r>
            <a:r>
              <a:rPr lang="en-US" dirty="0" err="1" smtClean="0">
                <a:effectLst/>
              </a:rPr>
              <a:t>banyak</a:t>
            </a:r>
            <a:r>
              <a:rPr lang="en-US" dirty="0" smtClean="0">
                <a:effectLst/>
              </a:rPr>
              <a:t> </a:t>
            </a:r>
            <a:r>
              <a:rPr lang="en-US" dirty="0" err="1" smtClean="0">
                <a:effectLst/>
              </a:rPr>
              <a:t>menggunakan</a:t>
            </a:r>
            <a:r>
              <a:rPr lang="en-US" dirty="0" smtClean="0">
                <a:effectLst/>
              </a:rPr>
              <a:t> </a:t>
            </a:r>
            <a:r>
              <a:rPr lang="en-US" dirty="0" err="1" smtClean="0">
                <a:effectLst/>
              </a:rPr>
              <a:t>informasi</a:t>
            </a:r>
            <a:r>
              <a:rPr lang="en-US" dirty="0" smtClean="0">
                <a:effectLst/>
              </a:rPr>
              <a:t> </a:t>
            </a:r>
            <a:r>
              <a:rPr lang="en-US" dirty="0" err="1" smtClean="0">
                <a:effectLst/>
              </a:rPr>
              <a:t>sebagai</a:t>
            </a:r>
            <a:r>
              <a:rPr lang="en-US" dirty="0" smtClean="0">
                <a:effectLst/>
              </a:rPr>
              <a:t> </a:t>
            </a:r>
            <a:r>
              <a:rPr lang="en-US" dirty="0" err="1" smtClean="0">
                <a:effectLst/>
              </a:rPr>
              <a:t>dasar</a:t>
            </a:r>
            <a:r>
              <a:rPr lang="en-US" dirty="0" smtClean="0">
                <a:effectLst/>
              </a:rPr>
              <a:t> </a:t>
            </a:r>
            <a:r>
              <a:rPr lang="en-US" dirty="0" err="1" smtClean="0">
                <a:effectLst/>
              </a:rPr>
              <a:t>pertimbangan</a:t>
            </a:r>
            <a:r>
              <a:rPr lang="en-US" dirty="0" smtClean="0">
                <a:effectLst/>
              </a:rPr>
              <a:t>. </a:t>
            </a:r>
            <a:endParaRPr lang="en-US" dirty="0" smtClean="0">
              <a:effectLst/>
            </a:endParaRPr>
          </a:p>
          <a:p>
            <a:r>
              <a:rPr lang="en-US" dirty="0" err="1" smtClean="0">
                <a:effectLst/>
              </a:rPr>
              <a:t>Oleh</a:t>
            </a:r>
            <a:r>
              <a:rPr lang="en-US" dirty="0" smtClean="0">
                <a:effectLst/>
              </a:rPr>
              <a:t> </a:t>
            </a:r>
            <a:r>
              <a:rPr lang="en-US" dirty="0" err="1" smtClean="0">
                <a:effectLst/>
              </a:rPr>
              <a:t>sebab</a:t>
            </a:r>
            <a:r>
              <a:rPr lang="en-US" dirty="0" smtClean="0">
                <a:effectLst/>
              </a:rPr>
              <a:t> </a:t>
            </a:r>
            <a:r>
              <a:rPr lang="en-US" dirty="0" err="1" smtClean="0">
                <a:effectLst/>
              </a:rPr>
              <a:t>itu</a:t>
            </a:r>
            <a:r>
              <a:rPr lang="en-US" dirty="0" smtClean="0">
                <a:effectLst/>
              </a:rPr>
              <a:t>, </a:t>
            </a:r>
            <a:r>
              <a:rPr lang="en-US" dirty="0" err="1" smtClean="0">
                <a:effectLst/>
              </a:rPr>
              <a:t>pendekatan</a:t>
            </a:r>
            <a:r>
              <a:rPr lang="en-US" dirty="0" smtClean="0">
                <a:effectLst/>
              </a:rPr>
              <a:t> </a:t>
            </a:r>
            <a:r>
              <a:rPr lang="en-US" dirty="0" err="1" smtClean="0">
                <a:effectLst/>
              </a:rPr>
              <a:t>demikian</a:t>
            </a:r>
            <a:r>
              <a:rPr lang="en-US" dirty="0" smtClean="0">
                <a:effectLst/>
              </a:rPr>
              <a:t> </a:t>
            </a:r>
            <a:r>
              <a:rPr lang="en-US" dirty="0" err="1" smtClean="0">
                <a:effectLst/>
              </a:rPr>
              <a:t>dinamakan</a:t>
            </a:r>
            <a:r>
              <a:rPr lang="en-US" dirty="0" smtClean="0">
                <a:effectLst/>
              </a:rPr>
              <a:t> </a:t>
            </a:r>
            <a:r>
              <a:rPr lang="en-US" dirty="0" err="1" smtClean="0">
                <a:effectLst/>
              </a:rPr>
              <a:t>pendekatan</a:t>
            </a:r>
            <a:r>
              <a:rPr lang="en-US" dirty="0" smtClean="0">
                <a:effectLst/>
              </a:rPr>
              <a:t> </a:t>
            </a:r>
            <a:r>
              <a:rPr lang="en-US" dirty="0" err="1" smtClean="0">
                <a:effectLst/>
              </a:rPr>
              <a:t>subjektif</a:t>
            </a:r>
            <a:r>
              <a:rPr lang="en-US" dirty="0" smtClean="0">
                <a:effectLst/>
              </a:rPr>
              <a: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smtClean="0"/>
              <a:t>Dalam</a:t>
            </a:r>
            <a:r>
              <a:rPr lang="en-US" dirty="0" smtClean="0"/>
              <a:t> </a:t>
            </a:r>
            <a:r>
              <a:rPr lang="en-US" dirty="0" err="1" smtClean="0"/>
              <a:t>penafsiran</a:t>
            </a:r>
            <a:r>
              <a:rPr lang="en-US" dirty="0" smtClean="0"/>
              <a:t> </a:t>
            </a:r>
            <a:r>
              <a:rPr lang="en-US" dirty="0" err="1" smtClean="0"/>
              <a:t>frekuentis</a:t>
            </a:r>
            <a:r>
              <a:rPr lang="en-US" dirty="0" smtClean="0"/>
              <a:t> </a:t>
            </a:r>
            <a:r>
              <a:rPr lang="en-US" dirty="0" err="1" smtClean="0"/>
              <a:t>teorema</a:t>
            </a:r>
            <a:r>
              <a:rPr lang="en-US" dirty="0" smtClean="0"/>
              <a:t> </a:t>
            </a:r>
            <a:r>
              <a:rPr lang="en-US" dirty="0" err="1" smtClean="0"/>
              <a:t>ini</a:t>
            </a:r>
            <a:r>
              <a:rPr lang="en-US" dirty="0" smtClean="0"/>
              <a:t> </a:t>
            </a:r>
            <a:r>
              <a:rPr lang="en-US" dirty="0" err="1" smtClean="0"/>
              <a:t>menjelaskan</a:t>
            </a:r>
            <a:r>
              <a:rPr lang="en-US" dirty="0" smtClean="0"/>
              <a:t> </a:t>
            </a:r>
            <a:r>
              <a:rPr lang="en-US" dirty="0" err="1" smtClean="0"/>
              <a:t>representasi</a:t>
            </a:r>
            <a:r>
              <a:rPr lang="en-US" dirty="0" smtClean="0"/>
              <a:t> invers </a:t>
            </a:r>
            <a:r>
              <a:rPr lang="en-US" dirty="0" err="1" smtClean="0"/>
              <a:t>probabilitas</a:t>
            </a:r>
            <a:r>
              <a:rPr lang="en-US" dirty="0" smtClean="0"/>
              <a:t> </a:t>
            </a:r>
            <a:r>
              <a:rPr lang="en-US" dirty="0" err="1" smtClean="0"/>
              <a:t>dua</a:t>
            </a:r>
            <a:r>
              <a:rPr lang="en-US" dirty="0" smtClean="0"/>
              <a:t> </a:t>
            </a:r>
            <a:r>
              <a:rPr lang="en-US" dirty="0" err="1" smtClean="0"/>
              <a:t>kejadian</a:t>
            </a:r>
            <a:r>
              <a:rPr lang="en-US" dirty="0" smtClean="0"/>
              <a:t>. </a:t>
            </a:r>
            <a:r>
              <a:rPr lang="en-US" dirty="0" err="1" smtClean="0"/>
              <a:t>Teorema</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dasar</a:t>
            </a:r>
            <a:r>
              <a:rPr lang="en-US" dirty="0" smtClean="0"/>
              <a:t> </a:t>
            </a:r>
            <a:r>
              <a:rPr lang="en-US" dirty="0" err="1" smtClean="0"/>
              <a:t>dari</a:t>
            </a:r>
            <a:r>
              <a:rPr lang="en-US" dirty="0" smtClean="0"/>
              <a:t> </a:t>
            </a:r>
            <a:r>
              <a:rPr lang="en-US" dirty="0" err="1" smtClean="0"/>
              <a:t>statistika</a:t>
            </a:r>
            <a:r>
              <a:rPr lang="en-US" dirty="0" smtClean="0"/>
              <a:t> Bayes </a:t>
            </a:r>
            <a:r>
              <a:rPr lang="en-US" dirty="0" err="1" smtClean="0"/>
              <a:t>dan</a:t>
            </a:r>
            <a:r>
              <a:rPr lang="en-US" dirty="0" smtClean="0"/>
              <a:t> </a:t>
            </a:r>
            <a:r>
              <a:rPr lang="en-US" dirty="0" err="1" smtClean="0"/>
              <a:t>memiliki</a:t>
            </a:r>
            <a:r>
              <a:rPr lang="en-US" dirty="0" smtClean="0"/>
              <a:t> </a:t>
            </a:r>
            <a:r>
              <a:rPr lang="en-US" dirty="0" err="1" smtClean="0"/>
              <a:t>penerapan</a:t>
            </a:r>
            <a:r>
              <a:rPr lang="en-US" dirty="0" smtClean="0"/>
              <a:t> </a:t>
            </a:r>
            <a:r>
              <a:rPr lang="en-US" dirty="0" err="1" smtClean="0"/>
              <a:t>dalam</a:t>
            </a:r>
            <a:r>
              <a:rPr lang="en-US" dirty="0" smtClean="0"/>
              <a:t> </a:t>
            </a:r>
            <a:r>
              <a:rPr lang="en-US" dirty="0" err="1" smtClean="0"/>
              <a:t>sains</a:t>
            </a:r>
            <a:r>
              <a:rPr lang="en-US" dirty="0" smtClean="0"/>
              <a:t>, </a:t>
            </a:r>
            <a:r>
              <a:rPr lang="en-US" dirty="0" err="1" smtClean="0"/>
              <a:t>rekayasa</a:t>
            </a:r>
            <a:r>
              <a:rPr lang="en-US" dirty="0" smtClean="0"/>
              <a:t>, </a:t>
            </a:r>
            <a:r>
              <a:rPr lang="en-US" dirty="0" err="1" smtClean="0"/>
              <a:t>ilmu</a:t>
            </a:r>
            <a:r>
              <a:rPr lang="en-US" dirty="0" smtClean="0"/>
              <a:t> </a:t>
            </a:r>
            <a:r>
              <a:rPr lang="en-US" dirty="0" err="1" smtClean="0"/>
              <a:t>ekonomi</a:t>
            </a:r>
            <a:r>
              <a:rPr lang="en-US" dirty="0" smtClean="0"/>
              <a:t> (</a:t>
            </a:r>
            <a:r>
              <a:rPr lang="en-US" dirty="0" err="1" smtClean="0"/>
              <a:t>terutama</a:t>
            </a:r>
            <a:r>
              <a:rPr lang="en-US" dirty="0" smtClean="0"/>
              <a:t> </a:t>
            </a:r>
            <a:r>
              <a:rPr lang="en-US" dirty="0" err="1" smtClean="0"/>
              <a:t>ilmu</a:t>
            </a:r>
            <a:r>
              <a:rPr lang="en-US" dirty="0" smtClean="0"/>
              <a:t> </a:t>
            </a:r>
            <a:r>
              <a:rPr lang="en-US" dirty="0" err="1" smtClean="0"/>
              <a:t>ekonomi</a:t>
            </a:r>
            <a:r>
              <a:rPr lang="en-US" dirty="0" smtClean="0"/>
              <a:t> </a:t>
            </a:r>
            <a:r>
              <a:rPr lang="en-US" dirty="0" err="1" smtClean="0"/>
              <a:t>mikro</a:t>
            </a:r>
            <a:r>
              <a:rPr lang="en-US" dirty="0" smtClean="0"/>
              <a:t>), </a:t>
            </a:r>
            <a:r>
              <a:rPr lang="en-US" dirty="0" err="1" smtClean="0"/>
              <a:t>teori</a:t>
            </a:r>
            <a:r>
              <a:rPr lang="en-US" dirty="0" smtClean="0"/>
              <a:t> </a:t>
            </a:r>
            <a:r>
              <a:rPr lang="en-US" dirty="0" err="1" smtClean="0"/>
              <a:t>permainan</a:t>
            </a:r>
            <a:r>
              <a:rPr lang="en-US" dirty="0" smtClean="0"/>
              <a:t>, </a:t>
            </a:r>
            <a:r>
              <a:rPr lang="en-US" dirty="0" err="1" smtClean="0"/>
              <a:t>kedokteran</a:t>
            </a:r>
            <a:r>
              <a:rPr lang="en-US" dirty="0" smtClean="0"/>
              <a:t> </a:t>
            </a:r>
            <a:r>
              <a:rPr lang="en-US" dirty="0" err="1" smtClean="0"/>
              <a:t>dan</a:t>
            </a:r>
            <a:r>
              <a:rPr lang="en-US" dirty="0" smtClean="0"/>
              <a:t> </a:t>
            </a:r>
            <a:r>
              <a:rPr lang="en-US" dirty="0" err="1" smtClean="0"/>
              <a:t>hukum</a:t>
            </a:r>
            <a:r>
              <a:rPr lang="en-US" dirty="0" smtClean="0"/>
              <a:t>. </a:t>
            </a:r>
            <a:r>
              <a:rPr lang="en-US" dirty="0" err="1" smtClean="0"/>
              <a:t>Penerapan</a:t>
            </a:r>
            <a:r>
              <a:rPr lang="en-US" dirty="0" smtClean="0"/>
              <a:t> </a:t>
            </a:r>
            <a:r>
              <a:rPr lang="en-US" dirty="0" err="1" smtClean="0"/>
              <a:t>teorema</a:t>
            </a:r>
            <a:r>
              <a:rPr lang="en-US" dirty="0" smtClean="0"/>
              <a:t> Bayes </a:t>
            </a:r>
            <a:r>
              <a:rPr lang="en-US" dirty="0" err="1" smtClean="0"/>
              <a:t>untuk</a:t>
            </a:r>
            <a:r>
              <a:rPr lang="en-US" dirty="0" smtClean="0"/>
              <a:t> </a:t>
            </a:r>
            <a:r>
              <a:rPr lang="en-US" dirty="0" err="1" smtClean="0"/>
              <a:t>memperbarui</a:t>
            </a:r>
            <a:r>
              <a:rPr lang="en-US" dirty="0" smtClean="0"/>
              <a:t> </a:t>
            </a:r>
            <a:r>
              <a:rPr lang="en-US" dirty="0" err="1" smtClean="0"/>
              <a:t>kepercayaan</a:t>
            </a:r>
            <a:r>
              <a:rPr lang="en-US" dirty="0" smtClean="0"/>
              <a:t> </a:t>
            </a:r>
            <a:r>
              <a:rPr lang="en-US" dirty="0" err="1" smtClean="0"/>
              <a:t>dinamakan</a:t>
            </a:r>
            <a:r>
              <a:rPr lang="en-US" dirty="0" smtClean="0"/>
              <a:t> </a:t>
            </a:r>
            <a:r>
              <a:rPr lang="en-US" dirty="0" err="1" smtClean="0"/>
              <a:t>inferens</a:t>
            </a:r>
            <a:r>
              <a:rPr lang="en-US" dirty="0" smtClean="0"/>
              <a:t> Bayes.</a:t>
            </a:r>
            <a:endParaRPr lang="en-US" dirty="0" smtClean="0"/>
          </a:p>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Probabilitas</a:t>
            </a:r>
            <a:r>
              <a:rPr lang="en-US" dirty="0" smtClean="0"/>
              <a:t> </a:t>
            </a:r>
            <a:r>
              <a:rPr lang="en-US" dirty="0" err="1" smtClean="0"/>
              <a:t>biasanya</a:t>
            </a:r>
            <a:r>
              <a:rPr lang="en-US" dirty="0" smtClean="0"/>
              <a:t> </a:t>
            </a:r>
            <a:r>
              <a:rPr lang="en-US" dirty="0" err="1" smtClean="0"/>
              <a:t>dinyatakan</a:t>
            </a:r>
            <a:r>
              <a:rPr lang="en-US" baseline="0" dirty="0" smtClean="0"/>
              <a:t> </a:t>
            </a:r>
            <a:r>
              <a:rPr lang="en-US" baseline="0" dirty="0" err="1" smtClean="0"/>
              <a:t>dengan</a:t>
            </a:r>
            <a:r>
              <a:rPr lang="en-US" baseline="0" dirty="0" smtClean="0"/>
              <a:t> </a:t>
            </a:r>
            <a:r>
              <a:rPr lang="en-US" baseline="0" dirty="0" err="1" smtClean="0"/>
              <a:t>bilangan</a:t>
            </a:r>
            <a:r>
              <a:rPr lang="en-US" baseline="0" dirty="0" smtClean="0"/>
              <a:t> decimal </a:t>
            </a:r>
            <a:r>
              <a:rPr lang="en-US" baseline="0" dirty="0" err="1" smtClean="0"/>
              <a:t>sperti</a:t>
            </a:r>
            <a:r>
              <a:rPr lang="en-US" baseline="0" dirty="0" smtClean="0"/>
              <a:t> 0,25 0,50 </a:t>
            </a:r>
            <a:r>
              <a:rPr lang="en-US" baseline="0" dirty="0" err="1" smtClean="0"/>
              <a:t>atau</a:t>
            </a:r>
            <a:r>
              <a:rPr lang="en-US" baseline="0" dirty="0" smtClean="0"/>
              <a:t> 0,70. </a:t>
            </a:r>
            <a:r>
              <a:rPr lang="en-US" baseline="0" dirty="0" err="1" smtClean="0"/>
              <a:t>dalam</a:t>
            </a:r>
            <a:r>
              <a:rPr lang="en-US" baseline="0" dirty="0" smtClean="0"/>
              <a:t> </a:t>
            </a:r>
            <a:r>
              <a:rPr lang="en-US" baseline="0" dirty="0" err="1" smtClean="0"/>
              <a:t>notasi</a:t>
            </a:r>
            <a:r>
              <a:rPr lang="en-US" baseline="0" dirty="0" smtClean="0"/>
              <a:t> </a:t>
            </a:r>
            <a:r>
              <a:rPr lang="en-US" baseline="0" dirty="0" err="1" smtClean="0"/>
              <a:t>ini</a:t>
            </a:r>
            <a:r>
              <a:rPr lang="en-US" baseline="0" dirty="0" smtClean="0"/>
              <a:t> </a:t>
            </a:r>
            <a:r>
              <a:rPr lang="en-US" baseline="0" dirty="0" err="1" smtClean="0"/>
              <a:t>nilai</a:t>
            </a:r>
            <a:r>
              <a:rPr lang="en-US" baseline="0" dirty="0" smtClean="0"/>
              <a:t> </a:t>
            </a:r>
            <a:r>
              <a:rPr lang="en-US" baseline="0" dirty="0" err="1" smtClean="0"/>
              <a:t>probalilitas</a:t>
            </a:r>
            <a:r>
              <a:rPr lang="en-US" baseline="0" dirty="0" smtClean="0"/>
              <a:t> </a:t>
            </a:r>
            <a:r>
              <a:rPr lang="en-US" baseline="0" dirty="0" err="1" smtClean="0"/>
              <a:t>berkisar</a:t>
            </a:r>
            <a:r>
              <a:rPr lang="en-US" baseline="0" dirty="0" smtClean="0"/>
              <a:t> </a:t>
            </a:r>
            <a:r>
              <a:rPr lang="en-US" baseline="0" dirty="0" err="1" smtClean="0"/>
              <a:t>antara</a:t>
            </a:r>
            <a:r>
              <a:rPr lang="en-US" baseline="0" dirty="0" smtClean="0"/>
              <a:t> 0 </a:t>
            </a:r>
            <a:r>
              <a:rPr lang="en-US" baseline="0" dirty="0" err="1" smtClean="0"/>
              <a:t>dan</a:t>
            </a:r>
            <a:r>
              <a:rPr lang="en-US" baseline="0" dirty="0" smtClean="0"/>
              <a:t> 1. </a:t>
            </a:r>
            <a:r>
              <a:rPr lang="en-US" baseline="0" dirty="0" err="1" smtClean="0"/>
              <a:t>semakin</a:t>
            </a:r>
            <a:r>
              <a:rPr lang="en-US" baseline="0" dirty="0" smtClean="0"/>
              <a:t> </a:t>
            </a:r>
            <a:r>
              <a:rPr lang="en-US" baseline="0" dirty="0" err="1" smtClean="0"/>
              <a:t>dekat</a:t>
            </a:r>
            <a:r>
              <a:rPr lang="en-US" baseline="0" dirty="0" smtClean="0"/>
              <a:t> </a:t>
            </a:r>
            <a:r>
              <a:rPr lang="en-US" baseline="0" dirty="0" err="1" smtClean="0"/>
              <a:t>nilai</a:t>
            </a:r>
            <a:r>
              <a:rPr lang="en-US" baseline="0" dirty="0" smtClean="0"/>
              <a:t> </a:t>
            </a:r>
            <a:r>
              <a:rPr lang="en-US" baseline="0" dirty="0" err="1" smtClean="0"/>
              <a:t>probabilitas</a:t>
            </a:r>
            <a:r>
              <a:rPr lang="en-US" baseline="0" dirty="0" smtClean="0"/>
              <a:t> </a:t>
            </a:r>
            <a:r>
              <a:rPr lang="en-US" baseline="0" dirty="0" err="1" smtClean="0"/>
              <a:t>ke</a:t>
            </a:r>
            <a:r>
              <a:rPr lang="en-US" baseline="0" dirty="0" smtClean="0"/>
              <a:t> </a:t>
            </a:r>
            <a:r>
              <a:rPr lang="en-US" baseline="0" dirty="0" err="1" smtClean="0"/>
              <a:t>nilai</a:t>
            </a:r>
            <a:r>
              <a:rPr lang="en-US" baseline="0" dirty="0" smtClean="0"/>
              <a:t> 0 </a:t>
            </a:r>
            <a:r>
              <a:rPr lang="en-US" baseline="0" dirty="0" err="1" smtClean="0"/>
              <a:t>maka</a:t>
            </a:r>
            <a:r>
              <a:rPr lang="en-US" baseline="0" dirty="0" smtClean="0"/>
              <a:t> </a:t>
            </a:r>
            <a:r>
              <a:rPr lang="en-US" baseline="0" dirty="0" err="1" smtClean="0"/>
              <a:t>semakin</a:t>
            </a:r>
            <a:r>
              <a:rPr lang="en-US" baseline="0" dirty="0" smtClean="0"/>
              <a:t> </a:t>
            </a:r>
            <a:r>
              <a:rPr lang="en-US" baseline="0" dirty="0" err="1" smtClean="0"/>
              <a:t>kecil</a:t>
            </a:r>
            <a:r>
              <a:rPr lang="en-US" baseline="0" dirty="0" smtClean="0"/>
              <a:t> </a:t>
            </a:r>
            <a:r>
              <a:rPr lang="en-US" baseline="0" dirty="0" err="1" smtClean="0"/>
              <a:t>kemungkinan</a:t>
            </a:r>
            <a:r>
              <a:rPr lang="en-US" baseline="0" dirty="0" smtClean="0"/>
              <a:t> </a:t>
            </a:r>
            <a:r>
              <a:rPr lang="en-US" baseline="0" dirty="0" err="1" smtClean="0"/>
              <a:t>suatu</a:t>
            </a:r>
            <a:r>
              <a:rPr lang="en-US" baseline="0" dirty="0" smtClean="0"/>
              <a:t> </a:t>
            </a:r>
            <a:r>
              <a:rPr lang="en-US" baseline="0" dirty="0" err="1" smtClean="0"/>
              <a:t>kejadian</a:t>
            </a:r>
            <a:r>
              <a:rPr lang="en-US" baseline="0" dirty="0" smtClean="0"/>
              <a:t> </a:t>
            </a:r>
            <a:r>
              <a:rPr lang="en-US" baseline="0" dirty="0" err="1" smtClean="0"/>
              <a:t>akan</a:t>
            </a:r>
            <a:r>
              <a:rPr lang="en-US" baseline="0" dirty="0" smtClean="0"/>
              <a:t> </a:t>
            </a:r>
            <a:r>
              <a:rPr lang="en-US" baseline="0" dirty="0" err="1" smtClean="0"/>
              <a:t>terjadi</a:t>
            </a:r>
            <a:r>
              <a:rPr lang="en-US" baseline="0" dirty="0" smtClean="0"/>
              <a:t>. </a:t>
            </a:r>
            <a:r>
              <a:rPr lang="en-US" baseline="0" dirty="0" err="1" smtClean="0"/>
              <a:t>Sebaliknya</a:t>
            </a:r>
            <a:r>
              <a:rPr lang="en-US" baseline="0" dirty="0" smtClean="0"/>
              <a:t> </a:t>
            </a:r>
            <a:r>
              <a:rPr lang="en-US" baseline="0" dirty="0" err="1" smtClean="0"/>
              <a:t>semakin</a:t>
            </a:r>
            <a:r>
              <a:rPr lang="en-US" baseline="0" dirty="0" smtClean="0"/>
              <a:t> </a:t>
            </a:r>
            <a:r>
              <a:rPr lang="en-US" baseline="0" dirty="0" err="1" smtClean="0"/>
              <a:t>dekat</a:t>
            </a:r>
            <a:r>
              <a:rPr lang="en-US" baseline="0" dirty="0" smtClean="0"/>
              <a:t> </a:t>
            </a:r>
            <a:r>
              <a:rPr lang="en-US" baseline="0" dirty="0" err="1" smtClean="0"/>
              <a:t>nilai</a:t>
            </a:r>
            <a:r>
              <a:rPr lang="en-US" baseline="0" dirty="0" smtClean="0"/>
              <a:t> </a:t>
            </a:r>
            <a:r>
              <a:rPr lang="en-US" baseline="0" dirty="0" err="1" smtClean="0"/>
              <a:t>probabilitas</a:t>
            </a:r>
            <a:r>
              <a:rPr lang="en-US" baseline="0" dirty="0" smtClean="0"/>
              <a:t> </a:t>
            </a:r>
            <a:r>
              <a:rPr lang="en-US" baseline="0" dirty="0" err="1" smtClean="0"/>
              <a:t>ke</a:t>
            </a:r>
            <a:r>
              <a:rPr lang="en-US" baseline="0" dirty="0" smtClean="0"/>
              <a:t> </a:t>
            </a:r>
            <a:r>
              <a:rPr lang="en-US" baseline="0" dirty="0" err="1" smtClean="0"/>
              <a:t>nilai</a:t>
            </a:r>
            <a:r>
              <a:rPr lang="en-US" baseline="0" dirty="0" smtClean="0"/>
              <a:t> 1 </a:t>
            </a:r>
            <a:r>
              <a:rPr lang="en-US" baseline="0" dirty="0" err="1" smtClean="0"/>
              <a:t>semakin</a:t>
            </a:r>
            <a:r>
              <a:rPr lang="en-US" baseline="0" dirty="0" smtClean="0"/>
              <a:t> </a:t>
            </a:r>
            <a:r>
              <a:rPr lang="en-US" baseline="0" dirty="0" err="1" smtClean="0"/>
              <a:t>besar</a:t>
            </a:r>
            <a:r>
              <a:rPr lang="en-US" baseline="0" dirty="0" smtClean="0"/>
              <a:t> </a:t>
            </a:r>
            <a:r>
              <a:rPr lang="en-US" baseline="0" dirty="0" err="1" smtClean="0"/>
              <a:t>peluang</a:t>
            </a:r>
            <a:r>
              <a:rPr lang="en-US" baseline="0" dirty="0" smtClean="0"/>
              <a:t> </a:t>
            </a:r>
            <a:r>
              <a:rPr lang="en-US" baseline="0" dirty="0" err="1" smtClean="0"/>
              <a:t>suatu</a:t>
            </a:r>
            <a:r>
              <a:rPr lang="en-US" baseline="0" dirty="0" smtClean="0"/>
              <a:t> </a:t>
            </a:r>
            <a:r>
              <a:rPr lang="en-US" baseline="0" dirty="0" err="1" smtClean="0"/>
              <a:t>kejadian</a:t>
            </a:r>
            <a:r>
              <a:rPr lang="en-US" baseline="0" dirty="0" smtClean="0"/>
              <a:t> </a:t>
            </a:r>
            <a:r>
              <a:rPr lang="en-US" baseline="0" dirty="0" err="1" smtClean="0"/>
              <a:t>akan</a:t>
            </a:r>
            <a:r>
              <a:rPr lang="en-US" baseline="0" dirty="0" smtClean="0"/>
              <a:t> </a:t>
            </a:r>
            <a:r>
              <a:rPr lang="en-US" baseline="0" dirty="0" err="1" smtClean="0"/>
              <a:t>terjadi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Pendekatan</a:t>
            </a:r>
            <a:r>
              <a:rPr lang="en-US" dirty="0" smtClean="0"/>
              <a:t> </a:t>
            </a:r>
            <a:r>
              <a:rPr lang="en-US" dirty="0" err="1" smtClean="0"/>
              <a:t>perhitungan</a:t>
            </a:r>
            <a:r>
              <a:rPr lang="en-US" baseline="0" dirty="0" smtClean="0"/>
              <a:t> </a:t>
            </a:r>
            <a:r>
              <a:rPr lang="en-US" baseline="0" dirty="0" err="1" smtClean="0"/>
              <a:t>probabilitas</a:t>
            </a:r>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 </a:t>
            </a:r>
            <a:r>
              <a:rPr lang="en-US" dirty="0" err="1" smtClean="0"/>
              <a:t>Peristiwa</a:t>
            </a:r>
            <a:r>
              <a:rPr lang="en-US" dirty="0" smtClean="0"/>
              <a:t> </a:t>
            </a:r>
            <a:r>
              <a:rPr lang="en-US" dirty="0" err="1" smtClean="0"/>
              <a:t>menjual</a:t>
            </a:r>
            <a:r>
              <a:rPr lang="en-US" dirty="0" smtClean="0"/>
              <a:t> </a:t>
            </a:r>
            <a:r>
              <a:rPr lang="en-US" dirty="0" err="1" smtClean="0"/>
              <a:t>dan</a:t>
            </a:r>
            <a:r>
              <a:rPr lang="en-US" dirty="0" smtClean="0"/>
              <a:t> </a:t>
            </a:r>
            <a:r>
              <a:rPr lang="en-US" dirty="0" err="1" smtClean="0"/>
              <a:t>membeli</a:t>
            </a:r>
            <a:r>
              <a:rPr lang="en-US" dirty="0" smtClean="0"/>
              <a:t> </a:t>
            </a:r>
            <a:r>
              <a:rPr lang="en-US" dirty="0" err="1" smtClean="0"/>
              <a:t>saham</a:t>
            </a:r>
            <a:r>
              <a:rPr lang="en-US" dirty="0" smtClean="0"/>
              <a:t> </a:t>
            </a:r>
            <a:r>
              <a:rPr lang="en-US" dirty="0" err="1" smtClean="0"/>
              <a:t>mempunyai</a:t>
            </a:r>
            <a:r>
              <a:rPr lang="en-US" dirty="0" smtClean="0"/>
              <a:t> </a:t>
            </a:r>
            <a:r>
              <a:rPr lang="en-US" dirty="0" err="1" smtClean="0"/>
              <a:t>kesempatan</a:t>
            </a:r>
            <a:r>
              <a:rPr lang="en-US" dirty="0" smtClean="0"/>
              <a:t> yang </a:t>
            </a:r>
            <a:r>
              <a:rPr lang="en-US" dirty="0" err="1" smtClean="0"/>
              <a:t>sama</a:t>
            </a:r>
            <a:r>
              <a:rPr lang="en-US" dirty="0" smtClean="0"/>
              <a:t> </a:t>
            </a:r>
            <a:r>
              <a:rPr lang="en-US" dirty="0" err="1" smtClean="0"/>
              <a:t>untuk</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kegiatan</a:t>
            </a:r>
            <a:r>
              <a:rPr lang="en-US" dirty="0" smtClean="0"/>
              <a:t> </a:t>
            </a:r>
            <a:r>
              <a:rPr lang="en-US" dirty="0" err="1" smtClean="0"/>
              <a:t>jual</a:t>
            </a:r>
            <a:r>
              <a:rPr lang="en-US" dirty="0" smtClean="0"/>
              <a:t> </a:t>
            </a:r>
            <a:r>
              <a:rPr lang="en-US" dirty="0" err="1" smtClean="0"/>
              <a:t>beli</a:t>
            </a:r>
            <a:r>
              <a:rPr lang="en-US" dirty="0" smtClean="0"/>
              <a:t> </a:t>
            </a:r>
            <a:r>
              <a:rPr lang="en-US" dirty="0" err="1" smtClean="0"/>
              <a:t>saham</a:t>
            </a:r>
            <a:r>
              <a:rPr lang="en-US" dirty="0" smtClean="0"/>
              <a:t>. </a:t>
            </a:r>
            <a:r>
              <a:rPr lang="en-US" dirty="0" err="1" smtClean="0"/>
              <a:t>Jumlah</a:t>
            </a:r>
            <a:r>
              <a:rPr lang="en-US" dirty="0" smtClean="0"/>
              <a:t> </a:t>
            </a:r>
            <a:r>
              <a:rPr lang="en-US" dirty="0" err="1" smtClean="0"/>
              <a:t>hasil</a:t>
            </a:r>
            <a:r>
              <a:rPr lang="en-US" dirty="0" smtClean="0"/>
              <a:t> </a:t>
            </a:r>
            <a:r>
              <a:rPr lang="en-US" dirty="0" err="1" smtClean="0"/>
              <a:t>ada</a:t>
            </a:r>
            <a:r>
              <a:rPr lang="en-US" dirty="0" smtClean="0"/>
              <a:t> 2 </a:t>
            </a:r>
            <a:r>
              <a:rPr lang="en-US" dirty="0" err="1" smtClean="0"/>
              <a:t>dan</a:t>
            </a:r>
            <a:r>
              <a:rPr lang="en-US" dirty="0" smtClean="0"/>
              <a:t> </a:t>
            </a:r>
            <a:r>
              <a:rPr lang="en-US" dirty="0" err="1" smtClean="0"/>
              <a:t>hanya</a:t>
            </a:r>
            <a:r>
              <a:rPr lang="en-US" dirty="0" smtClean="0"/>
              <a:t> 1 </a:t>
            </a:r>
            <a:r>
              <a:rPr lang="en-US" dirty="0" err="1" smtClean="0"/>
              <a:t>peristiwa</a:t>
            </a:r>
            <a:r>
              <a:rPr lang="en-US" dirty="0" smtClean="0"/>
              <a:t> yang </a:t>
            </a:r>
            <a:r>
              <a:rPr lang="en-US" dirty="0" err="1" smtClean="0"/>
              <a:t>terjadi</a:t>
            </a:r>
            <a:r>
              <a:rPr lang="en-US" dirty="0" smtClean="0"/>
              <a:t>, </a:t>
            </a:r>
            <a:r>
              <a:rPr lang="en-US" dirty="0" err="1" smtClean="0"/>
              <a:t>maka</a:t>
            </a:r>
            <a:r>
              <a:rPr lang="en-US" dirty="0" smtClean="0"/>
              <a:t> </a:t>
            </a:r>
            <a:r>
              <a:rPr lang="en-US" dirty="0" err="1" smtClean="0"/>
              <a:t>probabilitas</a:t>
            </a:r>
            <a:r>
              <a:rPr lang="en-US" dirty="0" smtClean="0"/>
              <a:t> </a:t>
            </a:r>
            <a:r>
              <a:rPr lang="en-US" dirty="0" err="1" smtClean="0"/>
              <a:t>menjual</a:t>
            </a:r>
            <a:r>
              <a:rPr lang="en-US" dirty="0" smtClean="0"/>
              <a:t> </a:t>
            </a:r>
            <a:r>
              <a:rPr lang="en-US" dirty="0" err="1" smtClean="0"/>
              <a:t>atau</a:t>
            </a:r>
            <a:r>
              <a:rPr lang="en-US" dirty="0" smtClean="0"/>
              <a:t> </a:t>
            </a:r>
            <a:r>
              <a:rPr lang="en-US" dirty="0" err="1" smtClean="0"/>
              <a:t>membeli</a:t>
            </a:r>
            <a:r>
              <a:rPr lang="en-US" dirty="0" smtClean="0"/>
              <a:t> </a:t>
            </a:r>
            <a:r>
              <a:rPr lang="en-US" dirty="0" err="1" smtClean="0"/>
              <a:t>adalah</a:t>
            </a:r>
            <a:r>
              <a:rPr lang="en-US" dirty="0" smtClean="0"/>
              <a:t> </a:t>
            </a:r>
            <a:r>
              <a:rPr lang="en-US" dirty="0" err="1" smtClean="0"/>
              <a:t>sama</a:t>
            </a:r>
            <a:r>
              <a:rPr lang="en-US" dirty="0" smtClean="0"/>
              <a:t>, </a:t>
            </a:r>
            <a:r>
              <a:rPr lang="en-US" dirty="0" err="1" smtClean="0"/>
              <a:t>yaitu</a:t>
            </a:r>
            <a:r>
              <a:rPr lang="en-US" dirty="0" smtClean="0"/>
              <a:t> ½</a:t>
            </a:r>
            <a:endParaRPr lang="en-US" dirty="0" smtClean="0"/>
          </a:p>
          <a:p>
            <a:endParaRPr lang="en-US" dirty="0" smtClean="0"/>
          </a:p>
          <a:p>
            <a:r>
              <a:rPr lang="en-US" dirty="0" err="1" smtClean="0"/>
              <a:t>Pada</a:t>
            </a:r>
            <a:r>
              <a:rPr lang="en-US" dirty="0" smtClean="0"/>
              <a:t> </a:t>
            </a:r>
            <a:r>
              <a:rPr lang="en-US" dirty="0" err="1" smtClean="0"/>
              <a:t>suatu</a:t>
            </a:r>
            <a:r>
              <a:rPr lang="en-US" dirty="0" smtClean="0"/>
              <a:t> </a:t>
            </a:r>
            <a:r>
              <a:rPr lang="en-US" dirty="0" err="1" smtClean="0"/>
              <a:t>percobaan</a:t>
            </a:r>
            <a:r>
              <a:rPr lang="en-US" dirty="0" smtClean="0"/>
              <a:t> di mana </a:t>
            </a:r>
            <a:r>
              <a:rPr lang="en-US" dirty="0" err="1" smtClean="0"/>
              <a:t>hanya</a:t>
            </a:r>
            <a:r>
              <a:rPr lang="en-US" dirty="0" smtClean="0"/>
              <a:t> </a:t>
            </a:r>
            <a:r>
              <a:rPr lang="en-US" dirty="0" err="1" smtClean="0"/>
              <a:t>ada</a:t>
            </a:r>
            <a:r>
              <a:rPr lang="en-US" dirty="0" smtClean="0"/>
              <a:t> </a:t>
            </a:r>
            <a:r>
              <a:rPr lang="en-US" dirty="0" err="1" smtClean="0"/>
              <a:t>satu</a:t>
            </a:r>
            <a:r>
              <a:rPr lang="en-US" dirty="0" smtClean="0"/>
              <a:t> </a:t>
            </a:r>
            <a:r>
              <a:rPr lang="en-US" dirty="0" err="1" smtClean="0"/>
              <a:t>peristiwa</a:t>
            </a:r>
            <a:r>
              <a:rPr lang="en-US" dirty="0" smtClean="0"/>
              <a:t> yang </a:t>
            </a:r>
            <a:r>
              <a:rPr lang="en-US" dirty="0" err="1" smtClean="0"/>
              <a:t>terjadi</a:t>
            </a:r>
            <a:r>
              <a:rPr lang="en-US" dirty="0" smtClean="0"/>
              <a:t>, </a:t>
            </a:r>
            <a:r>
              <a:rPr lang="en-US" dirty="0" err="1" smtClean="0"/>
              <a:t>sehingga</a:t>
            </a:r>
            <a:r>
              <a:rPr lang="en-US" dirty="0" smtClean="0"/>
              <a:t> </a:t>
            </a:r>
            <a:r>
              <a:rPr lang="en-US" dirty="0" err="1" smtClean="0"/>
              <a:t>peristiwa</a:t>
            </a:r>
            <a:r>
              <a:rPr lang="en-US" dirty="0" smtClean="0"/>
              <a:t> lain </a:t>
            </a:r>
            <a:r>
              <a:rPr lang="en-US" dirty="0" err="1" smtClean="0"/>
              <a:t>tidak</a:t>
            </a:r>
            <a:r>
              <a:rPr lang="en-US" dirty="0" smtClean="0"/>
              <a:t> </a:t>
            </a:r>
            <a:r>
              <a:rPr lang="en-US" dirty="0" err="1" smtClean="0"/>
              <a:t>dapat</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suatu</a:t>
            </a:r>
            <a:r>
              <a:rPr lang="en-US" dirty="0" smtClean="0"/>
              <a:t> </a:t>
            </a:r>
            <a:r>
              <a:rPr lang="en-US" dirty="0" err="1" smtClean="0"/>
              <a:t>percobaan</a:t>
            </a:r>
            <a:r>
              <a:rPr lang="en-US" dirty="0" smtClean="0"/>
              <a:t> </a:t>
            </a:r>
            <a:r>
              <a:rPr lang="en-US" dirty="0" err="1" smtClean="0"/>
              <a:t>dengan</a:t>
            </a:r>
            <a:r>
              <a:rPr lang="en-US" dirty="0" smtClean="0"/>
              <a:t> </a:t>
            </a:r>
            <a:r>
              <a:rPr lang="en-US" dirty="0" err="1" smtClean="0"/>
              <a:t>waktu</a:t>
            </a:r>
            <a:r>
              <a:rPr lang="en-US" dirty="0" smtClean="0"/>
              <a:t> yang </a:t>
            </a:r>
            <a:r>
              <a:rPr lang="en-US" dirty="0" err="1" smtClean="0"/>
              <a:t>sama</a:t>
            </a:r>
            <a:r>
              <a:rPr lang="en-US" dirty="0" smtClean="0"/>
              <a:t> </a:t>
            </a:r>
            <a:r>
              <a:rPr lang="en-US" dirty="0" err="1" smtClean="0"/>
              <a:t>dikenal</a:t>
            </a:r>
            <a:r>
              <a:rPr lang="en-US" dirty="0" smtClean="0"/>
              <a:t> </a:t>
            </a:r>
            <a:r>
              <a:rPr lang="en-US" dirty="0" err="1" smtClean="0"/>
              <a:t>dengan</a:t>
            </a:r>
            <a:r>
              <a:rPr lang="en-US" dirty="0" smtClean="0"/>
              <a:t> </a:t>
            </a:r>
            <a:r>
              <a:rPr lang="en-US" dirty="0" err="1" smtClean="0"/>
              <a:t>peristiwa</a:t>
            </a:r>
            <a:r>
              <a:rPr lang="en-US" dirty="0" smtClean="0"/>
              <a:t> </a:t>
            </a:r>
            <a:r>
              <a:rPr lang="en-US" dirty="0" err="1" smtClean="0"/>
              <a:t>saling</a:t>
            </a:r>
            <a:r>
              <a:rPr lang="en-US" dirty="0" smtClean="0"/>
              <a:t> </a:t>
            </a:r>
            <a:r>
              <a:rPr lang="en-US" dirty="0" err="1" smtClean="0"/>
              <a:t>lepas</a:t>
            </a:r>
            <a:r>
              <a:rPr lang="en-US" dirty="0" smtClean="0"/>
              <a:t> (mutually exclusive).</a:t>
            </a:r>
            <a:endParaRPr lang="en-US" dirty="0" smtClean="0"/>
          </a:p>
          <a:p>
            <a:endParaRPr lang="en-US" dirty="0" smtClean="0"/>
          </a:p>
          <a:p>
            <a:r>
              <a:rPr lang="en-US" dirty="0" err="1" smtClean="0"/>
              <a:t>Peristiwa</a:t>
            </a:r>
            <a:r>
              <a:rPr lang="en-US" dirty="0" smtClean="0"/>
              <a:t> </a:t>
            </a:r>
            <a:r>
              <a:rPr lang="en-US" dirty="0" err="1" smtClean="0"/>
              <a:t>saling</a:t>
            </a:r>
            <a:r>
              <a:rPr lang="en-US" dirty="0" smtClean="0"/>
              <a:t> </a:t>
            </a:r>
            <a:r>
              <a:rPr lang="en-US" dirty="0" err="1" smtClean="0"/>
              <a:t>lepas</a:t>
            </a:r>
            <a:r>
              <a:rPr lang="en-US" dirty="0" smtClean="0"/>
              <a:t> (mutually exclusive) </a:t>
            </a:r>
            <a:r>
              <a:rPr lang="en-US" dirty="0" err="1" smtClean="0"/>
              <a:t>adalah</a:t>
            </a:r>
            <a:r>
              <a:rPr lang="en-US" dirty="0" smtClean="0"/>
              <a:t> </a:t>
            </a:r>
            <a:r>
              <a:rPr lang="en-US" dirty="0" err="1" smtClean="0"/>
              <a:t>terjadinya</a:t>
            </a:r>
            <a:r>
              <a:rPr lang="en-US" dirty="0" smtClean="0"/>
              <a:t> </a:t>
            </a:r>
            <a:r>
              <a:rPr lang="en-US" dirty="0" err="1" smtClean="0"/>
              <a:t>suatu</a:t>
            </a:r>
            <a:r>
              <a:rPr lang="en-US" dirty="0" smtClean="0"/>
              <a:t> </a:t>
            </a:r>
            <a:r>
              <a:rPr lang="en-US" dirty="0" err="1" smtClean="0"/>
              <a:t>peristiwa</a:t>
            </a:r>
            <a:r>
              <a:rPr lang="en-US" dirty="0" smtClean="0"/>
              <a:t> </a:t>
            </a:r>
            <a:r>
              <a:rPr lang="en-US" dirty="0" err="1" smtClean="0"/>
              <a:t>sehingga</a:t>
            </a:r>
            <a:r>
              <a:rPr lang="en-US" dirty="0" smtClean="0"/>
              <a:t> </a:t>
            </a:r>
            <a:r>
              <a:rPr lang="en-US" dirty="0" err="1" smtClean="0"/>
              <a:t>peristiwa</a:t>
            </a:r>
            <a:r>
              <a:rPr lang="en-US" dirty="0" smtClean="0"/>
              <a:t> lain </a:t>
            </a:r>
            <a:r>
              <a:rPr lang="en-US" dirty="0" err="1" smtClean="0"/>
              <a:t>tidak</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waktu</a:t>
            </a:r>
            <a:r>
              <a:rPr lang="en-US" dirty="0" smtClean="0"/>
              <a:t> yang </a:t>
            </a:r>
            <a:r>
              <a:rPr lang="en-US" dirty="0" err="1" smtClean="0"/>
              <a:t>sama</a:t>
            </a:r>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frekuensi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relatif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adalah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perbandingan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banyaknya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kejadian</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diamati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banyaknya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percobaan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1850-F6E8-4779-9B15-75BA0DC8465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5598" y="2503487"/>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46BEAD-2FEF-4B34-B29A-792696CF70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4B1E4-B7FC-421A-97CA-FA916C2D9D4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E946BEAD-2FEF-4B34-B29A-792696CF70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4B1E4-B7FC-421A-97CA-FA916C2D9D46}" type="slidenum">
              <a:rPr lang="en-US" smtClean="0"/>
            </a:fld>
            <a:endParaRPr lang="en-US"/>
          </a:p>
        </p:txBody>
      </p:sp>
      <p:pic>
        <p:nvPicPr>
          <p:cNvPr id="7"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6BEAD-2FEF-4B34-B29A-792696CF7079}" type="datetimeFigureOut">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4B1E4-B7FC-421A-97CA-FA916C2D9D46}" type="slidenum">
              <a:rPr lang="en-US" smtClean="0"/>
            </a:fld>
            <a:endParaRPr lang="en-US"/>
          </a:p>
        </p:txBody>
      </p:sp>
      <p:pic>
        <p:nvPicPr>
          <p:cNvPr id="8" name="Picture 16" descr="SUB#LIST copy.jpg"/>
          <p:cNvPicPr>
            <a:picLocks noChangeAspect="1"/>
          </p:cNvPicPr>
          <p:nvPr/>
        </p:nvPicPr>
        <p:blipFill>
          <a:blip r:embed="rId3"/>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microsoft.com/office/2007/relationships/hdphoto" Target="../media/hdphoto2.wdp"/><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microsoft.com/office/2007/relationships/hdphoto" Target="../media/hdphoto4.wdp"/><Relationship Id="rId3" Type="http://schemas.openxmlformats.org/officeDocument/2006/relationships/image" Target="../media/image9.png"/><Relationship Id="rId2" Type="http://schemas.microsoft.com/office/2007/relationships/hdphoto" Target="../media/hdphoto3.wdp"/><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0.wmf"/><Relationship Id="rId1"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5.wdp"/><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microsoft.com/office/2007/relationships/hdphoto" Target="../media/hdphoto6.wdp"/><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microsoft.com/office/2007/relationships/hdphoto" Target="../media/hdphoto7.wdp"/><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microsoft.com/office/2007/relationships/hdphoto" Target="../media/hdphoto8.wdp"/><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6.png"/><Relationship Id="rId2" Type="http://schemas.microsoft.com/office/2007/relationships/hdphoto" Target="../media/hdphoto9.wdp"/><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1.wdp"/><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2.wdp"/><Relationship Id="rId2" Type="http://schemas.openxmlformats.org/officeDocument/2006/relationships/image" Target="../media/image21.png"/><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13.wdp"/><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hdphoto16.wdp"/><Relationship Id="rId5" Type="http://schemas.openxmlformats.org/officeDocument/2006/relationships/image" Target="../media/image27.png"/><Relationship Id="rId4" Type="http://schemas.microsoft.com/office/2007/relationships/hdphoto" Target="../media/hdphoto15.wdp"/><Relationship Id="rId3" Type="http://schemas.openxmlformats.org/officeDocument/2006/relationships/image" Target="../media/image26.png"/><Relationship Id="rId2" Type="http://schemas.microsoft.com/office/2007/relationships/hdphoto" Target="../media/hdphoto14.wdp"/><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7.wdp"/><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2619" y="2720464"/>
            <a:ext cx="7772400" cy="2387600"/>
          </a:xfrm>
        </p:spPr>
        <p:txBody>
          <a:bodyPr>
            <a:normAutofit/>
          </a:bodyPr>
          <a:lstStyle/>
          <a:p>
            <a:r>
              <a:rPr lang="en-US" sz="7200" b="1" cap="none" dirty="0">
                <a:ln w="9525">
                  <a:solidFill>
                    <a:schemeClr val="bg1"/>
                  </a:solidFill>
                  <a:prstDash val="solid"/>
                </a:ln>
                <a:solidFill>
                  <a:schemeClr val="bg1">
                    <a:lumMod val="75000"/>
                  </a:schemeClr>
                </a:solidFill>
                <a:effectLst>
                  <a:outerShdw blurRad="12700" dist="38100" dir="2700000" algn="tl" rotWithShape="0">
                    <a:schemeClr val="bg1">
                      <a:lumMod val="50000"/>
                    </a:schemeClr>
                  </a:outerShdw>
                </a:effectLst>
              </a:rPr>
              <a:t>PROBABILITAS</a:t>
            </a:r>
            <a:endParaRPr lang="en-US" sz="7200" b="1" cap="none" dirty="0">
              <a:ln w="9525">
                <a:solidFill>
                  <a:schemeClr val="bg1"/>
                </a:solidFill>
                <a:prstDash val="solid"/>
              </a:ln>
              <a:solidFill>
                <a:schemeClr val="bg1">
                  <a:lumMod val="75000"/>
                </a:schemeClr>
              </a:solidFill>
              <a:effectLst>
                <a:outerShdw blurRad="12700" dist="38100" dir="2700000" algn="tl" rotWithShape="0">
                  <a:schemeClr val="bg1">
                    <a:lumMod val="50000"/>
                  </a:schemeClr>
                </a:outerShdw>
              </a:effectLst>
            </a:endParaRPr>
          </a:p>
        </p:txBody>
      </p:sp>
      <p:sp>
        <p:nvSpPr>
          <p:cNvPr id="4" name="텍스트 개체 틀 3"/>
          <p:cNvSpPr txBox="1"/>
          <p:nvPr/>
        </p:nvSpPr>
        <p:spPr>
          <a:xfrm>
            <a:off x="7715413" y="975536"/>
            <a:ext cx="1115757" cy="497978"/>
          </a:xfrm>
          <a:prstGeom prst="rect">
            <a:avLst/>
          </a:prstGeom>
          <a:ln>
            <a:noFill/>
          </a:ln>
          <a:effectLst/>
        </p:spPr>
        <p:txBody>
          <a:bodyPr vert="horz" lIns="0" tIns="0" rIns="0" bIns="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7200" b="1" kern="1200" baseline="0">
                <a:ln w="25400">
                  <a:solidFill>
                    <a:srgbClr val="FF0000"/>
                  </a:solidFill>
                </a:ln>
                <a:blipFill>
                  <a:blip r:embed="rId1"/>
                  <a:stretch>
                    <a:fillRect/>
                  </a:stretch>
                </a:blipFill>
                <a:latin typeface="Tahoma" panose="020B0604030504040204" pitchFamily="34" charset="0"/>
                <a:ea typeface="+mn-ea"/>
                <a:cs typeface="Tahoma" panose="020B0604030504040204" pitchFamily="34" charset="0"/>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9pPr>
          </a:lstStyle>
          <a:p>
            <a:pPr algn="ctr">
              <a:buClr>
                <a:srgbClr val="1CADE4"/>
              </a:buClr>
              <a:defRPr/>
            </a:pPr>
            <a:r>
              <a:rPr lang="en-US" altLang="ko-KR" sz="3300" dirty="0" smtClean="0">
                <a:ln w="3175">
                  <a:noFill/>
                </a:ln>
                <a:solidFill>
                  <a:sysClr val="window" lastClr="FFFFFF">
                    <a:lumMod val="85000"/>
                  </a:sysClr>
                </a:solidFill>
              </a:rPr>
              <a:t>08</a:t>
            </a:r>
            <a:endParaRPr lang="ko-KR" altLang="en-US" sz="3300" dirty="0">
              <a:ln w="3175">
                <a:noFill/>
              </a:ln>
              <a:solidFill>
                <a:sysClr val="window" lastClr="FFFFFF">
                  <a:lumMod val="85000"/>
                </a:sysClr>
              </a:solidFill>
            </a:endParaRPr>
          </a:p>
        </p:txBody>
      </p:sp>
      <p:sp>
        <p:nvSpPr>
          <p:cNvPr id="5" name="도넛 1"/>
          <p:cNvSpPr/>
          <p:nvPr/>
        </p:nvSpPr>
        <p:spPr>
          <a:xfrm>
            <a:off x="7713038" y="581658"/>
            <a:ext cx="1120508" cy="1120508"/>
          </a:xfrm>
          <a:prstGeom prst="donut">
            <a:avLst>
              <a:gd name="adj" fmla="val 9696"/>
            </a:avLst>
          </a:prstGeom>
          <a:blipFill>
            <a:blip r:embed="rId1"/>
            <a:stretch>
              <a:fillRect/>
            </a:stretch>
          </a:blipFill>
          <a:ln w="15875" cap="flat" cmpd="sng" algn="ctr">
            <a:solidFill>
              <a:schemeClr val="bg1"/>
            </a:solidFill>
            <a:prstDash val="solid"/>
          </a:ln>
          <a:effectLst/>
        </p:spPr>
        <p:txBody>
          <a:bodyPr rtlCol="0" anchor="ctr"/>
          <a:lstStyle/>
          <a:p>
            <a:pPr algn="ctr" defTabSz="685800" latinLnBrk="1">
              <a:defRPr/>
            </a:pPr>
            <a:endParaRPr lang="ko-KR" altLang="en-US" sz="1350" kern="0">
              <a:solidFill>
                <a:prstClr val="white"/>
              </a:solidFill>
              <a:latin typeface="Tw Cen MT" panose="020B0602020104020603"/>
            </a:endParaRPr>
          </a:p>
        </p:txBody>
      </p:sp>
      <p:grpSp>
        <p:nvGrpSpPr>
          <p:cNvPr id="6" name="그룹 66"/>
          <p:cNvGrpSpPr/>
          <p:nvPr/>
        </p:nvGrpSpPr>
        <p:grpSpPr>
          <a:xfrm>
            <a:off x="8158358" y="760676"/>
            <a:ext cx="247680" cy="220823"/>
            <a:chOff x="4446588" y="1416050"/>
            <a:chExt cx="527050" cy="469900"/>
          </a:xfrm>
          <a:solidFill>
            <a:sysClr val="window" lastClr="FFFFFF">
              <a:lumMod val="75000"/>
            </a:sysClr>
          </a:solidFill>
        </p:grpSpPr>
        <p:sp>
          <p:nvSpPr>
            <p:cNvPr id="7" name="Freeform 25"/>
            <p:cNvSpPr/>
            <p:nvPr/>
          </p:nvSpPr>
          <p:spPr bwMode="auto">
            <a:xfrm>
              <a:off x="4570413" y="1590675"/>
              <a:ext cx="155575" cy="155575"/>
            </a:xfrm>
            <a:custGeom>
              <a:avLst/>
              <a:gdLst>
                <a:gd name="T0" fmla="*/ 98 w 98"/>
                <a:gd name="T1" fmla="*/ 40 h 98"/>
                <a:gd name="T2" fmla="*/ 94 w 98"/>
                <a:gd name="T3" fmla="*/ 40 h 98"/>
                <a:gd name="T4" fmla="*/ 94 w 98"/>
                <a:gd name="T5" fmla="*/ 40 h 98"/>
                <a:gd name="T6" fmla="*/ 92 w 98"/>
                <a:gd name="T7" fmla="*/ 40 h 98"/>
                <a:gd name="T8" fmla="*/ 92 w 98"/>
                <a:gd name="T9" fmla="*/ 40 h 98"/>
                <a:gd name="T10" fmla="*/ 86 w 98"/>
                <a:gd name="T11" fmla="*/ 40 h 98"/>
                <a:gd name="T12" fmla="*/ 80 w 98"/>
                <a:gd name="T13" fmla="*/ 44 h 98"/>
                <a:gd name="T14" fmla="*/ 76 w 98"/>
                <a:gd name="T15" fmla="*/ 48 h 98"/>
                <a:gd name="T16" fmla="*/ 74 w 98"/>
                <a:gd name="T17" fmla="*/ 54 h 98"/>
                <a:gd name="T18" fmla="*/ 74 w 98"/>
                <a:gd name="T19" fmla="*/ 58 h 98"/>
                <a:gd name="T20" fmla="*/ 74 w 98"/>
                <a:gd name="T21" fmla="*/ 58 h 98"/>
                <a:gd name="T22" fmla="*/ 74 w 98"/>
                <a:gd name="T23" fmla="*/ 64 h 98"/>
                <a:gd name="T24" fmla="*/ 78 w 98"/>
                <a:gd name="T25" fmla="*/ 70 h 98"/>
                <a:gd name="T26" fmla="*/ 78 w 98"/>
                <a:gd name="T27" fmla="*/ 70 h 98"/>
                <a:gd name="T28" fmla="*/ 82 w 98"/>
                <a:gd name="T29" fmla="*/ 74 h 98"/>
                <a:gd name="T30" fmla="*/ 88 w 98"/>
                <a:gd name="T31" fmla="*/ 78 h 98"/>
                <a:gd name="T32" fmla="*/ 90 w 98"/>
                <a:gd name="T33" fmla="*/ 78 h 98"/>
                <a:gd name="T34" fmla="*/ 90 w 98"/>
                <a:gd name="T35" fmla="*/ 78 h 98"/>
                <a:gd name="T36" fmla="*/ 82 w 98"/>
                <a:gd name="T37" fmla="*/ 86 h 98"/>
                <a:gd name="T38" fmla="*/ 72 w 98"/>
                <a:gd name="T39" fmla="*/ 92 h 98"/>
                <a:gd name="T40" fmla="*/ 62 w 98"/>
                <a:gd name="T41" fmla="*/ 96 h 98"/>
                <a:gd name="T42" fmla="*/ 50 w 98"/>
                <a:gd name="T43" fmla="*/ 98 h 98"/>
                <a:gd name="T44" fmla="*/ 50 w 98"/>
                <a:gd name="T45" fmla="*/ 98 h 98"/>
                <a:gd name="T46" fmla="*/ 40 w 98"/>
                <a:gd name="T47" fmla="*/ 98 h 98"/>
                <a:gd name="T48" fmla="*/ 30 w 98"/>
                <a:gd name="T49" fmla="*/ 94 h 98"/>
                <a:gd name="T50" fmla="*/ 22 w 98"/>
                <a:gd name="T51" fmla="*/ 90 h 98"/>
                <a:gd name="T52" fmla="*/ 14 w 98"/>
                <a:gd name="T53" fmla="*/ 84 h 98"/>
                <a:gd name="T54" fmla="*/ 8 w 98"/>
                <a:gd name="T55" fmla="*/ 76 h 98"/>
                <a:gd name="T56" fmla="*/ 4 w 98"/>
                <a:gd name="T57" fmla="*/ 68 h 98"/>
                <a:gd name="T58" fmla="*/ 2 w 98"/>
                <a:gd name="T59" fmla="*/ 58 h 98"/>
                <a:gd name="T60" fmla="*/ 0 w 98"/>
                <a:gd name="T61" fmla="*/ 48 h 98"/>
                <a:gd name="T62" fmla="*/ 0 w 98"/>
                <a:gd name="T63" fmla="*/ 48 h 98"/>
                <a:gd name="T64" fmla="*/ 2 w 98"/>
                <a:gd name="T65" fmla="*/ 36 h 98"/>
                <a:gd name="T66" fmla="*/ 8 w 98"/>
                <a:gd name="T67" fmla="*/ 24 h 98"/>
                <a:gd name="T68" fmla="*/ 10 w 98"/>
                <a:gd name="T69" fmla="*/ 28 h 98"/>
                <a:gd name="T70" fmla="*/ 10 w 98"/>
                <a:gd name="T71" fmla="*/ 28 h 98"/>
                <a:gd name="T72" fmla="*/ 16 w 98"/>
                <a:gd name="T73" fmla="*/ 34 h 98"/>
                <a:gd name="T74" fmla="*/ 24 w 98"/>
                <a:gd name="T75" fmla="*/ 36 h 98"/>
                <a:gd name="T76" fmla="*/ 24 w 98"/>
                <a:gd name="T77" fmla="*/ 36 h 98"/>
                <a:gd name="T78" fmla="*/ 30 w 98"/>
                <a:gd name="T79" fmla="*/ 34 h 98"/>
                <a:gd name="T80" fmla="*/ 34 w 98"/>
                <a:gd name="T81" fmla="*/ 32 h 98"/>
                <a:gd name="T82" fmla="*/ 36 w 98"/>
                <a:gd name="T83" fmla="*/ 30 h 98"/>
                <a:gd name="T84" fmla="*/ 36 w 98"/>
                <a:gd name="T85" fmla="*/ 30 h 98"/>
                <a:gd name="T86" fmla="*/ 42 w 98"/>
                <a:gd name="T87" fmla="*/ 26 h 98"/>
                <a:gd name="T88" fmla="*/ 44 w 98"/>
                <a:gd name="T89" fmla="*/ 18 h 98"/>
                <a:gd name="T90" fmla="*/ 44 w 98"/>
                <a:gd name="T91" fmla="*/ 18 h 98"/>
                <a:gd name="T92" fmla="*/ 44 w 98"/>
                <a:gd name="T93" fmla="*/ 12 h 98"/>
                <a:gd name="T94" fmla="*/ 40 w 98"/>
                <a:gd name="T95" fmla="*/ 6 h 98"/>
                <a:gd name="T96" fmla="*/ 36 w 98"/>
                <a:gd name="T97" fmla="*/ 2 h 98"/>
                <a:gd name="T98" fmla="*/ 36 w 98"/>
                <a:gd name="T99" fmla="*/ 2 h 98"/>
                <a:gd name="T100" fmla="*/ 50 w 98"/>
                <a:gd name="T101" fmla="*/ 0 h 98"/>
                <a:gd name="T102" fmla="*/ 50 w 98"/>
                <a:gd name="T103" fmla="*/ 0 h 98"/>
                <a:gd name="T104" fmla="*/ 58 w 98"/>
                <a:gd name="T105" fmla="*/ 0 h 98"/>
                <a:gd name="T106" fmla="*/ 68 w 98"/>
                <a:gd name="T107" fmla="*/ 2 h 98"/>
                <a:gd name="T108" fmla="*/ 76 w 98"/>
                <a:gd name="T109" fmla="*/ 6 h 98"/>
                <a:gd name="T110" fmla="*/ 82 w 98"/>
                <a:gd name="T111" fmla="*/ 12 h 98"/>
                <a:gd name="T112" fmla="*/ 88 w 98"/>
                <a:gd name="T113" fmla="*/ 18 h 98"/>
                <a:gd name="T114" fmla="*/ 92 w 98"/>
                <a:gd name="T115" fmla="*/ 24 h 98"/>
                <a:gd name="T116" fmla="*/ 96 w 98"/>
                <a:gd name="T117" fmla="*/ 32 h 98"/>
                <a:gd name="T118" fmla="*/ 98 w 98"/>
                <a:gd name="T119" fmla="*/ 40 h 98"/>
                <a:gd name="T120" fmla="*/ 98 w 98"/>
                <a:gd name="T121"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8">
                  <a:moveTo>
                    <a:pt x="98" y="40"/>
                  </a:moveTo>
                  <a:lnTo>
                    <a:pt x="94" y="40"/>
                  </a:lnTo>
                  <a:lnTo>
                    <a:pt x="94" y="40"/>
                  </a:lnTo>
                  <a:lnTo>
                    <a:pt x="92" y="40"/>
                  </a:lnTo>
                  <a:lnTo>
                    <a:pt x="92" y="40"/>
                  </a:lnTo>
                  <a:lnTo>
                    <a:pt x="86" y="40"/>
                  </a:lnTo>
                  <a:lnTo>
                    <a:pt x="80" y="44"/>
                  </a:lnTo>
                  <a:lnTo>
                    <a:pt x="76" y="48"/>
                  </a:lnTo>
                  <a:lnTo>
                    <a:pt x="74" y="54"/>
                  </a:lnTo>
                  <a:lnTo>
                    <a:pt x="74" y="58"/>
                  </a:lnTo>
                  <a:lnTo>
                    <a:pt x="74" y="58"/>
                  </a:lnTo>
                  <a:lnTo>
                    <a:pt x="74" y="64"/>
                  </a:lnTo>
                  <a:lnTo>
                    <a:pt x="78" y="70"/>
                  </a:lnTo>
                  <a:lnTo>
                    <a:pt x="78" y="70"/>
                  </a:lnTo>
                  <a:lnTo>
                    <a:pt x="82" y="74"/>
                  </a:lnTo>
                  <a:lnTo>
                    <a:pt x="88" y="78"/>
                  </a:lnTo>
                  <a:lnTo>
                    <a:pt x="90" y="78"/>
                  </a:lnTo>
                  <a:lnTo>
                    <a:pt x="90" y="78"/>
                  </a:lnTo>
                  <a:lnTo>
                    <a:pt x="82" y="86"/>
                  </a:lnTo>
                  <a:lnTo>
                    <a:pt x="72" y="92"/>
                  </a:lnTo>
                  <a:lnTo>
                    <a:pt x="62" y="96"/>
                  </a:lnTo>
                  <a:lnTo>
                    <a:pt x="50" y="98"/>
                  </a:lnTo>
                  <a:lnTo>
                    <a:pt x="50" y="98"/>
                  </a:lnTo>
                  <a:lnTo>
                    <a:pt x="40" y="98"/>
                  </a:lnTo>
                  <a:lnTo>
                    <a:pt x="30" y="94"/>
                  </a:lnTo>
                  <a:lnTo>
                    <a:pt x="22" y="90"/>
                  </a:lnTo>
                  <a:lnTo>
                    <a:pt x="14" y="84"/>
                  </a:lnTo>
                  <a:lnTo>
                    <a:pt x="8" y="76"/>
                  </a:lnTo>
                  <a:lnTo>
                    <a:pt x="4" y="68"/>
                  </a:lnTo>
                  <a:lnTo>
                    <a:pt x="2" y="58"/>
                  </a:lnTo>
                  <a:lnTo>
                    <a:pt x="0" y="48"/>
                  </a:lnTo>
                  <a:lnTo>
                    <a:pt x="0" y="48"/>
                  </a:lnTo>
                  <a:lnTo>
                    <a:pt x="2" y="36"/>
                  </a:lnTo>
                  <a:lnTo>
                    <a:pt x="8" y="24"/>
                  </a:lnTo>
                  <a:lnTo>
                    <a:pt x="10" y="28"/>
                  </a:lnTo>
                  <a:lnTo>
                    <a:pt x="10" y="28"/>
                  </a:lnTo>
                  <a:lnTo>
                    <a:pt x="16" y="34"/>
                  </a:lnTo>
                  <a:lnTo>
                    <a:pt x="24" y="36"/>
                  </a:lnTo>
                  <a:lnTo>
                    <a:pt x="24" y="36"/>
                  </a:lnTo>
                  <a:lnTo>
                    <a:pt x="30" y="34"/>
                  </a:lnTo>
                  <a:lnTo>
                    <a:pt x="34" y="32"/>
                  </a:lnTo>
                  <a:lnTo>
                    <a:pt x="36" y="30"/>
                  </a:lnTo>
                  <a:lnTo>
                    <a:pt x="36" y="30"/>
                  </a:lnTo>
                  <a:lnTo>
                    <a:pt x="42" y="26"/>
                  </a:lnTo>
                  <a:lnTo>
                    <a:pt x="44" y="18"/>
                  </a:lnTo>
                  <a:lnTo>
                    <a:pt x="44" y="18"/>
                  </a:lnTo>
                  <a:lnTo>
                    <a:pt x="44" y="12"/>
                  </a:lnTo>
                  <a:lnTo>
                    <a:pt x="40" y="6"/>
                  </a:lnTo>
                  <a:lnTo>
                    <a:pt x="36" y="2"/>
                  </a:lnTo>
                  <a:lnTo>
                    <a:pt x="36" y="2"/>
                  </a:lnTo>
                  <a:lnTo>
                    <a:pt x="50" y="0"/>
                  </a:lnTo>
                  <a:lnTo>
                    <a:pt x="50" y="0"/>
                  </a:lnTo>
                  <a:lnTo>
                    <a:pt x="58" y="0"/>
                  </a:lnTo>
                  <a:lnTo>
                    <a:pt x="68" y="2"/>
                  </a:lnTo>
                  <a:lnTo>
                    <a:pt x="76" y="6"/>
                  </a:lnTo>
                  <a:lnTo>
                    <a:pt x="82" y="12"/>
                  </a:lnTo>
                  <a:lnTo>
                    <a:pt x="88" y="18"/>
                  </a:lnTo>
                  <a:lnTo>
                    <a:pt x="92" y="24"/>
                  </a:lnTo>
                  <a:lnTo>
                    <a:pt x="96" y="32"/>
                  </a:lnTo>
                  <a:lnTo>
                    <a:pt x="98" y="40"/>
                  </a:lnTo>
                  <a:lnTo>
                    <a:pt x="98" y="40"/>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8" name="Freeform 26"/>
            <p:cNvSpPr/>
            <p:nvPr/>
          </p:nvSpPr>
          <p:spPr bwMode="auto">
            <a:xfrm>
              <a:off x="4554538" y="1730375"/>
              <a:ext cx="60325" cy="66675"/>
            </a:xfrm>
            <a:custGeom>
              <a:avLst/>
              <a:gdLst>
                <a:gd name="T0" fmla="*/ 20 w 38"/>
                <a:gd name="T1" fmla="*/ 0 h 42"/>
                <a:gd name="T2" fmla="*/ 20 w 38"/>
                <a:gd name="T3" fmla="*/ 0 h 42"/>
                <a:gd name="T4" fmla="*/ 28 w 38"/>
                <a:gd name="T5" fmla="*/ 8 h 42"/>
                <a:gd name="T6" fmla="*/ 38 w 38"/>
                <a:gd name="T7" fmla="*/ 12 h 42"/>
                <a:gd name="T8" fmla="*/ 20 w 38"/>
                <a:gd name="T9" fmla="*/ 38 h 42"/>
                <a:gd name="T10" fmla="*/ 20 w 38"/>
                <a:gd name="T11" fmla="*/ 38 h 42"/>
                <a:gd name="T12" fmla="*/ 18 w 38"/>
                <a:gd name="T13" fmla="*/ 40 h 42"/>
                <a:gd name="T14" fmla="*/ 14 w 38"/>
                <a:gd name="T15" fmla="*/ 42 h 42"/>
                <a:gd name="T16" fmla="*/ 10 w 38"/>
                <a:gd name="T17" fmla="*/ 42 h 42"/>
                <a:gd name="T18" fmla="*/ 6 w 38"/>
                <a:gd name="T19" fmla="*/ 40 h 42"/>
                <a:gd name="T20" fmla="*/ 4 w 38"/>
                <a:gd name="T21" fmla="*/ 38 h 42"/>
                <a:gd name="T22" fmla="*/ 4 w 38"/>
                <a:gd name="T23" fmla="*/ 38 h 42"/>
                <a:gd name="T24" fmla="*/ 0 w 38"/>
                <a:gd name="T25" fmla="*/ 36 h 42"/>
                <a:gd name="T26" fmla="*/ 0 w 38"/>
                <a:gd name="T27" fmla="*/ 32 h 42"/>
                <a:gd name="T28" fmla="*/ 0 w 38"/>
                <a:gd name="T29" fmla="*/ 28 h 42"/>
                <a:gd name="T30" fmla="*/ 2 w 38"/>
                <a:gd name="T31" fmla="*/ 24 h 42"/>
                <a:gd name="T32" fmla="*/ 20 w 38"/>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2">
                  <a:moveTo>
                    <a:pt x="20" y="0"/>
                  </a:moveTo>
                  <a:lnTo>
                    <a:pt x="20" y="0"/>
                  </a:lnTo>
                  <a:lnTo>
                    <a:pt x="28" y="8"/>
                  </a:lnTo>
                  <a:lnTo>
                    <a:pt x="38" y="12"/>
                  </a:lnTo>
                  <a:lnTo>
                    <a:pt x="20" y="38"/>
                  </a:lnTo>
                  <a:lnTo>
                    <a:pt x="20" y="38"/>
                  </a:lnTo>
                  <a:lnTo>
                    <a:pt x="18" y="40"/>
                  </a:lnTo>
                  <a:lnTo>
                    <a:pt x="14" y="42"/>
                  </a:lnTo>
                  <a:lnTo>
                    <a:pt x="10" y="42"/>
                  </a:lnTo>
                  <a:lnTo>
                    <a:pt x="6" y="40"/>
                  </a:lnTo>
                  <a:lnTo>
                    <a:pt x="4" y="38"/>
                  </a:lnTo>
                  <a:lnTo>
                    <a:pt x="4" y="38"/>
                  </a:lnTo>
                  <a:lnTo>
                    <a:pt x="0" y="36"/>
                  </a:lnTo>
                  <a:lnTo>
                    <a:pt x="0" y="32"/>
                  </a:lnTo>
                  <a:lnTo>
                    <a:pt x="0" y="28"/>
                  </a:lnTo>
                  <a:lnTo>
                    <a:pt x="2" y="24"/>
                  </a:lnTo>
                  <a:lnTo>
                    <a:pt x="20" y="0"/>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9" name="Freeform 27"/>
            <p:cNvSpPr/>
            <p:nvPr/>
          </p:nvSpPr>
          <p:spPr bwMode="auto">
            <a:xfrm>
              <a:off x="4548188" y="1543050"/>
              <a:ext cx="79375" cy="92075"/>
            </a:xfrm>
            <a:custGeom>
              <a:avLst/>
              <a:gdLst>
                <a:gd name="T0" fmla="*/ 48 w 50"/>
                <a:gd name="T1" fmla="*/ 40 h 58"/>
                <a:gd name="T2" fmla="*/ 48 w 50"/>
                <a:gd name="T3" fmla="*/ 40 h 58"/>
                <a:gd name="T4" fmla="*/ 50 w 50"/>
                <a:gd name="T5" fmla="*/ 44 h 58"/>
                <a:gd name="T6" fmla="*/ 50 w 50"/>
                <a:gd name="T7" fmla="*/ 48 h 58"/>
                <a:gd name="T8" fmla="*/ 50 w 50"/>
                <a:gd name="T9" fmla="*/ 52 h 58"/>
                <a:gd name="T10" fmla="*/ 46 w 50"/>
                <a:gd name="T11" fmla="*/ 54 h 58"/>
                <a:gd name="T12" fmla="*/ 44 w 50"/>
                <a:gd name="T13" fmla="*/ 56 h 58"/>
                <a:gd name="T14" fmla="*/ 44 w 50"/>
                <a:gd name="T15" fmla="*/ 56 h 58"/>
                <a:gd name="T16" fmla="*/ 40 w 50"/>
                <a:gd name="T17" fmla="*/ 58 h 58"/>
                <a:gd name="T18" fmla="*/ 36 w 50"/>
                <a:gd name="T19" fmla="*/ 58 h 58"/>
                <a:gd name="T20" fmla="*/ 34 w 50"/>
                <a:gd name="T21" fmla="*/ 56 h 58"/>
                <a:gd name="T22" fmla="*/ 30 w 50"/>
                <a:gd name="T23" fmla="*/ 54 h 58"/>
                <a:gd name="T24" fmla="*/ 0 w 50"/>
                <a:gd name="T25" fmla="*/ 14 h 58"/>
                <a:gd name="T26" fmla="*/ 0 w 50"/>
                <a:gd name="T27" fmla="*/ 14 h 58"/>
                <a:gd name="T28" fmla="*/ 12 w 50"/>
                <a:gd name="T29" fmla="*/ 8 h 58"/>
                <a:gd name="T30" fmla="*/ 20 w 50"/>
                <a:gd name="T31" fmla="*/ 0 h 58"/>
                <a:gd name="T32" fmla="*/ 48 w 50"/>
                <a:gd name="T3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8">
                  <a:moveTo>
                    <a:pt x="48" y="40"/>
                  </a:moveTo>
                  <a:lnTo>
                    <a:pt x="48" y="40"/>
                  </a:lnTo>
                  <a:lnTo>
                    <a:pt x="50" y="44"/>
                  </a:lnTo>
                  <a:lnTo>
                    <a:pt x="50" y="48"/>
                  </a:lnTo>
                  <a:lnTo>
                    <a:pt x="50" y="52"/>
                  </a:lnTo>
                  <a:lnTo>
                    <a:pt x="46" y="54"/>
                  </a:lnTo>
                  <a:lnTo>
                    <a:pt x="44" y="56"/>
                  </a:lnTo>
                  <a:lnTo>
                    <a:pt x="44" y="56"/>
                  </a:lnTo>
                  <a:lnTo>
                    <a:pt x="40" y="58"/>
                  </a:lnTo>
                  <a:lnTo>
                    <a:pt x="36" y="58"/>
                  </a:lnTo>
                  <a:lnTo>
                    <a:pt x="34" y="56"/>
                  </a:lnTo>
                  <a:lnTo>
                    <a:pt x="30" y="54"/>
                  </a:lnTo>
                  <a:lnTo>
                    <a:pt x="0" y="14"/>
                  </a:lnTo>
                  <a:lnTo>
                    <a:pt x="0" y="14"/>
                  </a:lnTo>
                  <a:lnTo>
                    <a:pt x="12" y="8"/>
                  </a:lnTo>
                  <a:lnTo>
                    <a:pt x="20" y="0"/>
                  </a:lnTo>
                  <a:lnTo>
                    <a:pt x="48" y="40"/>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10" name="Freeform 28"/>
            <p:cNvSpPr/>
            <p:nvPr/>
          </p:nvSpPr>
          <p:spPr bwMode="auto">
            <a:xfrm>
              <a:off x="4697413" y="1663700"/>
              <a:ext cx="101600" cy="50800"/>
            </a:xfrm>
            <a:custGeom>
              <a:avLst/>
              <a:gdLst>
                <a:gd name="T0" fmla="*/ 64 w 64"/>
                <a:gd name="T1" fmla="*/ 8 h 32"/>
                <a:gd name="T2" fmla="*/ 64 w 64"/>
                <a:gd name="T3" fmla="*/ 8 h 32"/>
                <a:gd name="T4" fmla="*/ 60 w 64"/>
                <a:gd name="T5" fmla="*/ 18 h 32"/>
                <a:gd name="T6" fmla="*/ 60 w 64"/>
                <a:gd name="T7" fmla="*/ 28 h 32"/>
                <a:gd name="T8" fmla="*/ 60 w 64"/>
                <a:gd name="T9" fmla="*/ 28 h 32"/>
                <a:gd name="T10" fmla="*/ 60 w 64"/>
                <a:gd name="T11" fmla="*/ 32 h 32"/>
                <a:gd name="T12" fmla="*/ 10 w 64"/>
                <a:gd name="T13" fmla="*/ 24 h 32"/>
                <a:gd name="T14" fmla="*/ 10 w 64"/>
                <a:gd name="T15" fmla="*/ 24 h 32"/>
                <a:gd name="T16" fmla="*/ 6 w 64"/>
                <a:gd name="T17" fmla="*/ 22 h 32"/>
                <a:gd name="T18" fmla="*/ 2 w 64"/>
                <a:gd name="T19" fmla="*/ 20 h 32"/>
                <a:gd name="T20" fmla="*/ 2 w 64"/>
                <a:gd name="T21" fmla="*/ 16 h 32"/>
                <a:gd name="T22" fmla="*/ 0 w 64"/>
                <a:gd name="T23" fmla="*/ 12 h 32"/>
                <a:gd name="T24" fmla="*/ 2 w 64"/>
                <a:gd name="T25" fmla="*/ 10 h 32"/>
                <a:gd name="T26" fmla="*/ 2 w 64"/>
                <a:gd name="T27" fmla="*/ 10 h 32"/>
                <a:gd name="T28" fmla="*/ 2 w 64"/>
                <a:gd name="T29" fmla="*/ 6 h 32"/>
                <a:gd name="T30" fmla="*/ 6 w 64"/>
                <a:gd name="T31" fmla="*/ 2 h 32"/>
                <a:gd name="T32" fmla="*/ 8 w 64"/>
                <a:gd name="T33" fmla="*/ 2 h 32"/>
                <a:gd name="T34" fmla="*/ 14 w 64"/>
                <a:gd name="T35" fmla="*/ 0 h 32"/>
                <a:gd name="T36" fmla="*/ 64 w 64"/>
                <a:gd name="T3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32">
                  <a:moveTo>
                    <a:pt x="64" y="8"/>
                  </a:moveTo>
                  <a:lnTo>
                    <a:pt x="64" y="8"/>
                  </a:lnTo>
                  <a:lnTo>
                    <a:pt x="60" y="18"/>
                  </a:lnTo>
                  <a:lnTo>
                    <a:pt x="60" y="28"/>
                  </a:lnTo>
                  <a:lnTo>
                    <a:pt x="60" y="28"/>
                  </a:lnTo>
                  <a:lnTo>
                    <a:pt x="60" y="32"/>
                  </a:lnTo>
                  <a:lnTo>
                    <a:pt x="10" y="24"/>
                  </a:lnTo>
                  <a:lnTo>
                    <a:pt x="10" y="24"/>
                  </a:lnTo>
                  <a:lnTo>
                    <a:pt x="6" y="22"/>
                  </a:lnTo>
                  <a:lnTo>
                    <a:pt x="2" y="20"/>
                  </a:lnTo>
                  <a:lnTo>
                    <a:pt x="2" y="16"/>
                  </a:lnTo>
                  <a:lnTo>
                    <a:pt x="0" y="12"/>
                  </a:lnTo>
                  <a:lnTo>
                    <a:pt x="2" y="10"/>
                  </a:lnTo>
                  <a:lnTo>
                    <a:pt x="2" y="10"/>
                  </a:lnTo>
                  <a:lnTo>
                    <a:pt x="2" y="6"/>
                  </a:lnTo>
                  <a:lnTo>
                    <a:pt x="6" y="2"/>
                  </a:lnTo>
                  <a:lnTo>
                    <a:pt x="8" y="2"/>
                  </a:lnTo>
                  <a:lnTo>
                    <a:pt x="14" y="0"/>
                  </a:lnTo>
                  <a:lnTo>
                    <a:pt x="64" y="8"/>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11" name="Freeform 29"/>
            <p:cNvSpPr/>
            <p:nvPr/>
          </p:nvSpPr>
          <p:spPr bwMode="auto">
            <a:xfrm>
              <a:off x="4481513" y="1758950"/>
              <a:ext cx="130175" cy="127000"/>
            </a:xfrm>
            <a:custGeom>
              <a:avLst/>
              <a:gdLst>
                <a:gd name="T0" fmla="*/ 72 w 82"/>
                <a:gd name="T1" fmla="*/ 24 h 80"/>
                <a:gd name="T2" fmla="*/ 72 w 82"/>
                <a:gd name="T3" fmla="*/ 24 h 80"/>
                <a:gd name="T4" fmla="*/ 66 w 82"/>
                <a:gd name="T5" fmla="*/ 30 h 80"/>
                <a:gd name="T6" fmla="*/ 58 w 82"/>
                <a:gd name="T7" fmla="*/ 32 h 80"/>
                <a:gd name="T8" fmla="*/ 58 w 82"/>
                <a:gd name="T9" fmla="*/ 32 h 80"/>
                <a:gd name="T10" fmla="*/ 52 w 82"/>
                <a:gd name="T11" fmla="*/ 30 h 80"/>
                <a:gd name="T12" fmla="*/ 48 w 82"/>
                <a:gd name="T13" fmla="*/ 28 h 80"/>
                <a:gd name="T14" fmla="*/ 46 w 82"/>
                <a:gd name="T15" fmla="*/ 26 h 80"/>
                <a:gd name="T16" fmla="*/ 46 w 82"/>
                <a:gd name="T17" fmla="*/ 26 h 80"/>
                <a:gd name="T18" fmla="*/ 40 w 82"/>
                <a:gd name="T19" fmla="*/ 22 h 80"/>
                <a:gd name="T20" fmla="*/ 38 w 82"/>
                <a:gd name="T21" fmla="*/ 14 h 80"/>
                <a:gd name="T22" fmla="*/ 38 w 82"/>
                <a:gd name="T23" fmla="*/ 8 h 80"/>
                <a:gd name="T24" fmla="*/ 42 w 82"/>
                <a:gd name="T25" fmla="*/ 2 h 80"/>
                <a:gd name="T26" fmla="*/ 44 w 82"/>
                <a:gd name="T27" fmla="*/ 0 h 80"/>
                <a:gd name="T28" fmla="*/ 44 w 82"/>
                <a:gd name="T29" fmla="*/ 0 h 80"/>
                <a:gd name="T30" fmla="*/ 40 w 82"/>
                <a:gd name="T31" fmla="*/ 0 h 80"/>
                <a:gd name="T32" fmla="*/ 40 w 82"/>
                <a:gd name="T33" fmla="*/ 0 h 80"/>
                <a:gd name="T34" fmla="*/ 32 w 82"/>
                <a:gd name="T35" fmla="*/ 0 h 80"/>
                <a:gd name="T36" fmla="*/ 24 w 82"/>
                <a:gd name="T37" fmla="*/ 2 h 80"/>
                <a:gd name="T38" fmla="*/ 18 w 82"/>
                <a:gd name="T39" fmla="*/ 6 h 80"/>
                <a:gd name="T40" fmla="*/ 12 w 82"/>
                <a:gd name="T41" fmla="*/ 12 h 80"/>
                <a:gd name="T42" fmla="*/ 8 w 82"/>
                <a:gd name="T43" fmla="*/ 18 h 80"/>
                <a:gd name="T44" fmla="*/ 4 w 82"/>
                <a:gd name="T45" fmla="*/ 24 h 80"/>
                <a:gd name="T46" fmla="*/ 2 w 82"/>
                <a:gd name="T47" fmla="*/ 32 h 80"/>
                <a:gd name="T48" fmla="*/ 0 w 82"/>
                <a:gd name="T49" fmla="*/ 40 h 80"/>
                <a:gd name="T50" fmla="*/ 0 w 82"/>
                <a:gd name="T51" fmla="*/ 40 h 80"/>
                <a:gd name="T52" fmla="*/ 2 w 82"/>
                <a:gd name="T53" fmla="*/ 48 h 80"/>
                <a:gd name="T54" fmla="*/ 4 w 82"/>
                <a:gd name="T55" fmla="*/ 56 h 80"/>
                <a:gd name="T56" fmla="*/ 8 w 82"/>
                <a:gd name="T57" fmla="*/ 62 h 80"/>
                <a:gd name="T58" fmla="*/ 12 w 82"/>
                <a:gd name="T59" fmla="*/ 68 h 80"/>
                <a:gd name="T60" fmla="*/ 18 w 82"/>
                <a:gd name="T61" fmla="*/ 74 h 80"/>
                <a:gd name="T62" fmla="*/ 24 w 82"/>
                <a:gd name="T63" fmla="*/ 76 h 80"/>
                <a:gd name="T64" fmla="*/ 32 w 82"/>
                <a:gd name="T65" fmla="*/ 80 h 80"/>
                <a:gd name="T66" fmla="*/ 40 w 82"/>
                <a:gd name="T67" fmla="*/ 80 h 80"/>
                <a:gd name="T68" fmla="*/ 40 w 82"/>
                <a:gd name="T69" fmla="*/ 80 h 80"/>
                <a:gd name="T70" fmla="*/ 48 w 82"/>
                <a:gd name="T71" fmla="*/ 80 h 80"/>
                <a:gd name="T72" fmla="*/ 56 w 82"/>
                <a:gd name="T73" fmla="*/ 76 h 80"/>
                <a:gd name="T74" fmla="*/ 64 w 82"/>
                <a:gd name="T75" fmla="*/ 74 h 80"/>
                <a:gd name="T76" fmla="*/ 70 w 82"/>
                <a:gd name="T77" fmla="*/ 68 h 80"/>
                <a:gd name="T78" fmla="*/ 74 w 82"/>
                <a:gd name="T79" fmla="*/ 62 h 80"/>
                <a:gd name="T80" fmla="*/ 78 w 82"/>
                <a:gd name="T81" fmla="*/ 56 h 80"/>
                <a:gd name="T82" fmla="*/ 80 w 82"/>
                <a:gd name="T83" fmla="*/ 48 h 80"/>
                <a:gd name="T84" fmla="*/ 82 w 82"/>
                <a:gd name="T85" fmla="*/ 40 h 80"/>
                <a:gd name="T86" fmla="*/ 82 w 82"/>
                <a:gd name="T87" fmla="*/ 40 h 80"/>
                <a:gd name="T88" fmla="*/ 80 w 82"/>
                <a:gd name="T89" fmla="*/ 28 h 80"/>
                <a:gd name="T90" fmla="*/ 76 w 82"/>
                <a:gd name="T91" fmla="*/ 20 h 80"/>
                <a:gd name="T92" fmla="*/ 72 w 82"/>
                <a:gd name="T93"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80">
                  <a:moveTo>
                    <a:pt x="72" y="24"/>
                  </a:moveTo>
                  <a:lnTo>
                    <a:pt x="72" y="24"/>
                  </a:lnTo>
                  <a:lnTo>
                    <a:pt x="66" y="30"/>
                  </a:lnTo>
                  <a:lnTo>
                    <a:pt x="58" y="32"/>
                  </a:lnTo>
                  <a:lnTo>
                    <a:pt x="58" y="32"/>
                  </a:lnTo>
                  <a:lnTo>
                    <a:pt x="52" y="30"/>
                  </a:lnTo>
                  <a:lnTo>
                    <a:pt x="48" y="28"/>
                  </a:lnTo>
                  <a:lnTo>
                    <a:pt x="46" y="26"/>
                  </a:lnTo>
                  <a:lnTo>
                    <a:pt x="46" y="26"/>
                  </a:lnTo>
                  <a:lnTo>
                    <a:pt x="40" y="22"/>
                  </a:lnTo>
                  <a:lnTo>
                    <a:pt x="38" y="14"/>
                  </a:lnTo>
                  <a:lnTo>
                    <a:pt x="38" y="8"/>
                  </a:lnTo>
                  <a:lnTo>
                    <a:pt x="42" y="2"/>
                  </a:lnTo>
                  <a:lnTo>
                    <a:pt x="44" y="0"/>
                  </a:lnTo>
                  <a:lnTo>
                    <a:pt x="44" y="0"/>
                  </a:lnTo>
                  <a:lnTo>
                    <a:pt x="40" y="0"/>
                  </a:lnTo>
                  <a:lnTo>
                    <a:pt x="40" y="0"/>
                  </a:lnTo>
                  <a:lnTo>
                    <a:pt x="32" y="0"/>
                  </a:lnTo>
                  <a:lnTo>
                    <a:pt x="24" y="2"/>
                  </a:lnTo>
                  <a:lnTo>
                    <a:pt x="18" y="6"/>
                  </a:lnTo>
                  <a:lnTo>
                    <a:pt x="12" y="12"/>
                  </a:lnTo>
                  <a:lnTo>
                    <a:pt x="8" y="18"/>
                  </a:lnTo>
                  <a:lnTo>
                    <a:pt x="4" y="24"/>
                  </a:lnTo>
                  <a:lnTo>
                    <a:pt x="2" y="32"/>
                  </a:lnTo>
                  <a:lnTo>
                    <a:pt x="0" y="40"/>
                  </a:lnTo>
                  <a:lnTo>
                    <a:pt x="0" y="40"/>
                  </a:lnTo>
                  <a:lnTo>
                    <a:pt x="2" y="48"/>
                  </a:lnTo>
                  <a:lnTo>
                    <a:pt x="4" y="56"/>
                  </a:lnTo>
                  <a:lnTo>
                    <a:pt x="8" y="62"/>
                  </a:lnTo>
                  <a:lnTo>
                    <a:pt x="12" y="68"/>
                  </a:lnTo>
                  <a:lnTo>
                    <a:pt x="18" y="74"/>
                  </a:lnTo>
                  <a:lnTo>
                    <a:pt x="24" y="76"/>
                  </a:lnTo>
                  <a:lnTo>
                    <a:pt x="32" y="80"/>
                  </a:lnTo>
                  <a:lnTo>
                    <a:pt x="40" y="80"/>
                  </a:lnTo>
                  <a:lnTo>
                    <a:pt x="40" y="80"/>
                  </a:lnTo>
                  <a:lnTo>
                    <a:pt x="48" y="80"/>
                  </a:lnTo>
                  <a:lnTo>
                    <a:pt x="56" y="76"/>
                  </a:lnTo>
                  <a:lnTo>
                    <a:pt x="64" y="74"/>
                  </a:lnTo>
                  <a:lnTo>
                    <a:pt x="70" y="68"/>
                  </a:lnTo>
                  <a:lnTo>
                    <a:pt x="74" y="62"/>
                  </a:lnTo>
                  <a:lnTo>
                    <a:pt x="78" y="56"/>
                  </a:lnTo>
                  <a:lnTo>
                    <a:pt x="80" y="48"/>
                  </a:lnTo>
                  <a:lnTo>
                    <a:pt x="82" y="40"/>
                  </a:lnTo>
                  <a:lnTo>
                    <a:pt x="82" y="40"/>
                  </a:lnTo>
                  <a:lnTo>
                    <a:pt x="80" y="28"/>
                  </a:lnTo>
                  <a:lnTo>
                    <a:pt x="76" y="20"/>
                  </a:lnTo>
                  <a:lnTo>
                    <a:pt x="72" y="24"/>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12" name="Freeform 30"/>
            <p:cNvSpPr/>
            <p:nvPr/>
          </p:nvSpPr>
          <p:spPr bwMode="auto">
            <a:xfrm>
              <a:off x="4446588" y="1416050"/>
              <a:ext cx="142875" cy="146050"/>
            </a:xfrm>
            <a:custGeom>
              <a:avLst/>
              <a:gdLst>
                <a:gd name="T0" fmla="*/ 44 w 90"/>
                <a:gd name="T1" fmla="*/ 0 h 92"/>
                <a:gd name="T2" fmla="*/ 44 w 90"/>
                <a:gd name="T3" fmla="*/ 0 h 92"/>
                <a:gd name="T4" fmla="*/ 36 w 90"/>
                <a:gd name="T5" fmla="*/ 2 h 92"/>
                <a:gd name="T6" fmla="*/ 26 w 90"/>
                <a:gd name="T7" fmla="*/ 4 h 92"/>
                <a:gd name="T8" fmla="*/ 20 w 90"/>
                <a:gd name="T9" fmla="*/ 8 h 92"/>
                <a:gd name="T10" fmla="*/ 12 w 90"/>
                <a:gd name="T11" fmla="*/ 14 h 92"/>
                <a:gd name="T12" fmla="*/ 6 w 90"/>
                <a:gd name="T13" fmla="*/ 20 h 92"/>
                <a:gd name="T14" fmla="*/ 2 w 90"/>
                <a:gd name="T15" fmla="*/ 28 h 92"/>
                <a:gd name="T16" fmla="*/ 0 w 90"/>
                <a:gd name="T17" fmla="*/ 38 h 92"/>
                <a:gd name="T18" fmla="*/ 0 w 90"/>
                <a:gd name="T19" fmla="*/ 46 h 92"/>
                <a:gd name="T20" fmla="*/ 0 w 90"/>
                <a:gd name="T21" fmla="*/ 46 h 92"/>
                <a:gd name="T22" fmla="*/ 0 w 90"/>
                <a:gd name="T23" fmla="*/ 56 h 92"/>
                <a:gd name="T24" fmla="*/ 2 w 90"/>
                <a:gd name="T25" fmla="*/ 64 h 92"/>
                <a:gd name="T26" fmla="*/ 6 w 90"/>
                <a:gd name="T27" fmla="*/ 72 h 92"/>
                <a:gd name="T28" fmla="*/ 12 w 90"/>
                <a:gd name="T29" fmla="*/ 78 h 92"/>
                <a:gd name="T30" fmla="*/ 20 w 90"/>
                <a:gd name="T31" fmla="*/ 84 h 92"/>
                <a:gd name="T32" fmla="*/ 26 w 90"/>
                <a:gd name="T33" fmla="*/ 88 h 92"/>
                <a:gd name="T34" fmla="*/ 36 w 90"/>
                <a:gd name="T35" fmla="*/ 90 h 92"/>
                <a:gd name="T36" fmla="*/ 44 w 90"/>
                <a:gd name="T37" fmla="*/ 92 h 92"/>
                <a:gd name="T38" fmla="*/ 44 w 90"/>
                <a:gd name="T39" fmla="*/ 92 h 92"/>
                <a:gd name="T40" fmla="*/ 54 w 90"/>
                <a:gd name="T41" fmla="*/ 90 h 92"/>
                <a:gd name="T42" fmla="*/ 62 w 90"/>
                <a:gd name="T43" fmla="*/ 88 h 92"/>
                <a:gd name="T44" fmla="*/ 70 w 90"/>
                <a:gd name="T45" fmla="*/ 84 h 92"/>
                <a:gd name="T46" fmla="*/ 76 w 90"/>
                <a:gd name="T47" fmla="*/ 78 h 92"/>
                <a:gd name="T48" fmla="*/ 82 w 90"/>
                <a:gd name="T49" fmla="*/ 72 h 92"/>
                <a:gd name="T50" fmla="*/ 86 w 90"/>
                <a:gd name="T51" fmla="*/ 64 h 92"/>
                <a:gd name="T52" fmla="*/ 90 w 90"/>
                <a:gd name="T53" fmla="*/ 56 h 92"/>
                <a:gd name="T54" fmla="*/ 90 w 90"/>
                <a:gd name="T55" fmla="*/ 46 h 92"/>
                <a:gd name="T56" fmla="*/ 90 w 90"/>
                <a:gd name="T57" fmla="*/ 46 h 92"/>
                <a:gd name="T58" fmla="*/ 90 w 90"/>
                <a:gd name="T59" fmla="*/ 38 h 92"/>
                <a:gd name="T60" fmla="*/ 86 w 90"/>
                <a:gd name="T61" fmla="*/ 28 h 92"/>
                <a:gd name="T62" fmla="*/ 82 w 90"/>
                <a:gd name="T63" fmla="*/ 20 h 92"/>
                <a:gd name="T64" fmla="*/ 76 w 90"/>
                <a:gd name="T65" fmla="*/ 14 h 92"/>
                <a:gd name="T66" fmla="*/ 70 w 90"/>
                <a:gd name="T67" fmla="*/ 8 h 92"/>
                <a:gd name="T68" fmla="*/ 62 w 90"/>
                <a:gd name="T69" fmla="*/ 4 h 92"/>
                <a:gd name="T70" fmla="*/ 54 w 90"/>
                <a:gd name="T71" fmla="*/ 2 h 92"/>
                <a:gd name="T72" fmla="*/ 44 w 90"/>
                <a:gd name="T73" fmla="*/ 0 h 92"/>
                <a:gd name="T74" fmla="*/ 44 w 90"/>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2">
                  <a:moveTo>
                    <a:pt x="44" y="0"/>
                  </a:moveTo>
                  <a:lnTo>
                    <a:pt x="44" y="0"/>
                  </a:lnTo>
                  <a:lnTo>
                    <a:pt x="36" y="2"/>
                  </a:lnTo>
                  <a:lnTo>
                    <a:pt x="26" y="4"/>
                  </a:lnTo>
                  <a:lnTo>
                    <a:pt x="20" y="8"/>
                  </a:lnTo>
                  <a:lnTo>
                    <a:pt x="12" y="14"/>
                  </a:lnTo>
                  <a:lnTo>
                    <a:pt x="6" y="20"/>
                  </a:lnTo>
                  <a:lnTo>
                    <a:pt x="2" y="28"/>
                  </a:lnTo>
                  <a:lnTo>
                    <a:pt x="0" y="38"/>
                  </a:lnTo>
                  <a:lnTo>
                    <a:pt x="0" y="46"/>
                  </a:lnTo>
                  <a:lnTo>
                    <a:pt x="0" y="46"/>
                  </a:lnTo>
                  <a:lnTo>
                    <a:pt x="0" y="56"/>
                  </a:lnTo>
                  <a:lnTo>
                    <a:pt x="2" y="64"/>
                  </a:lnTo>
                  <a:lnTo>
                    <a:pt x="6" y="72"/>
                  </a:lnTo>
                  <a:lnTo>
                    <a:pt x="12" y="78"/>
                  </a:lnTo>
                  <a:lnTo>
                    <a:pt x="20" y="84"/>
                  </a:lnTo>
                  <a:lnTo>
                    <a:pt x="26" y="88"/>
                  </a:lnTo>
                  <a:lnTo>
                    <a:pt x="36" y="90"/>
                  </a:lnTo>
                  <a:lnTo>
                    <a:pt x="44" y="92"/>
                  </a:lnTo>
                  <a:lnTo>
                    <a:pt x="44" y="92"/>
                  </a:lnTo>
                  <a:lnTo>
                    <a:pt x="54" y="90"/>
                  </a:lnTo>
                  <a:lnTo>
                    <a:pt x="62" y="88"/>
                  </a:lnTo>
                  <a:lnTo>
                    <a:pt x="70" y="84"/>
                  </a:lnTo>
                  <a:lnTo>
                    <a:pt x="76" y="78"/>
                  </a:lnTo>
                  <a:lnTo>
                    <a:pt x="82" y="72"/>
                  </a:lnTo>
                  <a:lnTo>
                    <a:pt x="86" y="64"/>
                  </a:lnTo>
                  <a:lnTo>
                    <a:pt x="90" y="56"/>
                  </a:lnTo>
                  <a:lnTo>
                    <a:pt x="90" y="46"/>
                  </a:lnTo>
                  <a:lnTo>
                    <a:pt x="90" y="46"/>
                  </a:lnTo>
                  <a:lnTo>
                    <a:pt x="90" y="38"/>
                  </a:lnTo>
                  <a:lnTo>
                    <a:pt x="86" y="28"/>
                  </a:lnTo>
                  <a:lnTo>
                    <a:pt x="82" y="20"/>
                  </a:lnTo>
                  <a:lnTo>
                    <a:pt x="76" y="14"/>
                  </a:lnTo>
                  <a:lnTo>
                    <a:pt x="70" y="8"/>
                  </a:lnTo>
                  <a:lnTo>
                    <a:pt x="62" y="4"/>
                  </a:lnTo>
                  <a:lnTo>
                    <a:pt x="54" y="2"/>
                  </a:lnTo>
                  <a:lnTo>
                    <a:pt x="44" y="0"/>
                  </a:lnTo>
                  <a:lnTo>
                    <a:pt x="44" y="0"/>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sp>
          <p:nvSpPr>
            <p:cNvPr id="13" name="Freeform 31"/>
            <p:cNvSpPr/>
            <p:nvPr/>
          </p:nvSpPr>
          <p:spPr bwMode="auto">
            <a:xfrm>
              <a:off x="4802188" y="1631950"/>
              <a:ext cx="171450" cy="168275"/>
            </a:xfrm>
            <a:custGeom>
              <a:avLst/>
              <a:gdLst>
                <a:gd name="T0" fmla="*/ 58 w 108"/>
                <a:gd name="T1" fmla="*/ 0 h 106"/>
                <a:gd name="T2" fmla="*/ 58 w 108"/>
                <a:gd name="T3" fmla="*/ 0 h 106"/>
                <a:gd name="T4" fmla="*/ 48 w 108"/>
                <a:gd name="T5" fmla="*/ 0 h 106"/>
                <a:gd name="T6" fmla="*/ 36 w 108"/>
                <a:gd name="T7" fmla="*/ 2 h 106"/>
                <a:gd name="T8" fmla="*/ 28 w 108"/>
                <a:gd name="T9" fmla="*/ 6 h 106"/>
                <a:gd name="T10" fmla="*/ 18 w 108"/>
                <a:gd name="T11" fmla="*/ 12 h 106"/>
                <a:gd name="T12" fmla="*/ 12 w 108"/>
                <a:gd name="T13" fmla="*/ 20 h 106"/>
                <a:gd name="T14" fmla="*/ 6 w 108"/>
                <a:gd name="T15" fmla="*/ 28 h 106"/>
                <a:gd name="T16" fmla="*/ 2 w 108"/>
                <a:gd name="T17" fmla="*/ 38 h 106"/>
                <a:gd name="T18" fmla="*/ 0 w 108"/>
                <a:gd name="T19" fmla="*/ 48 h 106"/>
                <a:gd name="T20" fmla="*/ 0 w 108"/>
                <a:gd name="T21" fmla="*/ 48 h 106"/>
                <a:gd name="T22" fmla="*/ 0 w 108"/>
                <a:gd name="T23" fmla="*/ 60 h 106"/>
                <a:gd name="T24" fmla="*/ 2 w 108"/>
                <a:gd name="T25" fmla="*/ 70 h 106"/>
                <a:gd name="T26" fmla="*/ 8 w 108"/>
                <a:gd name="T27" fmla="*/ 80 h 106"/>
                <a:gd name="T28" fmla="*/ 14 w 108"/>
                <a:gd name="T29" fmla="*/ 88 h 106"/>
                <a:gd name="T30" fmla="*/ 20 w 108"/>
                <a:gd name="T31" fmla="*/ 96 h 106"/>
                <a:gd name="T32" fmla="*/ 30 w 108"/>
                <a:gd name="T33" fmla="*/ 102 h 106"/>
                <a:gd name="T34" fmla="*/ 40 w 108"/>
                <a:gd name="T35" fmla="*/ 104 h 106"/>
                <a:gd name="T36" fmla="*/ 50 w 108"/>
                <a:gd name="T37" fmla="*/ 106 h 106"/>
                <a:gd name="T38" fmla="*/ 50 w 108"/>
                <a:gd name="T39" fmla="*/ 106 h 106"/>
                <a:gd name="T40" fmla="*/ 62 w 108"/>
                <a:gd name="T41" fmla="*/ 106 h 106"/>
                <a:gd name="T42" fmla="*/ 72 w 108"/>
                <a:gd name="T43" fmla="*/ 104 h 106"/>
                <a:gd name="T44" fmla="*/ 80 w 108"/>
                <a:gd name="T45" fmla="*/ 100 h 106"/>
                <a:gd name="T46" fmla="*/ 90 w 108"/>
                <a:gd name="T47" fmla="*/ 94 h 106"/>
                <a:gd name="T48" fmla="*/ 96 w 108"/>
                <a:gd name="T49" fmla="*/ 86 h 106"/>
                <a:gd name="T50" fmla="*/ 102 w 108"/>
                <a:gd name="T51" fmla="*/ 78 h 106"/>
                <a:gd name="T52" fmla="*/ 106 w 108"/>
                <a:gd name="T53" fmla="*/ 68 h 106"/>
                <a:gd name="T54" fmla="*/ 108 w 108"/>
                <a:gd name="T55" fmla="*/ 56 h 106"/>
                <a:gd name="T56" fmla="*/ 108 w 108"/>
                <a:gd name="T57" fmla="*/ 56 h 106"/>
                <a:gd name="T58" fmla="*/ 108 w 108"/>
                <a:gd name="T59" fmla="*/ 46 h 106"/>
                <a:gd name="T60" fmla="*/ 106 w 108"/>
                <a:gd name="T61" fmla="*/ 36 h 106"/>
                <a:gd name="T62" fmla="*/ 102 w 108"/>
                <a:gd name="T63" fmla="*/ 26 h 106"/>
                <a:gd name="T64" fmla="*/ 96 w 108"/>
                <a:gd name="T65" fmla="*/ 18 h 106"/>
                <a:gd name="T66" fmla="*/ 88 w 108"/>
                <a:gd name="T67" fmla="*/ 10 h 106"/>
                <a:gd name="T68" fmla="*/ 78 w 108"/>
                <a:gd name="T69" fmla="*/ 4 h 106"/>
                <a:gd name="T70" fmla="*/ 70 w 108"/>
                <a:gd name="T71" fmla="*/ 0 h 106"/>
                <a:gd name="T72" fmla="*/ 58 w 108"/>
                <a:gd name="T73" fmla="*/ 0 h 106"/>
                <a:gd name="T74" fmla="*/ 58 w 108"/>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6">
                  <a:moveTo>
                    <a:pt x="58" y="0"/>
                  </a:moveTo>
                  <a:lnTo>
                    <a:pt x="58" y="0"/>
                  </a:lnTo>
                  <a:lnTo>
                    <a:pt x="48" y="0"/>
                  </a:lnTo>
                  <a:lnTo>
                    <a:pt x="36" y="2"/>
                  </a:lnTo>
                  <a:lnTo>
                    <a:pt x="28" y="6"/>
                  </a:lnTo>
                  <a:lnTo>
                    <a:pt x="18" y="12"/>
                  </a:lnTo>
                  <a:lnTo>
                    <a:pt x="12" y="20"/>
                  </a:lnTo>
                  <a:lnTo>
                    <a:pt x="6" y="28"/>
                  </a:lnTo>
                  <a:lnTo>
                    <a:pt x="2" y="38"/>
                  </a:lnTo>
                  <a:lnTo>
                    <a:pt x="0" y="48"/>
                  </a:lnTo>
                  <a:lnTo>
                    <a:pt x="0" y="48"/>
                  </a:lnTo>
                  <a:lnTo>
                    <a:pt x="0" y="60"/>
                  </a:lnTo>
                  <a:lnTo>
                    <a:pt x="2" y="70"/>
                  </a:lnTo>
                  <a:lnTo>
                    <a:pt x="8" y="80"/>
                  </a:lnTo>
                  <a:lnTo>
                    <a:pt x="14" y="88"/>
                  </a:lnTo>
                  <a:lnTo>
                    <a:pt x="20" y="96"/>
                  </a:lnTo>
                  <a:lnTo>
                    <a:pt x="30" y="102"/>
                  </a:lnTo>
                  <a:lnTo>
                    <a:pt x="40" y="104"/>
                  </a:lnTo>
                  <a:lnTo>
                    <a:pt x="50" y="106"/>
                  </a:lnTo>
                  <a:lnTo>
                    <a:pt x="50" y="106"/>
                  </a:lnTo>
                  <a:lnTo>
                    <a:pt x="62" y="106"/>
                  </a:lnTo>
                  <a:lnTo>
                    <a:pt x="72" y="104"/>
                  </a:lnTo>
                  <a:lnTo>
                    <a:pt x="80" y="100"/>
                  </a:lnTo>
                  <a:lnTo>
                    <a:pt x="90" y="94"/>
                  </a:lnTo>
                  <a:lnTo>
                    <a:pt x="96" y="86"/>
                  </a:lnTo>
                  <a:lnTo>
                    <a:pt x="102" y="78"/>
                  </a:lnTo>
                  <a:lnTo>
                    <a:pt x="106" y="68"/>
                  </a:lnTo>
                  <a:lnTo>
                    <a:pt x="108" y="56"/>
                  </a:lnTo>
                  <a:lnTo>
                    <a:pt x="108" y="56"/>
                  </a:lnTo>
                  <a:lnTo>
                    <a:pt x="108" y="46"/>
                  </a:lnTo>
                  <a:lnTo>
                    <a:pt x="106" y="36"/>
                  </a:lnTo>
                  <a:lnTo>
                    <a:pt x="102" y="26"/>
                  </a:lnTo>
                  <a:lnTo>
                    <a:pt x="96" y="18"/>
                  </a:lnTo>
                  <a:lnTo>
                    <a:pt x="88" y="10"/>
                  </a:lnTo>
                  <a:lnTo>
                    <a:pt x="78" y="4"/>
                  </a:lnTo>
                  <a:lnTo>
                    <a:pt x="70" y="0"/>
                  </a:lnTo>
                  <a:lnTo>
                    <a:pt x="58" y="0"/>
                  </a:lnTo>
                  <a:lnTo>
                    <a:pt x="58" y="0"/>
                  </a:lnTo>
                  <a:close/>
                </a:path>
              </a:pathLst>
            </a:custGeom>
            <a:grpFill/>
            <a:ln w="9525">
              <a:noFill/>
              <a:round/>
            </a:ln>
          </p:spPr>
          <p:txBody>
            <a:bodyPr vert="horz" wrap="square" lIns="68580" tIns="34290" rIns="68580" bIns="34290" numCol="1" anchor="t" anchorCtr="0" compatLnSpc="1"/>
            <a:lstStyle/>
            <a:p>
              <a:pPr defTabSz="685800" latinLnBrk="1">
                <a:defRPr/>
              </a:pPr>
              <a:endParaRPr lang="ko-KR" altLang="en-US" sz="1350" kern="0">
                <a:solidFill>
                  <a:prstClr val="black"/>
                </a:solidFill>
                <a:latin typeface="Tw Cen MT" panose="020B0602020104020603"/>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2000"/>
                                        <p:tgtEl>
                                          <p:spTgt spid="4">
                                            <p:txEl>
                                              <p:pRg st="0" end="0"/>
                                            </p:txEl>
                                          </p:spTgt>
                                        </p:tgtEl>
                                      </p:cBhvr>
                                    </p:animEffect>
                                    <p:anim calcmode="lin" valueType="num">
                                      <p:cBhvr>
                                        <p:cTn id="20"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221" y="1058815"/>
            <a:ext cx="6457950" cy="969771"/>
          </a:xfrm>
        </p:spPr>
        <p:txBody>
          <a:bodyPr/>
          <a:lstStyle/>
          <a:p>
            <a:r>
              <a:rPr lang="en-US" dirty="0" smtClean="0"/>
              <a:t>PENDEKATAN KLASIK</a:t>
            </a:r>
            <a:endParaRPr lang="en-US" dirty="0"/>
          </a:p>
        </p:txBody>
      </p:sp>
      <p:grpSp>
        <p:nvGrpSpPr>
          <p:cNvPr id="40" name="Group 39"/>
          <p:cNvGrpSpPr>
            <a:grpSpLocks noChangeAspect="1"/>
          </p:cNvGrpSpPr>
          <p:nvPr/>
        </p:nvGrpSpPr>
        <p:grpSpPr bwMode="auto">
          <a:xfrm>
            <a:off x="302293" y="2028586"/>
            <a:ext cx="8589044" cy="3796826"/>
            <a:chOff x="507" y="1182"/>
            <a:chExt cx="3091" cy="2558"/>
          </a:xfrm>
        </p:grpSpPr>
        <p:sp>
          <p:nvSpPr>
            <p:cNvPr id="41"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2"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3"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4"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45" name="Freeform 44"/>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6" name="Oval 45"/>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7" name="Oval 46"/>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48"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p:sp>
        <p:nvSpPr>
          <p:cNvPr id="3" name="TextBox 2"/>
          <p:cNvSpPr txBox="1"/>
          <p:nvPr/>
        </p:nvSpPr>
        <p:spPr>
          <a:xfrm>
            <a:off x="562356" y="2176021"/>
            <a:ext cx="8198381" cy="1569660"/>
          </a:xfrm>
          <a:prstGeom prst="rect">
            <a:avLst/>
          </a:prstGeom>
          <a:noFill/>
        </p:spPr>
        <p:txBody>
          <a:bodyPr wrap="square" rtlCol="0">
            <a:spAutoFit/>
          </a:bodyPr>
          <a:lstStyle/>
          <a:p>
            <a:r>
              <a:rPr lang="en-US" sz="1600" dirty="0" err="1"/>
              <a:t>Perhatikan</a:t>
            </a:r>
            <a:r>
              <a:rPr lang="en-US" sz="1600" dirty="0"/>
              <a:t> </a:t>
            </a:r>
            <a:r>
              <a:rPr lang="en-US" sz="1600" dirty="0" err="1"/>
              <a:t>kembali</a:t>
            </a:r>
            <a:r>
              <a:rPr lang="en-US" sz="1600" dirty="0"/>
              <a:t> </a:t>
            </a:r>
            <a:r>
              <a:rPr lang="en-US" sz="1600" dirty="0" err="1"/>
              <a:t>percobaan</a:t>
            </a:r>
            <a:r>
              <a:rPr lang="en-US" sz="1600" dirty="0"/>
              <a:t> </a:t>
            </a:r>
            <a:r>
              <a:rPr lang="en-US" sz="1600" dirty="0" err="1"/>
              <a:t>pelemparan</a:t>
            </a:r>
            <a:r>
              <a:rPr lang="en-US" sz="1600" dirty="0"/>
              <a:t> </a:t>
            </a:r>
            <a:r>
              <a:rPr lang="en-US" sz="1600" dirty="0" err="1"/>
              <a:t>sebuah</a:t>
            </a:r>
            <a:r>
              <a:rPr lang="en-US" sz="1600" dirty="0"/>
              <a:t> </a:t>
            </a:r>
            <a:r>
              <a:rPr lang="en-US" sz="1600" dirty="0" err="1"/>
              <a:t>dadu</a:t>
            </a:r>
            <a:r>
              <a:rPr lang="en-US" sz="1600" dirty="0"/>
              <a:t>. </a:t>
            </a:r>
            <a:r>
              <a:rPr lang="en-US" sz="1600" dirty="0" err="1"/>
              <a:t>Ruang</a:t>
            </a:r>
            <a:r>
              <a:rPr lang="en-US" sz="1600" dirty="0"/>
              <a:t> </a:t>
            </a:r>
            <a:r>
              <a:rPr lang="en-US" sz="1600" dirty="0" err="1"/>
              <a:t>sampelnya</a:t>
            </a:r>
            <a:r>
              <a:rPr lang="en-US" sz="1600" dirty="0"/>
              <a:t> </a:t>
            </a:r>
            <a:r>
              <a:rPr lang="en-US" sz="1600" dirty="0" err="1"/>
              <a:t>adalah</a:t>
            </a:r>
            <a:r>
              <a:rPr lang="en-US" sz="1600" dirty="0"/>
              <a:t> S = {1, 2, 3, 4, 5, 6} </a:t>
            </a:r>
            <a:r>
              <a:rPr lang="en-US" sz="1600" dirty="0" err="1"/>
              <a:t>sehingga</a:t>
            </a:r>
            <a:r>
              <a:rPr lang="en-US" sz="1600" dirty="0"/>
              <a:t> n (S) = 6. </a:t>
            </a:r>
            <a:r>
              <a:rPr lang="en-US" sz="1600" dirty="0" err="1"/>
              <a:t>Misalkan</a:t>
            </a:r>
            <a:r>
              <a:rPr lang="en-US" sz="1600" dirty="0"/>
              <a:t>, </a:t>
            </a:r>
            <a:r>
              <a:rPr lang="en-US" sz="1600" dirty="0" err="1"/>
              <a:t>kejadian</a:t>
            </a:r>
            <a:r>
              <a:rPr lang="en-US" sz="1600" dirty="0"/>
              <a:t> </a:t>
            </a:r>
            <a:r>
              <a:rPr lang="en-US" sz="1600" dirty="0" err="1"/>
              <a:t>munculnya</a:t>
            </a:r>
            <a:r>
              <a:rPr lang="en-US" sz="1600" dirty="0"/>
              <a:t> </a:t>
            </a:r>
            <a:r>
              <a:rPr lang="en-US" sz="1600" dirty="0" err="1"/>
              <a:t>muka</a:t>
            </a:r>
            <a:r>
              <a:rPr lang="en-US" sz="1600" dirty="0"/>
              <a:t> </a:t>
            </a:r>
            <a:r>
              <a:rPr lang="en-US" sz="1600" dirty="0" err="1"/>
              <a:t>dadu</a:t>
            </a:r>
            <a:r>
              <a:rPr lang="en-US" sz="1600" dirty="0"/>
              <a:t> yang </a:t>
            </a:r>
            <a:r>
              <a:rPr lang="en-US" sz="1600" dirty="0" err="1"/>
              <a:t>bertitik</a:t>
            </a:r>
            <a:r>
              <a:rPr lang="en-US" sz="1600" dirty="0"/>
              <a:t> prima </a:t>
            </a:r>
            <a:r>
              <a:rPr lang="en-US" sz="1600" dirty="0" err="1"/>
              <a:t>dinyatakan</a:t>
            </a:r>
            <a:r>
              <a:rPr lang="en-US" sz="1600" dirty="0"/>
              <a:t> </a:t>
            </a:r>
            <a:r>
              <a:rPr lang="en-US" sz="1600" dirty="0" err="1"/>
              <a:t>dengan</a:t>
            </a:r>
            <a:r>
              <a:rPr lang="en-US" sz="1600" dirty="0"/>
              <a:t> K = {2, 3, 5} </a:t>
            </a:r>
            <a:r>
              <a:rPr lang="en-US" sz="1600" dirty="0" err="1"/>
              <a:t>sehingga</a:t>
            </a:r>
            <a:r>
              <a:rPr lang="en-US" sz="1600" dirty="0"/>
              <a:t> n(K) = 3.</a:t>
            </a:r>
            <a:br>
              <a:rPr lang="en-US" sz="1600" dirty="0"/>
            </a:br>
            <a:br>
              <a:rPr lang="en-US" sz="1600" dirty="0"/>
            </a:br>
            <a:r>
              <a:rPr lang="en-US" sz="1600" dirty="0" err="1"/>
              <a:t>Peluang</a:t>
            </a:r>
            <a:r>
              <a:rPr lang="en-US" sz="1600" dirty="0"/>
              <a:t> </a:t>
            </a:r>
            <a:r>
              <a:rPr lang="en-US" sz="1600" dirty="0" err="1"/>
              <a:t>munculnya</a:t>
            </a:r>
            <a:r>
              <a:rPr lang="en-US" sz="1600" dirty="0"/>
              <a:t> </a:t>
            </a:r>
            <a:r>
              <a:rPr lang="en-US" sz="1600" dirty="0" err="1"/>
              <a:t>setiap</a:t>
            </a:r>
            <a:r>
              <a:rPr lang="en-US" sz="1600" dirty="0"/>
              <a:t> </a:t>
            </a:r>
            <a:r>
              <a:rPr lang="en-US" sz="1600" dirty="0" err="1"/>
              <a:t>titik</a:t>
            </a:r>
            <a:r>
              <a:rPr lang="en-US" sz="1600" dirty="0"/>
              <a:t> </a:t>
            </a:r>
            <a:r>
              <a:rPr lang="en-US" sz="1600" dirty="0" err="1"/>
              <a:t>sampel</a:t>
            </a:r>
            <a:r>
              <a:rPr lang="en-US" sz="1600" dirty="0"/>
              <a:t> di </a:t>
            </a:r>
            <a:r>
              <a:rPr lang="en-US" sz="1600" dirty="0" err="1"/>
              <a:t>dalam</a:t>
            </a:r>
            <a:r>
              <a:rPr lang="en-US" sz="1600" dirty="0"/>
              <a:t> </a:t>
            </a:r>
            <a:r>
              <a:rPr lang="en-US" sz="1600" dirty="0" err="1"/>
              <a:t>ruang</a:t>
            </a:r>
            <a:r>
              <a:rPr lang="en-US" sz="1600" dirty="0"/>
              <a:t> </a:t>
            </a:r>
            <a:r>
              <a:rPr lang="en-US" sz="1600" dirty="0" err="1"/>
              <a:t>sampel</a:t>
            </a:r>
            <a:r>
              <a:rPr lang="en-US" sz="1600" dirty="0"/>
              <a:t> </a:t>
            </a:r>
            <a:r>
              <a:rPr lang="en-US" sz="1600" dirty="0" err="1"/>
              <a:t>adalah</a:t>
            </a:r>
            <a:r>
              <a:rPr lang="en-US" sz="1600" dirty="0"/>
              <a:t> </a:t>
            </a:r>
            <a:r>
              <a:rPr lang="en-US" sz="1600" dirty="0" err="1"/>
              <a:t>sama</a:t>
            </a:r>
            <a:r>
              <a:rPr lang="en-US" sz="1600" dirty="0"/>
              <a:t>, </a:t>
            </a:r>
            <a:r>
              <a:rPr lang="en-US" sz="1600" dirty="0" err="1"/>
              <a:t>yaitu</a:t>
            </a:r>
            <a:r>
              <a:rPr lang="en-US" sz="1600" dirty="0"/>
              <a:t> 1/6. </a:t>
            </a:r>
            <a:r>
              <a:rPr lang="en-US" sz="1600" dirty="0" err="1"/>
              <a:t>Jadi</a:t>
            </a:r>
            <a:r>
              <a:rPr lang="en-US" sz="1600" dirty="0"/>
              <a:t>, </a:t>
            </a:r>
            <a:r>
              <a:rPr lang="en-US" sz="1600" dirty="0" err="1"/>
              <a:t>peluang</a:t>
            </a:r>
            <a:r>
              <a:rPr lang="en-US" sz="1600" dirty="0"/>
              <a:t> </a:t>
            </a:r>
            <a:r>
              <a:rPr lang="en-US" sz="1600" dirty="0" err="1"/>
              <a:t>munculnya</a:t>
            </a:r>
            <a:r>
              <a:rPr lang="en-US" sz="1600" dirty="0"/>
              <a:t> </a:t>
            </a:r>
            <a:r>
              <a:rPr lang="en-US" sz="1600" dirty="0" err="1"/>
              <a:t>muka</a:t>
            </a:r>
            <a:r>
              <a:rPr lang="en-US" sz="1600" dirty="0"/>
              <a:t> </a:t>
            </a:r>
            <a:r>
              <a:rPr lang="en-US" sz="1600" dirty="0" err="1"/>
              <a:t>dadu</a:t>
            </a:r>
            <a:r>
              <a:rPr lang="en-US" sz="1600" dirty="0"/>
              <a:t> </a:t>
            </a:r>
            <a:r>
              <a:rPr lang="en-US" sz="1600" dirty="0" err="1"/>
              <a:t>bertitik</a:t>
            </a:r>
            <a:r>
              <a:rPr lang="en-US" sz="1600" dirty="0"/>
              <a:t> prima </a:t>
            </a:r>
            <a:r>
              <a:rPr lang="en-US" sz="1600" dirty="0" err="1"/>
              <a:t>adalah</a:t>
            </a:r>
            <a:endParaRPr lang="en-US" sz="1600" dirty="0"/>
          </a:p>
        </p:txBody>
      </p:sp>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636414" y="3796901"/>
            <a:ext cx="4839868" cy="556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221" y="1058815"/>
            <a:ext cx="6457950" cy="969771"/>
          </a:xfrm>
        </p:spPr>
        <p:txBody>
          <a:bodyPr/>
          <a:lstStyle/>
          <a:p>
            <a:r>
              <a:rPr lang="en-US" dirty="0" smtClean="0"/>
              <a:t>PENDEKATAN KLASIK</a:t>
            </a:r>
            <a:endParaRPr lang="en-US" dirty="0"/>
          </a:p>
        </p:txBody>
      </p:sp>
      <p:grpSp>
        <p:nvGrpSpPr>
          <p:cNvPr id="40" name="Group 39"/>
          <p:cNvGrpSpPr>
            <a:grpSpLocks noChangeAspect="1"/>
          </p:cNvGrpSpPr>
          <p:nvPr/>
        </p:nvGrpSpPr>
        <p:grpSpPr bwMode="auto">
          <a:xfrm>
            <a:off x="302293" y="2028586"/>
            <a:ext cx="8589044" cy="3796826"/>
            <a:chOff x="507" y="1182"/>
            <a:chExt cx="3091" cy="2558"/>
          </a:xfrm>
        </p:grpSpPr>
        <p:sp>
          <p:nvSpPr>
            <p:cNvPr id="41"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2"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3"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4"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45" name="Freeform 44"/>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6" name="Oval 45"/>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7" name="Oval 46"/>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48"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p:sp>
        <p:nvSpPr>
          <p:cNvPr id="3" name="TextBox 2"/>
          <p:cNvSpPr txBox="1"/>
          <p:nvPr/>
        </p:nvSpPr>
        <p:spPr>
          <a:xfrm>
            <a:off x="562356" y="2176021"/>
            <a:ext cx="8198381" cy="1962076"/>
          </a:xfrm>
          <a:prstGeom prst="rect">
            <a:avLst/>
          </a:prstGeom>
          <a:noFill/>
        </p:spPr>
        <p:txBody>
          <a:bodyPr wrap="square" rtlCol="0">
            <a:spAutoFit/>
          </a:bodyPr>
          <a:lstStyle/>
          <a:p>
            <a:r>
              <a:rPr lang="en-US" sz="1350" dirty="0" err="1"/>
              <a:t>Selain</a:t>
            </a:r>
            <a:r>
              <a:rPr lang="en-US" sz="1350" dirty="0"/>
              <a:t> </a:t>
            </a:r>
            <a:r>
              <a:rPr lang="en-US" sz="1350" dirty="0" err="1"/>
              <a:t>dengan</a:t>
            </a:r>
            <a:r>
              <a:rPr lang="en-US" sz="1350" dirty="0"/>
              <a:t> </a:t>
            </a:r>
            <a:r>
              <a:rPr lang="en-US" sz="1350" dirty="0" err="1"/>
              <a:t>cara</a:t>
            </a:r>
            <a:r>
              <a:rPr lang="en-US" sz="1350" dirty="0"/>
              <a:t> </a:t>
            </a:r>
            <a:r>
              <a:rPr lang="en-US" sz="1350" dirty="0" err="1"/>
              <a:t>tersebut</a:t>
            </a:r>
            <a:r>
              <a:rPr lang="en-US" sz="1350" dirty="0"/>
              <a:t>, </a:t>
            </a:r>
            <a:r>
              <a:rPr lang="en-US" sz="1350" dirty="0" err="1"/>
              <a:t>nilai</a:t>
            </a:r>
            <a:r>
              <a:rPr lang="en-US" sz="1350" dirty="0"/>
              <a:t> P(K) </a:t>
            </a:r>
            <a:r>
              <a:rPr lang="en-US" sz="1350" dirty="0" err="1"/>
              <a:t>juga</a:t>
            </a:r>
            <a:r>
              <a:rPr lang="en-US" sz="1350" dirty="0"/>
              <a:t> </a:t>
            </a:r>
            <a:r>
              <a:rPr lang="en-US" sz="1350" dirty="0" err="1"/>
              <a:t>dapat</a:t>
            </a:r>
            <a:r>
              <a:rPr lang="en-US" sz="1350" dirty="0"/>
              <a:t> </a:t>
            </a:r>
            <a:r>
              <a:rPr lang="en-US" sz="1350" dirty="0" err="1"/>
              <a:t>ditentukan</a:t>
            </a:r>
            <a:r>
              <a:rPr lang="en-US" sz="1350" dirty="0"/>
              <a:t> </a:t>
            </a:r>
            <a:r>
              <a:rPr lang="en-US" sz="1350" dirty="0" err="1"/>
              <a:t>dengan</a:t>
            </a:r>
            <a:r>
              <a:rPr lang="en-US" sz="1350" dirty="0"/>
              <a:t> </a:t>
            </a:r>
            <a:r>
              <a:rPr lang="en-US" sz="1350" dirty="0" err="1"/>
              <a:t>cara</a:t>
            </a:r>
            <a:r>
              <a:rPr lang="en-US" sz="1350" dirty="0"/>
              <a:t> </a:t>
            </a:r>
            <a:r>
              <a:rPr lang="en-US" sz="1350" dirty="0" err="1"/>
              <a:t>sebagai</a:t>
            </a:r>
            <a:r>
              <a:rPr lang="en-US" sz="1350" dirty="0"/>
              <a:t> </a:t>
            </a:r>
            <a:r>
              <a:rPr lang="en-US" sz="1350" dirty="0" err="1"/>
              <a:t>berikut</a:t>
            </a:r>
            <a:r>
              <a:rPr lang="en-US" sz="1350" dirty="0"/>
              <a:t>.</a:t>
            </a:r>
            <a:br>
              <a:rPr lang="en-US" sz="1350" dirty="0"/>
            </a:br>
            <a:r>
              <a:rPr lang="en-US" sz="1350" dirty="0"/>
              <a:t>S = {1, 2, 3, 4, 5, 6} </a:t>
            </a:r>
            <a:r>
              <a:rPr lang="en-US" sz="1350" dirty="0" err="1"/>
              <a:t>maka</a:t>
            </a:r>
            <a:r>
              <a:rPr lang="en-US" sz="1350" dirty="0"/>
              <a:t> n(S) = 6.</a:t>
            </a:r>
            <a:br>
              <a:rPr lang="en-US" sz="1350" dirty="0"/>
            </a:br>
            <a:r>
              <a:rPr lang="en-US" sz="1350" dirty="0"/>
              <a:t>K = {2, 3, 5} </a:t>
            </a:r>
            <a:r>
              <a:rPr lang="en-US" sz="1350" dirty="0" err="1"/>
              <a:t>maka</a:t>
            </a:r>
            <a:r>
              <a:rPr lang="en-US" sz="1350" dirty="0"/>
              <a:t> n(K) = 3.</a:t>
            </a:r>
            <a:endParaRPr lang="en-US" sz="1350" dirty="0"/>
          </a:p>
          <a:p>
            <a:endParaRPr lang="en-US" sz="1350" dirty="0"/>
          </a:p>
          <a:p>
            <a:endParaRPr lang="en-US" sz="1350" dirty="0"/>
          </a:p>
          <a:p>
            <a:endParaRPr lang="en-US" sz="1350" dirty="0"/>
          </a:p>
          <a:p>
            <a:r>
              <a:rPr lang="en-US" sz="1350" dirty="0" err="1"/>
              <a:t>Uraian</a:t>
            </a:r>
            <a:r>
              <a:rPr lang="en-US" sz="1350" dirty="0"/>
              <a:t> </a:t>
            </a:r>
            <a:r>
              <a:rPr lang="en-US" sz="1350" dirty="0" err="1"/>
              <a:t>tersebut</a:t>
            </a:r>
            <a:r>
              <a:rPr lang="en-US" sz="1350" dirty="0"/>
              <a:t> </a:t>
            </a:r>
            <a:r>
              <a:rPr lang="en-US" sz="1350" dirty="0" err="1"/>
              <a:t>menjelaskan</a:t>
            </a:r>
            <a:r>
              <a:rPr lang="en-US" sz="1350" dirty="0"/>
              <a:t> </a:t>
            </a:r>
            <a:r>
              <a:rPr lang="en-US" sz="1350" dirty="0" err="1"/>
              <a:t>bahwa</a:t>
            </a:r>
            <a:r>
              <a:rPr lang="en-US" sz="1350" dirty="0"/>
              <a:t> </a:t>
            </a:r>
            <a:r>
              <a:rPr lang="en-US" sz="1350" dirty="0" err="1"/>
              <a:t>jika</a:t>
            </a:r>
            <a:r>
              <a:rPr lang="en-US" sz="1350" dirty="0"/>
              <a:t> </a:t>
            </a:r>
            <a:r>
              <a:rPr lang="en-US" sz="1350" dirty="0" err="1"/>
              <a:t>setiap</a:t>
            </a:r>
            <a:r>
              <a:rPr lang="en-US" sz="1350" dirty="0"/>
              <a:t> </a:t>
            </a:r>
            <a:r>
              <a:rPr lang="en-US" sz="1350" dirty="0" err="1"/>
              <a:t>titik</a:t>
            </a:r>
            <a:r>
              <a:rPr lang="en-US" sz="1350" dirty="0"/>
              <a:t> </a:t>
            </a:r>
            <a:r>
              <a:rPr lang="en-US" sz="1350" dirty="0" err="1"/>
              <a:t>sampel</a:t>
            </a:r>
            <a:r>
              <a:rPr lang="en-US" sz="1350" dirty="0"/>
              <a:t> </a:t>
            </a:r>
            <a:r>
              <a:rPr lang="en-US" sz="1350" dirty="0" err="1"/>
              <a:t>anggota</a:t>
            </a:r>
            <a:r>
              <a:rPr lang="en-US" sz="1350" dirty="0"/>
              <a:t> </a:t>
            </a:r>
            <a:r>
              <a:rPr lang="en-US" sz="1350" dirty="0" err="1"/>
              <a:t>ruang</a:t>
            </a:r>
            <a:r>
              <a:rPr lang="en-US" sz="1350" dirty="0"/>
              <a:t> </a:t>
            </a:r>
            <a:r>
              <a:rPr lang="en-US" sz="1350" dirty="0" err="1"/>
              <a:t>sampel</a:t>
            </a:r>
            <a:r>
              <a:rPr lang="en-US" sz="1350" dirty="0"/>
              <a:t> S </a:t>
            </a:r>
            <a:r>
              <a:rPr lang="en-US" sz="1350" dirty="0" err="1"/>
              <a:t>memiliki</a:t>
            </a:r>
            <a:r>
              <a:rPr lang="en-US" sz="1350" dirty="0"/>
              <a:t> </a:t>
            </a:r>
            <a:r>
              <a:rPr lang="en-US" sz="1350" dirty="0" err="1"/>
              <a:t>peluang</a:t>
            </a:r>
            <a:r>
              <a:rPr lang="en-US" sz="1350" dirty="0"/>
              <a:t> yang </a:t>
            </a:r>
            <a:r>
              <a:rPr lang="en-US" sz="1350" dirty="0" err="1"/>
              <a:t>sama</a:t>
            </a:r>
            <a:r>
              <a:rPr lang="en-US" sz="1350" dirty="0"/>
              <a:t> </a:t>
            </a:r>
            <a:r>
              <a:rPr lang="en-US" sz="1350" dirty="0" err="1"/>
              <a:t>maka</a:t>
            </a:r>
            <a:r>
              <a:rPr lang="en-US" sz="1350" dirty="0"/>
              <a:t> </a:t>
            </a:r>
            <a:r>
              <a:rPr lang="en-US" sz="1350" dirty="0" err="1"/>
              <a:t>peluang</a:t>
            </a:r>
            <a:r>
              <a:rPr lang="en-US" sz="1350" dirty="0"/>
              <a:t> </a:t>
            </a:r>
            <a:r>
              <a:rPr lang="en-US" sz="1350" dirty="0" err="1"/>
              <a:t>kejadian</a:t>
            </a:r>
            <a:r>
              <a:rPr lang="en-US" sz="1350" dirty="0"/>
              <a:t> K yang </a:t>
            </a:r>
            <a:r>
              <a:rPr lang="en-US" sz="1350" dirty="0" err="1"/>
              <a:t>memiliki</a:t>
            </a:r>
            <a:r>
              <a:rPr lang="en-US" sz="1350" dirty="0"/>
              <a:t> </a:t>
            </a:r>
            <a:r>
              <a:rPr lang="en-US" sz="1350" dirty="0" err="1"/>
              <a:t>anggota</a:t>
            </a:r>
            <a:r>
              <a:rPr lang="en-US" sz="1350" dirty="0"/>
              <a:t> </a:t>
            </a:r>
            <a:r>
              <a:rPr lang="en-US" sz="1350" dirty="0" err="1"/>
              <a:t>sebanyak</a:t>
            </a:r>
            <a:r>
              <a:rPr lang="en-US" sz="1350" dirty="0"/>
              <a:t> n(K) </a:t>
            </a:r>
            <a:r>
              <a:rPr lang="en-US" sz="1350" dirty="0" err="1"/>
              <a:t>dinyatakan</a:t>
            </a:r>
            <a:r>
              <a:rPr lang="en-US" sz="1350" dirty="0"/>
              <a:t> </a:t>
            </a:r>
            <a:r>
              <a:rPr lang="en-US" sz="1350" dirty="0" err="1"/>
              <a:t>sebagai</a:t>
            </a:r>
            <a:r>
              <a:rPr lang="en-US" sz="1350" dirty="0"/>
              <a:t> </a:t>
            </a:r>
            <a:r>
              <a:rPr lang="en-US" sz="1350" dirty="0" err="1"/>
              <a:t>berikut</a:t>
            </a:r>
            <a:r>
              <a:rPr lang="en-US" sz="1350" dirty="0"/>
              <a:t>.</a:t>
            </a:r>
            <a:endParaRPr lang="en-US" sz="1350" dirty="0"/>
          </a:p>
        </p:txBody>
      </p:sp>
      <p:pic>
        <p:nvPicPr>
          <p:cNvPr id="4" name="Picture 3"/>
          <p:cNvPicPr>
            <a:picLocks noChangeAspect="1"/>
          </p:cNvPicPr>
          <p:nvPr/>
        </p:nvPicPr>
        <p:blipFill rotWithShape="1">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r="54006" b="8428"/>
          <a:stretch>
            <a:fillRect/>
          </a:stretch>
        </p:blipFill>
        <p:spPr>
          <a:xfrm>
            <a:off x="669306" y="2866708"/>
            <a:ext cx="2019031" cy="582866"/>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038573" y="3927740"/>
            <a:ext cx="2286000" cy="657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415" y="579984"/>
            <a:ext cx="8272104" cy="969771"/>
          </a:xfrm>
        </p:spPr>
        <p:txBody>
          <a:bodyPr>
            <a:normAutofit/>
          </a:bodyPr>
          <a:lstStyle/>
          <a:p>
            <a:r>
              <a:rPr lang="en-US" dirty="0" smtClean="0"/>
              <a:t>PENDEKATAN FREKUENSI RELATIF</a:t>
            </a:r>
            <a:endParaRPr lang="en-US" dirty="0"/>
          </a:p>
        </p:txBody>
      </p:sp>
      <p:grpSp>
        <p:nvGrpSpPr>
          <p:cNvPr id="86" name="Group 85"/>
          <p:cNvGrpSpPr/>
          <p:nvPr/>
        </p:nvGrpSpPr>
        <p:grpSpPr>
          <a:xfrm>
            <a:off x="2573336" y="3671260"/>
            <a:ext cx="4974783" cy="2338895"/>
            <a:chOff x="4094164" y="3545827"/>
            <a:chExt cx="4000458" cy="3308998"/>
          </a:xfrm>
        </p:grpSpPr>
        <p:sp>
          <p:nvSpPr>
            <p:cNvPr id="87" name="Freeform 5"/>
            <p:cNvSpPr/>
            <p:nvPr/>
          </p:nvSpPr>
          <p:spPr bwMode="auto">
            <a:xfrm>
              <a:off x="4094164" y="3545827"/>
              <a:ext cx="4000458" cy="3304233"/>
            </a:xfrm>
            <a:custGeom>
              <a:avLst/>
              <a:gdLst>
                <a:gd name="T0" fmla="*/ 38 w 1084"/>
                <a:gd name="T1" fmla="*/ 832 h 852"/>
                <a:gd name="T2" fmla="*/ 0 w 1084"/>
                <a:gd name="T3" fmla="*/ 852 h 852"/>
                <a:gd name="T4" fmla="*/ 1029 w 1084"/>
                <a:gd name="T5" fmla="*/ 852 h 852"/>
                <a:gd name="T6" fmla="*/ 1061 w 1084"/>
                <a:gd name="T7" fmla="*/ 776 h 852"/>
                <a:gd name="T8" fmla="*/ 858 w 1084"/>
                <a:gd name="T9" fmla="*/ 489 h 852"/>
                <a:gd name="T10" fmla="*/ 529 w 1084"/>
                <a:gd name="T11" fmla="*/ 368 h 852"/>
                <a:gd name="T12" fmla="*/ 405 w 1084"/>
                <a:gd name="T13" fmla="*/ 327 h 852"/>
                <a:gd name="T14" fmla="*/ 557 w 1084"/>
                <a:gd name="T15" fmla="*/ 56 h 852"/>
                <a:gd name="T16" fmla="*/ 325 w 1084"/>
                <a:gd name="T17" fmla="*/ 4 h 852"/>
                <a:gd name="T18" fmla="*/ 426 w 1084"/>
                <a:gd name="T19" fmla="*/ 27 h 852"/>
                <a:gd name="T20" fmla="*/ 502 w 1084"/>
                <a:gd name="T21" fmla="*/ 76 h 852"/>
                <a:gd name="T22" fmla="*/ 455 w 1084"/>
                <a:gd name="T23" fmla="*/ 139 h 852"/>
                <a:gd name="T24" fmla="*/ 152 w 1084"/>
                <a:gd name="T25" fmla="*/ 238 h 852"/>
                <a:gd name="T26" fmla="*/ 168 w 1084"/>
                <a:gd name="T27" fmla="*/ 405 h 852"/>
                <a:gd name="T28" fmla="*/ 219 w 1084"/>
                <a:gd name="T29" fmla="*/ 699 h 852"/>
                <a:gd name="T30" fmla="*/ 38 w 1084"/>
                <a:gd name="T31" fmla="*/ 832 h 852"/>
                <a:gd name="connsiteX0" fmla="*/ 351 w 9812"/>
                <a:gd name="connsiteY0" fmla="*/ 10069 h 10304"/>
                <a:gd name="connsiteX1" fmla="*/ 0 w 9812"/>
                <a:gd name="connsiteY1" fmla="*/ 10304 h 10304"/>
                <a:gd name="connsiteX2" fmla="*/ 9493 w 9812"/>
                <a:gd name="connsiteY2" fmla="*/ 10304 h 10304"/>
                <a:gd name="connsiteX3" fmla="*/ 9788 w 9812"/>
                <a:gd name="connsiteY3" fmla="*/ 9412 h 10304"/>
                <a:gd name="connsiteX4" fmla="*/ 7915 w 9812"/>
                <a:gd name="connsiteY4" fmla="*/ 6043 h 10304"/>
                <a:gd name="connsiteX5" fmla="*/ 4880 w 9812"/>
                <a:gd name="connsiteY5" fmla="*/ 4623 h 10304"/>
                <a:gd name="connsiteX6" fmla="*/ 3736 w 9812"/>
                <a:gd name="connsiteY6" fmla="*/ 4142 h 10304"/>
                <a:gd name="connsiteX7" fmla="*/ 5138 w 9812"/>
                <a:gd name="connsiteY7" fmla="*/ 961 h 10304"/>
                <a:gd name="connsiteX8" fmla="*/ 1941 w 9812"/>
                <a:gd name="connsiteY8" fmla="*/ 4 h 10304"/>
                <a:gd name="connsiteX9" fmla="*/ 3930 w 9812"/>
                <a:gd name="connsiteY9" fmla="*/ 621 h 10304"/>
                <a:gd name="connsiteX10" fmla="*/ 4631 w 9812"/>
                <a:gd name="connsiteY10" fmla="*/ 1196 h 10304"/>
                <a:gd name="connsiteX11" fmla="*/ 4197 w 9812"/>
                <a:gd name="connsiteY11" fmla="*/ 1935 h 10304"/>
                <a:gd name="connsiteX12" fmla="*/ 1402 w 9812"/>
                <a:gd name="connsiteY12" fmla="*/ 3097 h 10304"/>
                <a:gd name="connsiteX13" fmla="*/ 1550 w 9812"/>
                <a:gd name="connsiteY13" fmla="*/ 5058 h 10304"/>
                <a:gd name="connsiteX14" fmla="*/ 2020 w 9812"/>
                <a:gd name="connsiteY14" fmla="*/ 8508 h 10304"/>
                <a:gd name="connsiteX15" fmla="*/ 351 w 9812"/>
                <a:gd name="connsiteY15" fmla="*/ 10069 h 10304"/>
                <a:gd name="connsiteX0-1" fmla="*/ 358 w 10001"/>
                <a:gd name="connsiteY0-2" fmla="*/ 9772 h 10000"/>
                <a:gd name="connsiteX1-3" fmla="*/ 0 w 10001"/>
                <a:gd name="connsiteY1-4" fmla="*/ 10000 h 10000"/>
                <a:gd name="connsiteX2-5" fmla="*/ 9675 w 10001"/>
                <a:gd name="connsiteY2-6" fmla="*/ 10000 h 10000"/>
                <a:gd name="connsiteX3-7" fmla="*/ 9976 w 10001"/>
                <a:gd name="connsiteY3-8" fmla="*/ 9134 h 10000"/>
                <a:gd name="connsiteX4-9" fmla="*/ 8067 w 10001"/>
                <a:gd name="connsiteY4-10" fmla="*/ 5865 h 10000"/>
                <a:gd name="connsiteX5-11" fmla="*/ 4974 w 10001"/>
                <a:gd name="connsiteY5-12" fmla="*/ 4487 h 10000"/>
                <a:gd name="connsiteX6-13" fmla="*/ 3808 w 10001"/>
                <a:gd name="connsiteY6-14" fmla="*/ 4020 h 10000"/>
                <a:gd name="connsiteX7-15" fmla="*/ 5236 w 10001"/>
                <a:gd name="connsiteY7-16" fmla="*/ 933 h 10000"/>
                <a:gd name="connsiteX8-17" fmla="*/ 1978 w 10001"/>
                <a:gd name="connsiteY8-18" fmla="*/ 4 h 10000"/>
                <a:gd name="connsiteX9-19" fmla="*/ 4005 w 10001"/>
                <a:gd name="connsiteY9-20" fmla="*/ 603 h 10000"/>
                <a:gd name="connsiteX10-21" fmla="*/ 4720 w 10001"/>
                <a:gd name="connsiteY10-22" fmla="*/ 1161 h 10000"/>
                <a:gd name="connsiteX11-23" fmla="*/ 4277 w 10001"/>
                <a:gd name="connsiteY11-24" fmla="*/ 1878 h 10000"/>
                <a:gd name="connsiteX12-25" fmla="*/ 1429 w 10001"/>
                <a:gd name="connsiteY12-26" fmla="*/ 3006 h 10000"/>
                <a:gd name="connsiteX13-27" fmla="*/ 1580 w 10001"/>
                <a:gd name="connsiteY13-28" fmla="*/ 4909 h 10000"/>
                <a:gd name="connsiteX14-29" fmla="*/ 2059 w 10001"/>
                <a:gd name="connsiteY14-30" fmla="*/ 8257 h 10000"/>
                <a:gd name="connsiteX15-31" fmla="*/ 358 w 10001"/>
                <a:gd name="connsiteY15-32" fmla="*/ 9772 h 10000"/>
                <a:gd name="connsiteX0-33" fmla="*/ 358 w 10001"/>
                <a:gd name="connsiteY0-34" fmla="*/ 9772 h 10000"/>
                <a:gd name="connsiteX1-35" fmla="*/ 0 w 10001"/>
                <a:gd name="connsiteY1-36" fmla="*/ 10000 h 10000"/>
                <a:gd name="connsiteX2-37" fmla="*/ 9675 w 10001"/>
                <a:gd name="connsiteY2-38" fmla="*/ 10000 h 10000"/>
                <a:gd name="connsiteX3-39" fmla="*/ 9976 w 10001"/>
                <a:gd name="connsiteY3-40" fmla="*/ 9134 h 10000"/>
                <a:gd name="connsiteX4-41" fmla="*/ 8067 w 10001"/>
                <a:gd name="connsiteY4-42" fmla="*/ 5865 h 10000"/>
                <a:gd name="connsiteX5-43" fmla="*/ 4974 w 10001"/>
                <a:gd name="connsiteY5-44" fmla="*/ 4487 h 10000"/>
                <a:gd name="connsiteX6-45" fmla="*/ 3808 w 10001"/>
                <a:gd name="connsiteY6-46" fmla="*/ 4020 h 10000"/>
                <a:gd name="connsiteX7-47" fmla="*/ 5236 w 10001"/>
                <a:gd name="connsiteY7-48" fmla="*/ 933 h 10000"/>
                <a:gd name="connsiteX8-49" fmla="*/ 1978 w 10001"/>
                <a:gd name="connsiteY8-50" fmla="*/ 4 h 10000"/>
                <a:gd name="connsiteX9-51" fmla="*/ 4005 w 10001"/>
                <a:gd name="connsiteY9-52" fmla="*/ 603 h 10000"/>
                <a:gd name="connsiteX10-53" fmla="*/ 4720 w 10001"/>
                <a:gd name="connsiteY10-54" fmla="*/ 1161 h 10000"/>
                <a:gd name="connsiteX11-55" fmla="*/ 4277 w 10001"/>
                <a:gd name="connsiteY11-56" fmla="*/ 1878 h 10000"/>
                <a:gd name="connsiteX12-57" fmla="*/ 1429 w 10001"/>
                <a:gd name="connsiteY12-58" fmla="*/ 3006 h 10000"/>
                <a:gd name="connsiteX13-59" fmla="*/ 1580 w 10001"/>
                <a:gd name="connsiteY13-60" fmla="*/ 4909 h 10000"/>
                <a:gd name="connsiteX14-61" fmla="*/ 2059 w 10001"/>
                <a:gd name="connsiteY14-62" fmla="*/ 8257 h 10000"/>
                <a:gd name="connsiteX15-63" fmla="*/ 358 w 10001"/>
                <a:gd name="connsiteY15-64" fmla="*/ 9772 h 10000"/>
                <a:gd name="connsiteX0-65" fmla="*/ 358 w 10001"/>
                <a:gd name="connsiteY0-66" fmla="*/ 9772 h 10000"/>
                <a:gd name="connsiteX1-67" fmla="*/ 0 w 10001"/>
                <a:gd name="connsiteY1-68" fmla="*/ 10000 h 10000"/>
                <a:gd name="connsiteX2-69" fmla="*/ 9675 w 10001"/>
                <a:gd name="connsiteY2-70" fmla="*/ 10000 h 10000"/>
                <a:gd name="connsiteX3-71" fmla="*/ 9976 w 10001"/>
                <a:gd name="connsiteY3-72" fmla="*/ 9134 h 10000"/>
                <a:gd name="connsiteX4-73" fmla="*/ 8067 w 10001"/>
                <a:gd name="connsiteY4-74" fmla="*/ 5865 h 10000"/>
                <a:gd name="connsiteX5-75" fmla="*/ 4974 w 10001"/>
                <a:gd name="connsiteY5-76" fmla="*/ 4487 h 10000"/>
                <a:gd name="connsiteX6-77" fmla="*/ 3808 w 10001"/>
                <a:gd name="connsiteY6-78" fmla="*/ 4020 h 10000"/>
                <a:gd name="connsiteX7-79" fmla="*/ 5236 w 10001"/>
                <a:gd name="connsiteY7-80" fmla="*/ 933 h 10000"/>
                <a:gd name="connsiteX8-81" fmla="*/ 1978 w 10001"/>
                <a:gd name="connsiteY8-82" fmla="*/ 4 h 10000"/>
                <a:gd name="connsiteX9-83" fmla="*/ 4005 w 10001"/>
                <a:gd name="connsiteY9-84" fmla="*/ 603 h 10000"/>
                <a:gd name="connsiteX10-85" fmla="*/ 4720 w 10001"/>
                <a:gd name="connsiteY10-86" fmla="*/ 1161 h 10000"/>
                <a:gd name="connsiteX11-87" fmla="*/ 4277 w 10001"/>
                <a:gd name="connsiteY11-88" fmla="*/ 1878 h 10000"/>
                <a:gd name="connsiteX12-89" fmla="*/ 1429 w 10001"/>
                <a:gd name="connsiteY12-90" fmla="*/ 3006 h 10000"/>
                <a:gd name="connsiteX13-91" fmla="*/ 1580 w 10001"/>
                <a:gd name="connsiteY13-92" fmla="*/ 4909 h 10000"/>
                <a:gd name="connsiteX14-93" fmla="*/ 2059 w 10001"/>
                <a:gd name="connsiteY14-94" fmla="*/ 8257 h 10000"/>
                <a:gd name="connsiteX15-95" fmla="*/ 358 w 10001"/>
                <a:gd name="connsiteY15-96" fmla="*/ 9772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10001" h="10000">
                  <a:moveTo>
                    <a:pt x="358" y="9772"/>
                  </a:moveTo>
                  <a:cubicBezTo>
                    <a:pt x="254" y="9829"/>
                    <a:pt x="131" y="9909"/>
                    <a:pt x="0" y="10000"/>
                  </a:cubicBezTo>
                  <a:lnTo>
                    <a:pt x="9675" y="10000"/>
                  </a:lnTo>
                  <a:cubicBezTo>
                    <a:pt x="9834" y="9750"/>
                    <a:pt x="9929" y="9442"/>
                    <a:pt x="9976" y="9134"/>
                  </a:cubicBezTo>
                  <a:cubicBezTo>
                    <a:pt x="10192" y="7677"/>
                    <a:pt x="8988" y="6469"/>
                    <a:pt x="8067" y="5865"/>
                  </a:cubicBezTo>
                  <a:cubicBezTo>
                    <a:pt x="7089" y="5227"/>
                    <a:pt x="6026" y="4852"/>
                    <a:pt x="4974" y="4487"/>
                  </a:cubicBezTo>
                  <a:cubicBezTo>
                    <a:pt x="4588" y="4350"/>
                    <a:pt x="4168" y="4258"/>
                    <a:pt x="3808" y="4020"/>
                  </a:cubicBezTo>
                  <a:cubicBezTo>
                    <a:pt x="2644" y="3251"/>
                    <a:pt x="5714" y="2550"/>
                    <a:pt x="5236" y="933"/>
                  </a:cubicBezTo>
                  <a:cubicBezTo>
                    <a:pt x="5028" y="228"/>
                    <a:pt x="2147" y="-42"/>
                    <a:pt x="1978" y="4"/>
                  </a:cubicBezTo>
                  <a:cubicBezTo>
                    <a:pt x="2232" y="38"/>
                    <a:pt x="3549" y="410"/>
                    <a:pt x="4005" y="603"/>
                  </a:cubicBezTo>
                  <a:cubicBezTo>
                    <a:pt x="4462" y="796"/>
                    <a:pt x="4588" y="910"/>
                    <a:pt x="4720" y="1161"/>
                  </a:cubicBezTo>
                  <a:cubicBezTo>
                    <a:pt x="4917" y="1548"/>
                    <a:pt x="4551" y="1742"/>
                    <a:pt x="4277" y="1878"/>
                  </a:cubicBezTo>
                  <a:cubicBezTo>
                    <a:pt x="3347" y="2334"/>
                    <a:pt x="2350" y="2539"/>
                    <a:pt x="1429" y="3006"/>
                  </a:cubicBezTo>
                  <a:cubicBezTo>
                    <a:pt x="574" y="3438"/>
                    <a:pt x="1025" y="4373"/>
                    <a:pt x="1580" y="4909"/>
                  </a:cubicBezTo>
                  <a:cubicBezTo>
                    <a:pt x="2501" y="5797"/>
                    <a:pt x="2858" y="7084"/>
                    <a:pt x="2059" y="8257"/>
                  </a:cubicBezTo>
                  <a:cubicBezTo>
                    <a:pt x="1598" y="8930"/>
                    <a:pt x="997" y="9396"/>
                    <a:pt x="358" y="9772"/>
                  </a:cubicBezTo>
                  <a:close/>
                </a:path>
              </a:pathLst>
            </a:custGeom>
            <a:solidFill>
              <a:srgbClr val="000000"/>
            </a:solidFill>
            <a:ln w="9525">
              <a:noFill/>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8" name="Freeform 6"/>
            <p:cNvSpPr/>
            <p:nvPr/>
          </p:nvSpPr>
          <p:spPr bwMode="auto">
            <a:xfrm>
              <a:off x="4729163" y="3914775"/>
              <a:ext cx="2301875" cy="2940050"/>
            </a:xfrm>
            <a:custGeom>
              <a:avLst/>
              <a:gdLst>
                <a:gd name="T0" fmla="*/ 144 w 612"/>
                <a:gd name="T1" fmla="*/ 333 h 781"/>
                <a:gd name="T2" fmla="*/ 206 w 612"/>
                <a:gd name="T3" fmla="*/ 366 h 781"/>
                <a:gd name="T4" fmla="*/ 350 w 612"/>
                <a:gd name="T5" fmla="*/ 434 h 781"/>
                <a:gd name="T6" fmla="*/ 462 w 612"/>
                <a:gd name="T7" fmla="*/ 628 h 781"/>
                <a:gd name="T8" fmla="*/ 325 w 612"/>
                <a:gd name="T9" fmla="*/ 781 h 781"/>
                <a:gd name="T10" fmla="*/ 418 w 612"/>
                <a:gd name="T11" fmla="*/ 781 h 781"/>
                <a:gd name="T12" fmla="*/ 499 w 612"/>
                <a:gd name="T13" fmla="*/ 688 h 781"/>
                <a:gd name="T14" fmla="*/ 166 w 612"/>
                <a:gd name="T15" fmla="*/ 329 h 781"/>
                <a:gd name="T16" fmla="*/ 92 w 612"/>
                <a:gd name="T17" fmla="*/ 190 h 781"/>
                <a:gd name="T18" fmla="*/ 213 w 612"/>
                <a:gd name="T19" fmla="*/ 142 h 781"/>
                <a:gd name="T20" fmla="*/ 364 w 612"/>
                <a:gd name="T21" fmla="*/ 56 h 781"/>
                <a:gd name="T22" fmla="*/ 363 w 612"/>
                <a:gd name="T23" fmla="*/ 0 h 781"/>
                <a:gd name="T24" fmla="*/ 370 w 612"/>
                <a:gd name="T25" fmla="*/ 7 h 781"/>
                <a:gd name="T26" fmla="*/ 296 w 612"/>
                <a:gd name="T27" fmla="*/ 100 h 781"/>
                <a:gd name="T28" fmla="*/ 236 w 612"/>
                <a:gd name="T29" fmla="*/ 127 h 781"/>
                <a:gd name="T30" fmla="*/ 123 w 612"/>
                <a:gd name="T31" fmla="*/ 169 h 781"/>
                <a:gd name="T32" fmla="*/ 63 w 612"/>
                <a:gd name="T33" fmla="*/ 198 h 781"/>
                <a:gd name="T34" fmla="*/ 67 w 612"/>
                <a:gd name="T35" fmla="*/ 278 h 781"/>
                <a:gd name="T36" fmla="*/ 144 w 612"/>
                <a:gd name="T37" fmla="*/ 333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2" h="781">
                  <a:moveTo>
                    <a:pt x="144" y="333"/>
                  </a:moveTo>
                  <a:cubicBezTo>
                    <a:pt x="164" y="345"/>
                    <a:pt x="184" y="356"/>
                    <a:pt x="206" y="366"/>
                  </a:cubicBezTo>
                  <a:cubicBezTo>
                    <a:pt x="255" y="386"/>
                    <a:pt x="305" y="406"/>
                    <a:pt x="350" y="434"/>
                  </a:cubicBezTo>
                  <a:cubicBezTo>
                    <a:pt x="417" y="473"/>
                    <a:pt x="489" y="541"/>
                    <a:pt x="462" y="628"/>
                  </a:cubicBezTo>
                  <a:cubicBezTo>
                    <a:pt x="442" y="693"/>
                    <a:pt x="380" y="745"/>
                    <a:pt x="325" y="781"/>
                  </a:cubicBezTo>
                  <a:cubicBezTo>
                    <a:pt x="418" y="781"/>
                    <a:pt x="418" y="781"/>
                    <a:pt x="418" y="781"/>
                  </a:cubicBezTo>
                  <a:cubicBezTo>
                    <a:pt x="450" y="755"/>
                    <a:pt x="479" y="726"/>
                    <a:pt x="499" y="688"/>
                  </a:cubicBezTo>
                  <a:cubicBezTo>
                    <a:pt x="612" y="474"/>
                    <a:pt x="294" y="395"/>
                    <a:pt x="166" y="329"/>
                  </a:cubicBezTo>
                  <a:cubicBezTo>
                    <a:pt x="123" y="307"/>
                    <a:pt x="0" y="235"/>
                    <a:pt x="92" y="190"/>
                  </a:cubicBezTo>
                  <a:cubicBezTo>
                    <a:pt x="131" y="171"/>
                    <a:pt x="173" y="158"/>
                    <a:pt x="213" y="142"/>
                  </a:cubicBezTo>
                  <a:cubicBezTo>
                    <a:pt x="262" y="121"/>
                    <a:pt x="330" y="100"/>
                    <a:pt x="364" y="56"/>
                  </a:cubicBezTo>
                  <a:cubicBezTo>
                    <a:pt x="378" y="37"/>
                    <a:pt x="383" y="15"/>
                    <a:pt x="363" y="0"/>
                  </a:cubicBezTo>
                  <a:cubicBezTo>
                    <a:pt x="366" y="2"/>
                    <a:pt x="368" y="4"/>
                    <a:pt x="370" y="7"/>
                  </a:cubicBezTo>
                  <a:cubicBezTo>
                    <a:pt x="397" y="43"/>
                    <a:pt x="320" y="88"/>
                    <a:pt x="296" y="100"/>
                  </a:cubicBezTo>
                  <a:cubicBezTo>
                    <a:pt x="277" y="111"/>
                    <a:pt x="256" y="119"/>
                    <a:pt x="236" y="127"/>
                  </a:cubicBezTo>
                  <a:cubicBezTo>
                    <a:pt x="198" y="141"/>
                    <a:pt x="160" y="154"/>
                    <a:pt x="123" y="169"/>
                  </a:cubicBezTo>
                  <a:cubicBezTo>
                    <a:pt x="102" y="177"/>
                    <a:pt x="80" y="184"/>
                    <a:pt x="63" y="198"/>
                  </a:cubicBezTo>
                  <a:cubicBezTo>
                    <a:pt x="38" y="220"/>
                    <a:pt x="47" y="257"/>
                    <a:pt x="67" y="278"/>
                  </a:cubicBezTo>
                  <a:cubicBezTo>
                    <a:pt x="89" y="300"/>
                    <a:pt x="117" y="317"/>
                    <a:pt x="144" y="333"/>
                  </a:cubicBezTo>
                  <a:close/>
                </a:path>
              </a:pathLst>
            </a:custGeom>
            <a:solidFill>
              <a:srgbClr val="FC9B00"/>
            </a:solidFill>
            <a:ln w="9525">
              <a:noFill/>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9" name="Freeform 7"/>
            <p:cNvSpPr/>
            <p:nvPr/>
          </p:nvSpPr>
          <p:spPr bwMode="auto">
            <a:xfrm>
              <a:off x="4278313" y="4343400"/>
              <a:ext cx="1154113" cy="2503487"/>
            </a:xfrm>
            <a:custGeom>
              <a:avLst/>
              <a:gdLst>
                <a:gd name="T0" fmla="*/ 220 w 307"/>
                <a:gd name="T1" fmla="*/ 451 h 665"/>
                <a:gd name="T2" fmla="*/ 142 w 307"/>
                <a:gd name="T3" fmla="*/ 565 h 665"/>
                <a:gd name="T4" fmla="*/ 40 w 307"/>
                <a:gd name="T5" fmla="*/ 638 h 665"/>
                <a:gd name="T6" fmla="*/ 32 w 307"/>
                <a:gd name="T7" fmla="*/ 665 h 665"/>
                <a:gd name="T8" fmla="*/ 143 w 307"/>
                <a:gd name="T9" fmla="*/ 582 h 665"/>
                <a:gd name="T10" fmla="*/ 239 w 307"/>
                <a:gd name="T11" fmla="*/ 420 h 665"/>
                <a:gd name="T12" fmla="*/ 241 w 307"/>
                <a:gd name="T13" fmla="*/ 352 h 665"/>
                <a:gd name="T14" fmla="*/ 227 w 307"/>
                <a:gd name="T15" fmla="*/ 304 h 665"/>
                <a:gd name="T16" fmla="*/ 210 w 307"/>
                <a:gd name="T17" fmla="*/ 276 h 665"/>
                <a:gd name="T18" fmla="*/ 158 w 307"/>
                <a:gd name="T19" fmla="*/ 221 h 665"/>
                <a:gd name="T20" fmla="*/ 127 w 307"/>
                <a:gd name="T21" fmla="*/ 190 h 665"/>
                <a:gd name="T22" fmla="*/ 108 w 307"/>
                <a:gd name="T23" fmla="*/ 170 h 665"/>
                <a:gd name="T24" fmla="*/ 92 w 307"/>
                <a:gd name="T25" fmla="*/ 148 h 665"/>
                <a:gd name="T26" fmla="*/ 82 w 307"/>
                <a:gd name="T27" fmla="*/ 113 h 665"/>
                <a:gd name="T28" fmla="*/ 93 w 307"/>
                <a:gd name="T29" fmla="*/ 88 h 665"/>
                <a:gd name="T30" fmla="*/ 106 w 307"/>
                <a:gd name="T31" fmla="*/ 76 h 665"/>
                <a:gd name="T32" fmla="*/ 111 w 307"/>
                <a:gd name="T33" fmla="*/ 73 h 665"/>
                <a:gd name="T34" fmla="*/ 125 w 307"/>
                <a:gd name="T35" fmla="*/ 64 h 665"/>
                <a:gd name="T36" fmla="*/ 258 w 307"/>
                <a:gd name="T37" fmla="*/ 16 h 665"/>
                <a:gd name="T38" fmla="*/ 257 w 307"/>
                <a:gd name="T39" fmla="*/ 14 h 665"/>
                <a:gd name="T40" fmla="*/ 123 w 307"/>
                <a:gd name="T41" fmla="*/ 60 h 665"/>
                <a:gd name="T42" fmla="*/ 108 w 307"/>
                <a:gd name="T43" fmla="*/ 68 h 665"/>
                <a:gd name="T44" fmla="*/ 103 w 307"/>
                <a:gd name="T45" fmla="*/ 71 h 665"/>
                <a:gd name="T46" fmla="*/ 89 w 307"/>
                <a:gd name="T47" fmla="*/ 83 h 665"/>
                <a:gd name="T48" fmla="*/ 75 w 307"/>
                <a:gd name="T49" fmla="*/ 113 h 665"/>
                <a:gd name="T50" fmla="*/ 85 w 307"/>
                <a:gd name="T51" fmla="*/ 152 h 665"/>
                <a:gd name="T52" fmla="*/ 102 w 307"/>
                <a:gd name="T53" fmla="*/ 175 h 665"/>
                <a:gd name="T54" fmla="*/ 120 w 307"/>
                <a:gd name="T55" fmla="*/ 196 h 665"/>
                <a:gd name="T56" fmla="*/ 151 w 307"/>
                <a:gd name="T57" fmla="*/ 227 h 665"/>
                <a:gd name="T58" fmla="*/ 202 w 307"/>
                <a:gd name="T59" fmla="*/ 282 h 665"/>
                <a:gd name="T60" fmla="*/ 218 w 307"/>
                <a:gd name="T61" fmla="*/ 309 h 665"/>
                <a:gd name="T62" fmla="*/ 230 w 307"/>
                <a:gd name="T63" fmla="*/ 354 h 665"/>
                <a:gd name="T64" fmla="*/ 228 w 307"/>
                <a:gd name="T65" fmla="*/ 418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665">
                  <a:moveTo>
                    <a:pt x="228" y="418"/>
                  </a:moveTo>
                  <a:cubicBezTo>
                    <a:pt x="227" y="429"/>
                    <a:pt x="224" y="440"/>
                    <a:pt x="220" y="451"/>
                  </a:cubicBezTo>
                  <a:cubicBezTo>
                    <a:pt x="217" y="461"/>
                    <a:pt x="213" y="471"/>
                    <a:pt x="208" y="481"/>
                  </a:cubicBezTo>
                  <a:cubicBezTo>
                    <a:pt x="193" y="512"/>
                    <a:pt x="168" y="543"/>
                    <a:pt x="142" y="565"/>
                  </a:cubicBezTo>
                  <a:cubicBezTo>
                    <a:pt x="127" y="577"/>
                    <a:pt x="112" y="588"/>
                    <a:pt x="97" y="599"/>
                  </a:cubicBezTo>
                  <a:cubicBezTo>
                    <a:pt x="78" y="612"/>
                    <a:pt x="59" y="625"/>
                    <a:pt x="40" y="638"/>
                  </a:cubicBezTo>
                  <a:cubicBezTo>
                    <a:pt x="27" y="647"/>
                    <a:pt x="13" y="656"/>
                    <a:pt x="0" y="665"/>
                  </a:cubicBezTo>
                  <a:cubicBezTo>
                    <a:pt x="32" y="665"/>
                    <a:pt x="32" y="665"/>
                    <a:pt x="32" y="665"/>
                  </a:cubicBezTo>
                  <a:cubicBezTo>
                    <a:pt x="42" y="659"/>
                    <a:pt x="52" y="652"/>
                    <a:pt x="62" y="645"/>
                  </a:cubicBezTo>
                  <a:cubicBezTo>
                    <a:pt x="90" y="626"/>
                    <a:pt x="117" y="605"/>
                    <a:pt x="143" y="582"/>
                  </a:cubicBezTo>
                  <a:cubicBezTo>
                    <a:pt x="184" y="546"/>
                    <a:pt x="214" y="506"/>
                    <a:pt x="231" y="454"/>
                  </a:cubicBezTo>
                  <a:cubicBezTo>
                    <a:pt x="235" y="443"/>
                    <a:pt x="237" y="432"/>
                    <a:pt x="239" y="420"/>
                  </a:cubicBezTo>
                  <a:cubicBezTo>
                    <a:pt x="241" y="409"/>
                    <a:pt x="242" y="398"/>
                    <a:pt x="242" y="386"/>
                  </a:cubicBezTo>
                  <a:cubicBezTo>
                    <a:pt x="243" y="375"/>
                    <a:pt x="242" y="364"/>
                    <a:pt x="241" y="352"/>
                  </a:cubicBezTo>
                  <a:cubicBezTo>
                    <a:pt x="239" y="341"/>
                    <a:pt x="237" y="330"/>
                    <a:pt x="233" y="320"/>
                  </a:cubicBezTo>
                  <a:cubicBezTo>
                    <a:pt x="232" y="315"/>
                    <a:pt x="229" y="310"/>
                    <a:pt x="227" y="304"/>
                  </a:cubicBezTo>
                  <a:cubicBezTo>
                    <a:pt x="225" y="300"/>
                    <a:pt x="223" y="294"/>
                    <a:pt x="220" y="290"/>
                  </a:cubicBezTo>
                  <a:cubicBezTo>
                    <a:pt x="217" y="285"/>
                    <a:pt x="214" y="281"/>
                    <a:pt x="210" y="276"/>
                  </a:cubicBezTo>
                  <a:cubicBezTo>
                    <a:pt x="207" y="272"/>
                    <a:pt x="204" y="268"/>
                    <a:pt x="200" y="264"/>
                  </a:cubicBezTo>
                  <a:cubicBezTo>
                    <a:pt x="187" y="248"/>
                    <a:pt x="172" y="234"/>
                    <a:pt x="158" y="221"/>
                  </a:cubicBezTo>
                  <a:cubicBezTo>
                    <a:pt x="151" y="214"/>
                    <a:pt x="144" y="207"/>
                    <a:pt x="137" y="200"/>
                  </a:cubicBezTo>
                  <a:cubicBezTo>
                    <a:pt x="133" y="197"/>
                    <a:pt x="130" y="194"/>
                    <a:pt x="127" y="190"/>
                  </a:cubicBezTo>
                  <a:cubicBezTo>
                    <a:pt x="123" y="187"/>
                    <a:pt x="120" y="184"/>
                    <a:pt x="117" y="180"/>
                  </a:cubicBezTo>
                  <a:cubicBezTo>
                    <a:pt x="114" y="177"/>
                    <a:pt x="111" y="173"/>
                    <a:pt x="108" y="170"/>
                  </a:cubicBezTo>
                  <a:cubicBezTo>
                    <a:pt x="105" y="166"/>
                    <a:pt x="102" y="163"/>
                    <a:pt x="100" y="159"/>
                  </a:cubicBezTo>
                  <a:cubicBezTo>
                    <a:pt x="97" y="156"/>
                    <a:pt x="94" y="152"/>
                    <a:pt x="92" y="148"/>
                  </a:cubicBezTo>
                  <a:cubicBezTo>
                    <a:pt x="90" y="145"/>
                    <a:pt x="88" y="141"/>
                    <a:pt x="86" y="137"/>
                  </a:cubicBezTo>
                  <a:cubicBezTo>
                    <a:pt x="83" y="129"/>
                    <a:pt x="82" y="121"/>
                    <a:pt x="82" y="113"/>
                  </a:cubicBezTo>
                  <a:cubicBezTo>
                    <a:pt x="83" y="106"/>
                    <a:pt x="86" y="98"/>
                    <a:pt x="90" y="92"/>
                  </a:cubicBezTo>
                  <a:cubicBezTo>
                    <a:pt x="91" y="90"/>
                    <a:pt x="92" y="89"/>
                    <a:pt x="93" y="88"/>
                  </a:cubicBezTo>
                  <a:cubicBezTo>
                    <a:pt x="95" y="86"/>
                    <a:pt x="96" y="85"/>
                    <a:pt x="97" y="84"/>
                  </a:cubicBezTo>
                  <a:cubicBezTo>
                    <a:pt x="100" y="81"/>
                    <a:pt x="103" y="79"/>
                    <a:pt x="106" y="76"/>
                  </a:cubicBezTo>
                  <a:cubicBezTo>
                    <a:pt x="109" y="75"/>
                    <a:pt x="109" y="75"/>
                    <a:pt x="109" y="75"/>
                  </a:cubicBezTo>
                  <a:cubicBezTo>
                    <a:pt x="111" y="73"/>
                    <a:pt x="111" y="73"/>
                    <a:pt x="111" y="73"/>
                  </a:cubicBezTo>
                  <a:cubicBezTo>
                    <a:pt x="113" y="72"/>
                    <a:pt x="114" y="71"/>
                    <a:pt x="116" y="70"/>
                  </a:cubicBezTo>
                  <a:cubicBezTo>
                    <a:pt x="119" y="68"/>
                    <a:pt x="122" y="66"/>
                    <a:pt x="125" y="64"/>
                  </a:cubicBezTo>
                  <a:cubicBezTo>
                    <a:pt x="151" y="51"/>
                    <a:pt x="178" y="43"/>
                    <a:pt x="200" y="35"/>
                  </a:cubicBezTo>
                  <a:cubicBezTo>
                    <a:pt x="222" y="28"/>
                    <a:pt x="242" y="21"/>
                    <a:pt x="258" y="16"/>
                  </a:cubicBezTo>
                  <a:cubicBezTo>
                    <a:pt x="289" y="6"/>
                    <a:pt x="307" y="0"/>
                    <a:pt x="307" y="0"/>
                  </a:cubicBezTo>
                  <a:cubicBezTo>
                    <a:pt x="307" y="0"/>
                    <a:pt x="289" y="5"/>
                    <a:pt x="257" y="14"/>
                  </a:cubicBezTo>
                  <a:cubicBezTo>
                    <a:pt x="241" y="19"/>
                    <a:pt x="221" y="25"/>
                    <a:pt x="199" y="32"/>
                  </a:cubicBezTo>
                  <a:cubicBezTo>
                    <a:pt x="176" y="39"/>
                    <a:pt x="150" y="46"/>
                    <a:pt x="123" y="60"/>
                  </a:cubicBezTo>
                  <a:cubicBezTo>
                    <a:pt x="119" y="61"/>
                    <a:pt x="116" y="63"/>
                    <a:pt x="113" y="65"/>
                  </a:cubicBezTo>
                  <a:cubicBezTo>
                    <a:pt x="111" y="66"/>
                    <a:pt x="109" y="67"/>
                    <a:pt x="108" y="68"/>
                  </a:cubicBezTo>
                  <a:cubicBezTo>
                    <a:pt x="105" y="70"/>
                    <a:pt x="105" y="70"/>
                    <a:pt x="105" y="70"/>
                  </a:cubicBezTo>
                  <a:cubicBezTo>
                    <a:pt x="103" y="71"/>
                    <a:pt x="103" y="71"/>
                    <a:pt x="103" y="71"/>
                  </a:cubicBezTo>
                  <a:cubicBezTo>
                    <a:pt x="100" y="74"/>
                    <a:pt x="96" y="76"/>
                    <a:pt x="93" y="79"/>
                  </a:cubicBezTo>
                  <a:cubicBezTo>
                    <a:pt x="92" y="80"/>
                    <a:pt x="90" y="82"/>
                    <a:pt x="89" y="83"/>
                  </a:cubicBezTo>
                  <a:cubicBezTo>
                    <a:pt x="87" y="85"/>
                    <a:pt x="86" y="86"/>
                    <a:pt x="84" y="88"/>
                  </a:cubicBezTo>
                  <a:cubicBezTo>
                    <a:pt x="79" y="95"/>
                    <a:pt x="76" y="104"/>
                    <a:pt x="75" y="113"/>
                  </a:cubicBezTo>
                  <a:cubicBezTo>
                    <a:pt x="74" y="122"/>
                    <a:pt x="76" y="131"/>
                    <a:pt x="79" y="140"/>
                  </a:cubicBezTo>
                  <a:cubicBezTo>
                    <a:pt x="81" y="144"/>
                    <a:pt x="83" y="148"/>
                    <a:pt x="85" y="152"/>
                  </a:cubicBezTo>
                  <a:cubicBezTo>
                    <a:pt x="88" y="157"/>
                    <a:pt x="91" y="160"/>
                    <a:pt x="93" y="164"/>
                  </a:cubicBezTo>
                  <a:cubicBezTo>
                    <a:pt x="96" y="167"/>
                    <a:pt x="99" y="171"/>
                    <a:pt x="102" y="175"/>
                  </a:cubicBezTo>
                  <a:cubicBezTo>
                    <a:pt x="105" y="179"/>
                    <a:pt x="108" y="182"/>
                    <a:pt x="111" y="186"/>
                  </a:cubicBezTo>
                  <a:cubicBezTo>
                    <a:pt x="114" y="189"/>
                    <a:pt x="117" y="193"/>
                    <a:pt x="120" y="196"/>
                  </a:cubicBezTo>
                  <a:cubicBezTo>
                    <a:pt x="124" y="200"/>
                    <a:pt x="127" y="203"/>
                    <a:pt x="130" y="207"/>
                  </a:cubicBezTo>
                  <a:cubicBezTo>
                    <a:pt x="137" y="213"/>
                    <a:pt x="144" y="220"/>
                    <a:pt x="151" y="227"/>
                  </a:cubicBezTo>
                  <a:cubicBezTo>
                    <a:pt x="165" y="241"/>
                    <a:pt x="180" y="255"/>
                    <a:pt x="193" y="271"/>
                  </a:cubicBezTo>
                  <a:cubicBezTo>
                    <a:pt x="196" y="275"/>
                    <a:pt x="199" y="278"/>
                    <a:pt x="202" y="282"/>
                  </a:cubicBezTo>
                  <a:cubicBezTo>
                    <a:pt x="205" y="287"/>
                    <a:pt x="208" y="291"/>
                    <a:pt x="211" y="295"/>
                  </a:cubicBezTo>
                  <a:cubicBezTo>
                    <a:pt x="213" y="299"/>
                    <a:pt x="215" y="304"/>
                    <a:pt x="218" y="309"/>
                  </a:cubicBezTo>
                  <a:cubicBezTo>
                    <a:pt x="220" y="313"/>
                    <a:pt x="222" y="318"/>
                    <a:pt x="223" y="323"/>
                  </a:cubicBezTo>
                  <a:cubicBezTo>
                    <a:pt x="226" y="333"/>
                    <a:pt x="229" y="343"/>
                    <a:pt x="230" y="354"/>
                  </a:cubicBezTo>
                  <a:cubicBezTo>
                    <a:pt x="231" y="364"/>
                    <a:pt x="232" y="375"/>
                    <a:pt x="232" y="386"/>
                  </a:cubicBezTo>
                  <a:cubicBezTo>
                    <a:pt x="231" y="397"/>
                    <a:pt x="230" y="408"/>
                    <a:pt x="228" y="418"/>
                  </a:cubicBezTo>
                  <a:close/>
                </a:path>
              </a:pathLst>
            </a:custGeom>
            <a:solidFill>
              <a:sysClr val="window" lastClr="FFFFFF"/>
            </a:solidFill>
            <a:ln w="9525">
              <a:noFill/>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0" name="Freeform 8"/>
            <p:cNvSpPr/>
            <p:nvPr/>
          </p:nvSpPr>
          <p:spPr bwMode="auto">
            <a:xfrm>
              <a:off x="5376863" y="4264025"/>
              <a:ext cx="2670175" cy="2586037"/>
            </a:xfrm>
            <a:custGeom>
              <a:avLst/>
              <a:gdLst>
                <a:gd name="T0" fmla="*/ 332 w 710"/>
                <a:gd name="T1" fmla="*/ 275 h 687"/>
                <a:gd name="T2" fmla="*/ 370 w 710"/>
                <a:gd name="T3" fmla="*/ 288 h 687"/>
                <a:gd name="T4" fmla="*/ 407 w 710"/>
                <a:gd name="T5" fmla="*/ 303 h 687"/>
                <a:gd name="T6" fmla="*/ 555 w 710"/>
                <a:gd name="T7" fmla="*/ 382 h 687"/>
                <a:gd name="T8" fmla="*/ 620 w 710"/>
                <a:gd name="T9" fmla="*/ 437 h 687"/>
                <a:gd name="T10" fmla="*/ 664 w 710"/>
                <a:gd name="T11" fmla="*/ 652 h 687"/>
                <a:gd name="T12" fmla="*/ 647 w 710"/>
                <a:gd name="T13" fmla="*/ 687 h 687"/>
                <a:gd name="T14" fmla="*/ 673 w 710"/>
                <a:gd name="T15" fmla="*/ 687 h 687"/>
                <a:gd name="T16" fmla="*/ 689 w 710"/>
                <a:gd name="T17" fmla="*/ 655 h 687"/>
                <a:gd name="T18" fmla="*/ 677 w 710"/>
                <a:gd name="T19" fmla="*/ 498 h 687"/>
                <a:gd name="T20" fmla="*/ 628 w 710"/>
                <a:gd name="T21" fmla="*/ 429 h 687"/>
                <a:gd name="T22" fmla="*/ 562 w 710"/>
                <a:gd name="T23" fmla="*/ 373 h 687"/>
                <a:gd name="T24" fmla="*/ 411 w 710"/>
                <a:gd name="T25" fmla="*/ 293 h 687"/>
                <a:gd name="T26" fmla="*/ 373 w 710"/>
                <a:gd name="T27" fmla="*/ 278 h 687"/>
                <a:gd name="T28" fmla="*/ 336 w 710"/>
                <a:gd name="T29" fmla="*/ 265 h 687"/>
                <a:gd name="T30" fmla="*/ 261 w 710"/>
                <a:gd name="T31" fmla="*/ 242 h 687"/>
                <a:gd name="T32" fmla="*/ 191 w 710"/>
                <a:gd name="T33" fmla="*/ 223 h 687"/>
                <a:gd name="T34" fmla="*/ 125 w 710"/>
                <a:gd name="T35" fmla="*/ 201 h 687"/>
                <a:gd name="T36" fmla="*/ 95 w 710"/>
                <a:gd name="T37" fmla="*/ 189 h 687"/>
                <a:gd name="T38" fmla="*/ 80 w 710"/>
                <a:gd name="T39" fmla="*/ 183 h 687"/>
                <a:gd name="T40" fmla="*/ 66 w 710"/>
                <a:gd name="T41" fmla="*/ 176 h 687"/>
                <a:gd name="T42" fmla="*/ 52 w 710"/>
                <a:gd name="T43" fmla="*/ 169 h 687"/>
                <a:gd name="T44" fmla="*/ 39 w 710"/>
                <a:gd name="T45" fmla="*/ 162 h 687"/>
                <a:gd name="T46" fmla="*/ 17 w 710"/>
                <a:gd name="T47" fmla="*/ 145 h 687"/>
                <a:gd name="T48" fmla="*/ 9 w 710"/>
                <a:gd name="T49" fmla="*/ 134 h 687"/>
                <a:gd name="T50" fmla="*/ 6 w 710"/>
                <a:gd name="T51" fmla="*/ 122 h 687"/>
                <a:gd name="T52" fmla="*/ 15 w 710"/>
                <a:gd name="T53" fmla="*/ 100 h 687"/>
                <a:gd name="T54" fmla="*/ 53 w 710"/>
                <a:gd name="T55" fmla="*/ 71 h 687"/>
                <a:gd name="T56" fmla="*/ 120 w 710"/>
                <a:gd name="T57" fmla="*/ 33 h 687"/>
                <a:gd name="T58" fmla="*/ 145 w 710"/>
                <a:gd name="T59" fmla="*/ 19 h 687"/>
                <a:gd name="T60" fmla="*/ 163 w 710"/>
                <a:gd name="T61" fmla="*/ 9 h 687"/>
                <a:gd name="T62" fmla="*/ 177 w 710"/>
                <a:gd name="T63" fmla="*/ 0 h 687"/>
                <a:gd name="T64" fmla="*/ 163 w 710"/>
                <a:gd name="T65" fmla="*/ 8 h 687"/>
                <a:gd name="T66" fmla="*/ 145 w 710"/>
                <a:gd name="T67" fmla="*/ 18 h 687"/>
                <a:gd name="T68" fmla="*/ 120 w 710"/>
                <a:gd name="T69" fmla="*/ 32 h 687"/>
                <a:gd name="T70" fmla="*/ 51 w 710"/>
                <a:gd name="T71" fmla="*/ 68 h 687"/>
                <a:gd name="T72" fmla="*/ 12 w 710"/>
                <a:gd name="T73" fmla="*/ 97 h 687"/>
                <a:gd name="T74" fmla="*/ 1 w 710"/>
                <a:gd name="T75" fmla="*/ 122 h 687"/>
                <a:gd name="T76" fmla="*/ 4 w 710"/>
                <a:gd name="T77" fmla="*/ 137 h 687"/>
                <a:gd name="T78" fmla="*/ 13 w 710"/>
                <a:gd name="T79" fmla="*/ 149 h 687"/>
                <a:gd name="T80" fmla="*/ 36 w 710"/>
                <a:gd name="T81" fmla="*/ 167 h 687"/>
                <a:gd name="T82" fmla="*/ 49 w 710"/>
                <a:gd name="T83" fmla="*/ 175 h 687"/>
                <a:gd name="T84" fmla="*/ 63 w 710"/>
                <a:gd name="T85" fmla="*/ 182 h 687"/>
                <a:gd name="T86" fmla="*/ 77 w 710"/>
                <a:gd name="T87" fmla="*/ 189 h 687"/>
                <a:gd name="T88" fmla="*/ 92 w 710"/>
                <a:gd name="T89" fmla="*/ 195 h 687"/>
                <a:gd name="T90" fmla="*/ 123 w 710"/>
                <a:gd name="T91" fmla="*/ 208 h 687"/>
                <a:gd name="T92" fmla="*/ 188 w 710"/>
                <a:gd name="T93" fmla="*/ 231 h 687"/>
                <a:gd name="T94" fmla="*/ 259 w 710"/>
                <a:gd name="T95" fmla="*/ 251 h 687"/>
                <a:gd name="T96" fmla="*/ 332 w 710"/>
                <a:gd name="T97" fmla="*/ 27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0" h="687">
                  <a:moveTo>
                    <a:pt x="332" y="275"/>
                  </a:moveTo>
                  <a:cubicBezTo>
                    <a:pt x="345" y="279"/>
                    <a:pt x="357" y="284"/>
                    <a:pt x="370" y="288"/>
                  </a:cubicBezTo>
                  <a:cubicBezTo>
                    <a:pt x="382" y="293"/>
                    <a:pt x="395" y="298"/>
                    <a:pt x="407" y="303"/>
                  </a:cubicBezTo>
                  <a:cubicBezTo>
                    <a:pt x="458" y="323"/>
                    <a:pt x="509" y="349"/>
                    <a:pt x="555" y="382"/>
                  </a:cubicBezTo>
                  <a:cubicBezTo>
                    <a:pt x="579" y="398"/>
                    <a:pt x="601" y="417"/>
                    <a:pt x="620" y="437"/>
                  </a:cubicBezTo>
                  <a:cubicBezTo>
                    <a:pt x="672" y="493"/>
                    <a:pt x="699" y="576"/>
                    <a:pt x="664" y="652"/>
                  </a:cubicBezTo>
                  <a:cubicBezTo>
                    <a:pt x="659" y="664"/>
                    <a:pt x="653" y="675"/>
                    <a:pt x="647" y="687"/>
                  </a:cubicBezTo>
                  <a:cubicBezTo>
                    <a:pt x="673" y="687"/>
                    <a:pt x="673" y="687"/>
                    <a:pt x="673" y="687"/>
                  </a:cubicBezTo>
                  <a:cubicBezTo>
                    <a:pt x="679" y="677"/>
                    <a:pt x="684" y="666"/>
                    <a:pt x="689" y="655"/>
                  </a:cubicBezTo>
                  <a:cubicBezTo>
                    <a:pt x="710" y="602"/>
                    <a:pt x="703" y="549"/>
                    <a:pt x="677" y="498"/>
                  </a:cubicBezTo>
                  <a:cubicBezTo>
                    <a:pt x="664" y="474"/>
                    <a:pt x="647" y="451"/>
                    <a:pt x="628" y="429"/>
                  </a:cubicBezTo>
                  <a:cubicBezTo>
                    <a:pt x="608" y="409"/>
                    <a:pt x="586" y="389"/>
                    <a:pt x="562" y="373"/>
                  </a:cubicBezTo>
                  <a:cubicBezTo>
                    <a:pt x="514" y="339"/>
                    <a:pt x="462" y="314"/>
                    <a:pt x="411" y="293"/>
                  </a:cubicBezTo>
                  <a:cubicBezTo>
                    <a:pt x="399" y="288"/>
                    <a:pt x="386" y="283"/>
                    <a:pt x="373" y="278"/>
                  </a:cubicBezTo>
                  <a:cubicBezTo>
                    <a:pt x="361" y="274"/>
                    <a:pt x="348" y="269"/>
                    <a:pt x="336" y="265"/>
                  </a:cubicBezTo>
                  <a:cubicBezTo>
                    <a:pt x="311" y="257"/>
                    <a:pt x="286" y="249"/>
                    <a:pt x="261" y="242"/>
                  </a:cubicBezTo>
                  <a:cubicBezTo>
                    <a:pt x="237" y="236"/>
                    <a:pt x="214" y="229"/>
                    <a:pt x="191" y="223"/>
                  </a:cubicBezTo>
                  <a:cubicBezTo>
                    <a:pt x="168" y="216"/>
                    <a:pt x="146" y="209"/>
                    <a:pt x="125" y="201"/>
                  </a:cubicBezTo>
                  <a:cubicBezTo>
                    <a:pt x="115" y="197"/>
                    <a:pt x="105" y="193"/>
                    <a:pt x="95" y="189"/>
                  </a:cubicBezTo>
                  <a:cubicBezTo>
                    <a:pt x="90" y="187"/>
                    <a:pt x="85" y="185"/>
                    <a:pt x="80" y="183"/>
                  </a:cubicBezTo>
                  <a:cubicBezTo>
                    <a:pt x="75" y="180"/>
                    <a:pt x="70" y="178"/>
                    <a:pt x="66" y="176"/>
                  </a:cubicBezTo>
                  <a:cubicBezTo>
                    <a:pt x="61" y="174"/>
                    <a:pt x="57" y="172"/>
                    <a:pt x="52" y="169"/>
                  </a:cubicBezTo>
                  <a:cubicBezTo>
                    <a:pt x="48" y="167"/>
                    <a:pt x="43" y="165"/>
                    <a:pt x="39" y="162"/>
                  </a:cubicBezTo>
                  <a:cubicBezTo>
                    <a:pt x="31" y="157"/>
                    <a:pt x="23" y="151"/>
                    <a:pt x="17" y="145"/>
                  </a:cubicBezTo>
                  <a:cubicBezTo>
                    <a:pt x="14" y="141"/>
                    <a:pt x="11" y="138"/>
                    <a:pt x="9" y="134"/>
                  </a:cubicBezTo>
                  <a:cubicBezTo>
                    <a:pt x="7" y="130"/>
                    <a:pt x="6" y="126"/>
                    <a:pt x="6" y="122"/>
                  </a:cubicBezTo>
                  <a:cubicBezTo>
                    <a:pt x="5" y="114"/>
                    <a:pt x="10" y="106"/>
                    <a:pt x="15" y="100"/>
                  </a:cubicBezTo>
                  <a:cubicBezTo>
                    <a:pt x="26" y="87"/>
                    <a:pt x="40" y="78"/>
                    <a:pt x="53" y="71"/>
                  </a:cubicBezTo>
                  <a:cubicBezTo>
                    <a:pt x="78" y="55"/>
                    <a:pt x="102" y="43"/>
                    <a:pt x="120" y="33"/>
                  </a:cubicBezTo>
                  <a:cubicBezTo>
                    <a:pt x="130" y="28"/>
                    <a:pt x="138" y="23"/>
                    <a:pt x="145" y="19"/>
                  </a:cubicBezTo>
                  <a:cubicBezTo>
                    <a:pt x="152" y="15"/>
                    <a:pt x="158" y="11"/>
                    <a:pt x="163" y="9"/>
                  </a:cubicBezTo>
                  <a:cubicBezTo>
                    <a:pt x="172" y="3"/>
                    <a:pt x="177" y="0"/>
                    <a:pt x="177" y="0"/>
                  </a:cubicBezTo>
                  <a:cubicBezTo>
                    <a:pt x="177" y="0"/>
                    <a:pt x="172" y="3"/>
                    <a:pt x="163" y="8"/>
                  </a:cubicBezTo>
                  <a:cubicBezTo>
                    <a:pt x="158" y="11"/>
                    <a:pt x="152" y="14"/>
                    <a:pt x="145" y="18"/>
                  </a:cubicBezTo>
                  <a:cubicBezTo>
                    <a:pt x="137" y="22"/>
                    <a:pt x="129" y="27"/>
                    <a:pt x="120" y="32"/>
                  </a:cubicBezTo>
                  <a:cubicBezTo>
                    <a:pt x="101" y="41"/>
                    <a:pt x="77" y="52"/>
                    <a:pt x="51" y="68"/>
                  </a:cubicBezTo>
                  <a:cubicBezTo>
                    <a:pt x="38" y="75"/>
                    <a:pt x="24" y="84"/>
                    <a:pt x="12" y="97"/>
                  </a:cubicBezTo>
                  <a:cubicBezTo>
                    <a:pt x="6" y="104"/>
                    <a:pt x="1" y="112"/>
                    <a:pt x="1" y="122"/>
                  </a:cubicBezTo>
                  <a:cubicBezTo>
                    <a:pt x="0" y="127"/>
                    <a:pt x="2" y="132"/>
                    <a:pt x="4" y="137"/>
                  </a:cubicBezTo>
                  <a:cubicBezTo>
                    <a:pt x="6" y="141"/>
                    <a:pt x="9" y="145"/>
                    <a:pt x="13" y="149"/>
                  </a:cubicBezTo>
                  <a:cubicBezTo>
                    <a:pt x="19" y="156"/>
                    <a:pt x="27" y="162"/>
                    <a:pt x="36" y="167"/>
                  </a:cubicBezTo>
                  <a:cubicBezTo>
                    <a:pt x="40" y="170"/>
                    <a:pt x="45" y="172"/>
                    <a:pt x="49" y="175"/>
                  </a:cubicBezTo>
                  <a:cubicBezTo>
                    <a:pt x="54" y="177"/>
                    <a:pt x="58" y="180"/>
                    <a:pt x="63" y="182"/>
                  </a:cubicBezTo>
                  <a:cubicBezTo>
                    <a:pt x="68" y="184"/>
                    <a:pt x="72" y="187"/>
                    <a:pt x="77" y="189"/>
                  </a:cubicBezTo>
                  <a:cubicBezTo>
                    <a:pt x="82" y="191"/>
                    <a:pt x="87" y="193"/>
                    <a:pt x="92" y="195"/>
                  </a:cubicBezTo>
                  <a:cubicBezTo>
                    <a:pt x="102" y="199"/>
                    <a:pt x="112" y="203"/>
                    <a:pt x="123" y="208"/>
                  </a:cubicBezTo>
                  <a:cubicBezTo>
                    <a:pt x="143" y="216"/>
                    <a:pt x="165" y="224"/>
                    <a:pt x="188" y="231"/>
                  </a:cubicBezTo>
                  <a:cubicBezTo>
                    <a:pt x="211" y="238"/>
                    <a:pt x="235" y="244"/>
                    <a:pt x="259" y="251"/>
                  </a:cubicBezTo>
                  <a:cubicBezTo>
                    <a:pt x="283" y="258"/>
                    <a:pt x="307" y="266"/>
                    <a:pt x="332" y="275"/>
                  </a:cubicBezTo>
                  <a:close/>
                </a:path>
              </a:pathLst>
            </a:custGeom>
            <a:solidFill>
              <a:sysClr val="window" lastClr="FFFFFF"/>
            </a:solidFill>
            <a:ln w="9525">
              <a:noFill/>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grpSp>
      <p:sp>
        <p:nvSpPr>
          <p:cNvPr id="91" name="TextBox 90"/>
          <p:cNvSpPr txBox="1"/>
          <p:nvPr/>
        </p:nvSpPr>
        <p:spPr>
          <a:xfrm>
            <a:off x="97984" y="1761188"/>
            <a:ext cx="2800205" cy="1815882"/>
          </a:xfrm>
          <a:prstGeom prst="rect">
            <a:avLst/>
          </a:prstGeom>
          <a:noFill/>
        </p:spPr>
        <p:txBody>
          <a:bodyPr wrap="square" rtlCol="0">
            <a:spAutoFit/>
          </a:bodyPr>
          <a:lstStyle/>
          <a:p>
            <a:pPr algn="r" defTabSz="913765"/>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Perhitungan</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probabilitas</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berdasarkan</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frekuensi</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relatif</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menggunakan</a:t>
            </a:r>
            <a:r>
              <a:rPr lang="en-US" sz="1600" kern="0" dirty="0">
                <a:solidFill>
                  <a:srgbClr val="000000">
                    <a:lumMod val="75000"/>
                    <a:lumOff val="25000"/>
                  </a:srgbClr>
                </a:solidFill>
                <a:latin typeface="Arial" panose="020B0604020202020204" pitchFamily="34" charset="0"/>
                <a:cs typeface="Arial" panose="020B0604020202020204" pitchFamily="34" charset="0"/>
              </a:rPr>
              <a:t> limit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dari</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frekuensi</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relatif</a:t>
            </a:r>
            <a:r>
              <a:rPr lang="en-US" sz="1600" kern="0" dirty="0">
                <a:solidFill>
                  <a:srgbClr val="000000">
                    <a:lumMod val="75000"/>
                    <a:lumOff val="25000"/>
                  </a:srgbClr>
                </a:solidFill>
                <a:latin typeface="Arial" panose="020B0604020202020204" pitchFamily="34" charset="0"/>
                <a:cs typeface="Arial" panose="020B0604020202020204" pitchFamily="34" charset="0"/>
              </a:rPr>
              <a:t> yang </a:t>
            </a:r>
            <a:r>
              <a:rPr lang="en-US" sz="1600" kern="0" dirty="0" err="1">
                <a:solidFill>
                  <a:srgbClr val="000000">
                    <a:lumMod val="75000"/>
                    <a:lumOff val="25000"/>
                  </a:srgbClr>
                </a:solidFill>
                <a:latin typeface="Arial" panose="020B0604020202020204" pitchFamily="34" charset="0"/>
                <a:cs typeface="Arial" panose="020B0604020202020204" pitchFamily="34" charset="0"/>
              </a:rPr>
              <a:t>diperoleh</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dari</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suatu</a:t>
            </a:r>
            <a:r>
              <a:rPr lang="en-US" sz="1600" kern="0" dirty="0">
                <a:solidFill>
                  <a:srgbClr val="000000">
                    <a:lumMod val="75000"/>
                    <a:lumOff val="25000"/>
                  </a:srgbClr>
                </a:solidFill>
                <a:latin typeface="Arial" panose="020B0604020202020204" pitchFamily="34" charset="0"/>
                <a:cs typeface="Arial" panose="020B0604020202020204" pitchFamily="34" charset="0"/>
              </a:rPr>
              <a:t> </a:t>
            </a:r>
            <a:r>
              <a:rPr lang="en-US" sz="1600" kern="0" dirty="0" err="1">
                <a:solidFill>
                  <a:srgbClr val="000000">
                    <a:lumMod val="75000"/>
                    <a:lumOff val="25000"/>
                  </a:srgbClr>
                </a:solidFill>
                <a:latin typeface="Arial" panose="020B0604020202020204" pitchFamily="34" charset="0"/>
                <a:cs typeface="Arial" panose="020B0604020202020204" pitchFamily="34" charset="0"/>
              </a:rPr>
              <a:t>percobaan</a:t>
            </a:r>
            <a:endParaRPr lang="en-US" sz="16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92" name="TextBox 91"/>
          <p:cNvSpPr txBox="1"/>
          <p:nvPr/>
        </p:nvSpPr>
        <p:spPr>
          <a:xfrm>
            <a:off x="68590" y="1464581"/>
            <a:ext cx="2797532" cy="338554"/>
          </a:xfrm>
          <a:prstGeom prst="rect">
            <a:avLst/>
          </a:prstGeom>
          <a:noFill/>
        </p:spPr>
        <p:txBody>
          <a:bodyPr wrap="square" rtlCol="0">
            <a:spAutoFit/>
          </a:bodyPr>
          <a:lstStyle/>
          <a:p>
            <a:pPr algn="r" defTabSz="913765"/>
            <a:r>
              <a:rPr lang="en-US" sz="1600" b="1" u="sng" dirty="0" err="1">
                <a:solidFill>
                  <a:srgbClr val="000000">
                    <a:lumMod val="75000"/>
                    <a:lumOff val="25000"/>
                  </a:srgbClr>
                </a:solidFill>
                <a:latin typeface="Arial" panose="020B0604020202020204" pitchFamily="34" charset="0"/>
                <a:cs typeface="Arial" panose="020B0604020202020204" pitchFamily="34" charset="0"/>
              </a:rPr>
              <a:t>Konsep</a:t>
            </a:r>
            <a:endParaRPr lang="en-US" sz="1600" b="1" u="sng" dirty="0">
              <a:solidFill>
                <a:srgbClr val="000000">
                  <a:lumMod val="75000"/>
                  <a:lumOff val="25000"/>
                </a:srgbClr>
              </a:solidFill>
              <a:latin typeface="Arial" panose="020B0604020202020204" pitchFamily="34" charset="0"/>
              <a:cs typeface="Arial" panose="020B0604020202020204" pitchFamily="34" charset="0"/>
            </a:endParaRPr>
          </a:p>
        </p:txBody>
      </p:sp>
      <p:grpSp>
        <p:nvGrpSpPr>
          <p:cNvPr id="93" name="Group 92"/>
          <p:cNvGrpSpPr/>
          <p:nvPr/>
        </p:nvGrpSpPr>
        <p:grpSpPr>
          <a:xfrm>
            <a:off x="5073824" y="2072286"/>
            <a:ext cx="3316372" cy="5242915"/>
            <a:chOff x="7001425" y="1980545"/>
            <a:chExt cx="4114976" cy="6505444"/>
          </a:xfrm>
        </p:grpSpPr>
        <p:grpSp>
          <p:nvGrpSpPr>
            <p:cNvPr id="94" name="Group 93"/>
            <p:cNvGrpSpPr/>
            <p:nvPr/>
          </p:nvGrpSpPr>
          <p:grpSpPr>
            <a:xfrm flipH="1">
              <a:off x="9615666" y="2432521"/>
              <a:ext cx="1500735" cy="4435017"/>
              <a:chOff x="1827212" y="2721589"/>
              <a:chExt cx="1500735" cy="4435017"/>
            </a:xfrm>
          </p:grpSpPr>
          <p:sp>
            <p:nvSpPr>
              <p:cNvPr id="143" name="Rectangle 142"/>
              <p:cNvSpPr/>
              <p:nvPr/>
            </p:nvSpPr>
            <p:spPr>
              <a:xfrm>
                <a:off x="2511696" y="3767172"/>
                <a:ext cx="131766" cy="3389434"/>
              </a:xfrm>
              <a:prstGeom prst="rect">
                <a:avLst/>
              </a:prstGeom>
              <a:gradFill flip="none" rotWithShape="1">
                <a:gsLst>
                  <a:gs pos="0">
                    <a:sysClr val="window" lastClr="FFFFFF">
                      <a:lumMod val="50000"/>
                    </a:sysClr>
                  </a:gs>
                  <a:gs pos="25000">
                    <a:sysClr val="window" lastClr="FFFFFF">
                      <a:lumMod val="75000"/>
                    </a:sysClr>
                  </a:gs>
                  <a:gs pos="50000">
                    <a:sysClr val="window" lastClr="FFFFFF">
                      <a:lumMod val="85000"/>
                    </a:sysClr>
                  </a:gs>
                  <a:gs pos="75000">
                    <a:sysClr val="window" lastClr="FFFFFF">
                      <a:lumMod val="75000"/>
                    </a:sysClr>
                  </a:gs>
                  <a:gs pos="100000">
                    <a:sysClr val="window" lastClr="FFFFFF">
                      <a:lumMod val="50000"/>
                    </a:sysClr>
                  </a:gs>
                </a:gsLst>
                <a:lin ang="0" scaled="1"/>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nvGrpSpPr>
              <p:cNvPr id="144" name="Group 143"/>
              <p:cNvGrpSpPr/>
              <p:nvPr/>
            </p:nvGrpSpPr>
            <p:grpSpPr>
              <a:xfrm>
                <a:off x="1827212" y="2817746"/>
                <a:ext cx="1500735" cy="1500735"/>
                <a:chOff x="4441277" y="2884842"/>
                <a:chExt cx="867870" cy="867870"/>
              </a:xfrm>
              <a:effectLst>
                <a:outerShdw blurRad="114300" sx="102000" sy="102000" algn="ctr" rotWithShape="0">
                  <a:prstClr val="black">
                    <a:alpha val="23000"/>
                  </a:prstClr>
                </a:outerShdw>
              </a:effectLst>
            </p:grpSpPr>
            <p:sp>
              <p:nvSpPr>
                <p:cNvPr id="148" name="Rectangle 147"/>
                <p:cNvSpPr/>
                <p:nvPr/>
              </p:nvSpPr>
              <p:spPr>
                <a:xfrm rot="2700000">
                  <a:off x="4441277" y="2884842"/>
                  <a:ext cx="867870" cy="867870"/>
                </a:xfrm>
                <a:prstGeom prst="rect">
                  <a:avLst/>
                </a:prstGeom>
                <a:solidFill>
                  <a:srgbClr val="FC9B00"/>
                </a:soli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49" name="Rectangle 148"/>
                <p:cNvSpPr/>
                <p:nvPr/>
              </p:nvSpPr>
              <p:spPr>
                <a:xfrm rot="2700000">
                  <a:off x="4483130" y="2926695"/>
                  <a:ext cx="784165" cy="784165"/>
                </a:xfrm>
                <a:prstGeom prst="rect">
                  <a:avLst/>
                </a:prstGeom>
                <a:noFill/>
                <a:ln w="6350" cap="flat" cmpd="sng" algn="ctr">
                  <a:solidFill>
                    <a:srgbClr val="000000"/>
                  </a:solid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sp>
            <p:nvSpPr>
              <p:cNvPr id="145" name="Oval 144"/>
              <p:cNvSpPr/>
              <p:nvPr/>
            </p:nvSpPr>
            <p:spPr>
              <a:xfrm>
                <a:off x="2539479" y="4343400"/>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46" name="Oval 145"/>
              <p:cNvSpPr/>
              <p:nvPr/>
            </p:nvSpPr>
            <p:spPr>
              <a:xfrm>
                <a:off x="2539479" y="2721589"/>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47" name="Freeform 5"/>
              <p:cNvSpPr>
                <a:spLocks noEditPoints="1"/>
              </p:cNvSpPr>
              <p:nvPr/>
            </p:nvSpPr>
            <p:spPr bwMode="auto">
              <a:xfrm>
                <a:off x="2158480" y="3107820"/>
                <a:ext cx="838199" cy="967575"/>
              </a:xfrm>
              <a:custGeom>
                <a:avLst/>
                <a:gdLst>
                  <a:gd name="T0" fmla="*/ 709 w 2217"/>
                  <a:gd name="T1" fmla="*/ 1055 h 2562"/>
                  <a:gd name="T2" fmla="*/ 644 w 2217"/>
                  <a:gd name="T3" fmla="*/ 937 h 2562"/>
                  <a:gd name="T4" fmla="*/ 781 w 2217"/>
                  <a:gd name="T5" fmla="*/ 862 h 2562"/>
                  <a:gd name="T6" fmla="*/ 733 w 2217"/>
                  <a:gd name="T7" fmla="*/ 775 h 2562"/>
                  <a:gd name="T8" fmla="*/ 758 w 2217"/>
                  <a:gd name="T9" fmla="*/ 767 h 2562"/>
                  <a:gd name="T10" fmla="*/ 1304 w 2217"/>
                  <a:gd name="T11" fmla="*/ 639 h 2562"/>
                  <a:gd name="T12" fmla="*/ 1043 w 2217"/>
                  <a:gd name="T13" fmla="*/ 1207 h 2562"/>
                  <a:gd name="T14" fmla="*/ 1028 w 2217"/>
                  <a:gd name="T15" fmla="*/ 1392 h 2562"/>
                  <a:gd name="T16" fmla="*/ 1158 w 2217"/>
                  <a:gd name="T17" fmla="*/ 1605 h 2562"/>
                  <a:gd name="T18" fmla="*/ 1137 w 2217"/>
                  <a:gd name="T19" fmla="*/ 1672 h 2562"/>
                  <a:gd name="T20" fmla="*/ 727 w 2217"/>
                  <a:gd name="T21" fmla="*/ 2278 h 2562"/>
                  <a:gd name="T22" fmla="*/ 756 w 2217"/>
                  <a:gd name="T23" fmla="*/ 2453 h 2562"/>
                  <a:gd name="T24" fmla="*/ 820 w 2217"/>
                  <a:gd name="T25" fmla="*/ 2476 h 2562"/>
                  <a:gd name="T26" fmla="*/ 931 w 2217"/>
                  <a:gd name="T27" fmla="*/ 2424 h 2562"/>
                  <a:gd name="T28" fmla="*/ 1337 w 2217"/>
                  <a:gd name="T29" fmla="*/ 1825 h 2562"/>
                  <a:gd name="T30" fmla="*/ 1386 w 2217"/>
                  <a:gd name="T31" fmla="*/ 1892 h 2562"/>
                  <a:gd name="T32" fmla="*/ 1052 w 2217"/>
                  <a:gd name="T33" fmla="*/ 2356 h 2562"/>
                  <a:gd name="T34" fmla="*/ 1071 w 2217"/>
                  <a:gd name="T35" fmla="*/ 2532 h 2562"/>
                  <a:gd name="T36" fmla="*/ 1141 w 2217"/>
                  <a:gd name="T37" fmla="*/ 2560 h 2562"/>
                  <a:gd name="T38" fmla="*/ 1247 w 2217"/>
                  <a:gd name="T39" fmla="*/ 2514 h 2562"/>
                  <a:gd name="T40" fmla="*/ 1643 w 2217"/>
                  <a:gd name="T41" fmla="*/ 1870 h 2562"/>
                  <a:gd name="T42" fmla="*/ 1457 w 2217"/>
                  <a:gd name="T43" fmla="*/ 1576 h 2562"/>
                  <a:gd name="T44" fmla="*/ 1430 w 2217"/>
                  <a:gd name="T45" fmla="*/ 1544 h 2562"/>
                  <a:gd name="T46" fmla="*/ 1504 w 2217"/>
                  <a:gd name="T47" fmla="*/ 1335 h 2562"/>
                  <a:gd name="T48" fmla="*/ 1624 w 2217"/>
                  <a:gd name="T49" fmla="*/ 963 h 2562"/>
                  <a:gd name="T50" fmla="*/ 1668 w 2217"/>
                  <a:gd name="T51" fmla="*/ 1117 h 2562"/>
                  <a:gd name="T52" fmla="*/ 1828 w 2217"/>
                  <a:gd name="T53" fmla="*/ 1188 h 2562"/>
                  <a:gd name="T54" fmla="*/ 2128 w 2217"/>
                  <a:gd name="T55" fmla="*/ 1157 h 2562"/>
                  <a:gd name="T56" fmla="*/ 2206 w 2217"/>
                  <a:gd name="T57" fmla="*/ 1038 h 2562"/>
                  <a:gd name="T58" fmla="*/ 2087 w 2217"/>
                  <a:gd name="T59" fmla="*/ 961 h 2562"/>
                  <a:gd name="T60" fmla="*/ 1830 w 2217"/>
                  <a:gd name="T61" fmla="*/ 988 h 2562"/>
                  <a:gd name="T62" fmla="*/ 1819 w 2217"/>
                  <a:gd name="T63" fmla="*/ 914 h 2562"/>
                  <a:gd name="T64" fmla="*/ 1719 w 2217"/>
                  <a:gd name="T65" fmla="*/ 592 h 2562"/>
                  <a:gd name="T66" fmla="*/ 1690 w 2217"/>
                  <a:gd name="T67" fmla="*/ 564 h 2562"/>
                  <a:gd name="T68" fmla="*/ 1667 w 2217"/>
                  <a:gd name="T69" fmla="*/ 542 h 2562"/>
                  <a:gd name="T70" fmla="*/ 1720 w 2217"/>
                  <a:gd name="T71" fmla="*/ 547 h 2562"/>
                  <a:gd name="T72" fmla="*/ 1994 w 2217"/>
                  <a:gd name="T73" fmla="*/ 273 h 2562"/>
                  <a:gd name="T74" fmla="*/ 1720 w 2217"/>
                  <a:gd name="T75" fmla="*/ 0 h 2562"/>
                  <a:gd name="T76" fmla="*/ 1446 w 2217"/>
                  <a:gd name="T77" fmla="*/ 273 h 2562"/>
                  <a:gd name="T78" fmla="*/ 1537 w 2217"/>
                  <a:gd name="T79" fmla="*/ 477 h 2562"/>
                  <a:gd name="T80" fmla="*/ 1529 w 2217"/>
                  <a:gd name="T81" fmla="*/ 475 h 2562"/>
                  <a:gd name="T82" fmla="*/ 672 w 2217"/>
                  <a:gd name="T83" fmla="*/ 587 h 2562"/>
                  <a:gd name="T84" fmla="*/ 642 w 2217"/>
                  <a:gd name="T85" fmla="*/ 609 h 2562"/>
                  <a:gd name="T86" fmla="*/ 602 w 2217"/>
                  <a:gd name="T87" fmla="*/ 536 h 2562"/>
                  <a:gd name="T88" fmla="*/ 465 w 2217"/>
                  <a:gd name="T89" fmla="*/ 611 h 2562"/>
                  <a:gd name="T90" fmla="*/ 403 w 2217"/>
                  <a:gd name="T91" fmla="*/ 499 h 2562"/>
                  <a:gd name="T92" fmla="*/ 0 w 2217"/>
                  <a:gd name="T93" fmla="*/ 720 h 2562"/>
                  <a:gd name="T94" fmla="*/ 306 w 2217"/>
                  <a:gd name="T95" fmla="*/ 1276 h 2562"/>
                  <a:gd name="T96" fmla="*/ 709 w 2217"/>
                  <a:gd name="T97" fmla="*/ 1055 h 2562"/>
                  <a:gd name="T98" fmla="*/ 562 w 2217"/>
                  <a:gd name="T99" fmla="*/ 672 h 2562"/>
                  <a:gd name="T100" fmla="*/ 645 w 2217"/>
                  <a:gd name="T101" fmla="*/ 823 h 2562"/>
                  <a:gd name="T102" fmla="*/ 601 w 2217"/>
                  <a:gd name="T103" fmla="*/ 847 h 2562"/>
                  <a:gd name="T104" fmla="*/ 518 w 2217"/>
                  <a:gd name="T105" fmla="*/ 696 h 2562"/>
                  <a:gd name="T106" fmla="*/ 562 w 2217"/>
                  <a:gd name="T107" fmla="*/ 672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7" h="2562">
                    <a:moveTo>
                      <a:pt x="709" y="1055"/>
                    </a:moveTo>
                    <a:cubicBezTo>
                      <a:pt x="644" y="937"/>
                      <a:pt x="644" y="937"/>
                      <a:pt x="644" y="937"/>
                    </a:cubicBezTo>
                    <a:cubicBezTo>
                      <a:pt x="781" y="862"/>
                      <a:pt x="781" y="862"/>
                      <a:pt x="781" y="862"/>
                    </a:cubicBezTo>
                    <a:cubicBezTo>
                      <a:pt x="733" y="775"/>
                      <a:pt x="733" y="775"/>
                      <a:pt x="733" y="775"/>
                    </a:cubicBezTo>
                    <a:cubicBezTo>
                      <a:pt x="742" y="774"/>
                      <a:pt x="750" y="771"/>
                      <a:pt x="758" y="767"/>
                    </a:cubicBezTo>
                    <a:cubicBezTo>
                      <a:pt x="995" y="655"/>
                      <a:pt x="1180" y="634"/>
                      <a:pt x="1304" y="639"/>
                    </a:cubicBezTo>
                    <a:cubicBezTo>
                      <a:pt x="1226" y="831"/>
                      <a:pt x="1105" y="1008"/>
                      <a:pt x="1043" y="1207"/>
                    </a:cubicBezTo>
                    <a:cubicBezTo>
                      <a:pt x="1024" y="1265"/>
                      <a:pt x="1007" y="1332"/>
                      <a:pt x="1028" y="1392"/>
                    </a:cubicBezTo>
                    <a:cubicBezTo>
                      <a:pt x="1051" y="1457"/>
                      <a:pt x="1100" y="1530"/>
                      <a:pt x="1158" y="1605"/>
                    </a:cubicBezTo>
                    <a:cubicBezTo>
                      <a:pt x="1151" y="1630"/>
                      <a:pt x="1143" y="1653"/>
                      <a:pt x="1137" y="1672"/>
                    </a:cubicBezTo>
                    <a:cubicBezTo>
                      <a:pt x="1113" y="1726"/>
                      <a:pt x="906" y="2028"/>
                      <a:pt x="727" y="2278"/>
                    </a:cubicBezTo>
                    <a:cubicBezTo>
                      <a:pt x="687" y="2334"/>
                      <a:pt x="700" y="2412"/>
                      <a:pt x="756" y="2453"/>
                    </a:cubicBezTo>
                    <a:cubicBezTo>
                      <a:pt x="776" y="2467"/>
                      <a:pt x="798" y="2474"/>
                      <a:pt x="820" y="2476"/>
                    </a:cubicBezTo>
                    <a:cubicBezTo>
                      <a:pt x="862" y="2478"/>
                      <a:pt x="904" y="2460"/>
                      <a:pt x="931" y="2424"/>
                    </a:cubicBezTo>
                    <a:cubicBezTo>
                      <a:pt x="1056" y="2249"/>
                      <a:pt x="1253" y="1970"/>
                      <a:pt x="1337" y="1825"/>
                    </a:cubicBezTo>
                    <a:cubicBezTo>
                      <a:pt x="1357" y="1850"/>
                      <a:pt x="1375" y="1874"/>
                      <a:pt x="1386" y="1892"/>
                    </a:cubicBezTo>
                    <a:cubicBezTo>
                      <a:pt x="1345" y="1975"/>
                      <a:pt x="1189" y="2187"/>
                      <a:pt x="1052" y="2356"/>
                    </a:cubicBezTo>
                    <a:cubicBezTo>
                      <a:pt x="1009" y="2410"/>
                      <a:pt x="1017" y="2489"/>
                      <a:pt x="1071" y="2532"/>
                    </a:cubicBezTo>
                    <a:cubicBezTo>
                      <a:pt x="1091" y="2549"/>
                      <a:pt x="1116" y="2558"/>
                      <a:pt x="1141" y="2560"/>
                    </a:cubicBezTo>
                    <a:cubicBezTo>
                      <a:pt x="1180" y="2562"/>
                      <a:pt x="1220" y="2546"/>
                      <a:pt x="1247" y="2514"/>
                    </a:cubicBezTo>
                    <a:cubicBezTo>
                      <a:pt x="1657" y="2008"/>
                      <a:pt x="1648" y="1915"/>
                      <a:pt x="1643" y="1870"/>
                    </a:cubicBezTo>
                    <a:cubicBezTo>
                      <a:pt x="1635" y="1795"/>
                      <a:pt x="1577" y="1722"/>
                      <a:pt x="1457" y="1576"/>
                    </a:cubicBezTo>
                    <a:cubicBezTo>
                      <a:pt x="1448" y="1566"/>
                      <a:pt x="1439" y="1555"/>
                      <a:pt x="1430" y="1544"/>
                    </a:cubicBezTo>
                    <a:cubicBezTo>
                      <a:pt x="1464" y="1475"/>
                      <a:pt x="1489" y="1374"/>
                      <a:pt x="1504" y="1335"/>
                    </a:cubicBezTo>
                    <a:cubicBezTo>
                      <a:pt x="1624" y="963"/>
                      <a:pt x="1624" y="963"/>
                      <a:pt x="1624" y="963"/>
                    </a:cubicBezTo>
                    <a:cubicBezTo>
                      <a:pt x="1632" y="1026"/>
                      <a:pt x="1641" y="1077"/>
                      <a:pt x="1668" y="1117"/>
                    </a:cubicBezTo>
                    <a:cubicBezTo>
                      <a:pt x="1682" y="1138"/>
                      <a:pt x="1711" y="1180"/>
                      <a:pt x="1828" y="1188"/>
                    </a:cubicBezTo>
                    <a:cubicBezTo>
                      <a:pt x="1894" y="1193"/>
                      <a:pt x="1990" y="1186"/>
                      <a:pt x="2128" y="1157"/>
                    </a:cubicBezTo>
                    <a:cubicBezTo>
                      <a:pt x="2182" y="1145"/>
                      <a:pt x="2217" y="1092"/>
                      <a:pt x="2206" y="1038"/>
                    </a:cubicBezTo>
                    <a:cubicBezTo>
                      <a:pt x="2194" y="984"/>
                      <a:pt x="2142" y="950"/>
                      <a:pt x="2087" y="961"/>
                    </a:cubicBezTo>
                    <a:cubicBezTo>
                      <a:pt x="1991" y="981"/>
                      <a:pt x="1881" y="990"/>
                      <a:pt x="1830" y="988"/>
                    </a:cubicBezTo>
                    <a:cubicBezTo>
                      <a:pt x="1826" y="968"/>
                      <a:pt x="1822" y="938"/>
                      <a:pt x="1819" y="914"/>
                    </a:cubicBezTo>
                    <a:cubicBezTo>
                      <a:pt x="1806" y="821"/>
                      <a:pt x="1789" y="693"/>
                      <a:pt x="1719" y="592"/>
                    </a:cubicBezTo>
                    <a:cubicBezTo>
                      <a:pt x="1711" y="580"/>
                      <a:pt x="1701" y="571"/>
                      <a:pt x="1690" y="564"/>
                    </a:cubicBezTo>
                    <a:cubicBezTo>
                      <a:pt x="1684" y="556"/>
                      <a:pt x="1676" y="549"/>
                      <a:pt x="1667" y="542"/>
                    </a:cubicBezTo>
                    <a:cubicBezTo>
                      <a:pt x="1684" y="545"/>
                      <a:pt x="1702" y="547"/>
                      <a:pt x="1720" y="547"/>
                    </a:cubicBezTo>
                    <a:cubicBezTo>
                      <a:pt x="1871" y="547"/>
                      <a:pt x="1994" y="425"/>
                      <a:pt x="1994" y="273"/>
                    </a:cubicBezTo>
                    <a:cubicBezTo>
                      <a:pt x="1994" y="122"/>
                      <a:pt x="1871" y="0"/>
                      <a:pt x="1720" y="0"/>
                    </a:cubicBezTo>
                    <a:cubicBezTo>
                      <a:pt x="1569" y="0"/>
                      <a:pt x="1446" y="122"/>
                      <a:pt x="1446" y="273"/>
                    </a:cubicBezTo>
                    <a:cubicBezTo>
                      <a:pt x="1446" y="354"/>
                      <a:pt x="1481" y="427"/>
                      <a:pt x="1537" y="477"/>
                    </a:cubicBezTo>
                    <a:cubicBezTo>
                      <a:pt x="1534" y="476"/>
                      <a:pt x="1531" y="476"/>
                      <a:pt x="1529" y="475"/>
                    </a:cubicBezTo>
                    <a:cubicBezTo>
                      <a:pt x="1433" y="444"/>
                      <a:pt x="1122" y="373"/>
                      <a:pt x="672" y="587"/>
                    </a:cubicBezTo>
                    <a:cubicBezTo>
                      <a:pt x="660" y="592"/>
                      <a:pt x="650" y="600"/>
                      <a:pt x="642" y="609"/>
                    </a:cubicBezTo>
                    <a:cubicBezTo>
                      <a:pt x="602" y="536"/>
                      <a:pt x="602" y="536"/>
                      <a:pt x="602" y="536"/>
                    </a:cubicBezTo>
                    <a:cubicBezTo>
                      <a:pt x="465" y="611"/>
                      <a:pt x="465" y="611"/>
                      <a:pt x="465" y="611"/>
                    </a:cubicBezTo>
                    <a:cubicBezTo>
                      <a:pt x="403" y="499"/>
                      <a:pt x="403" y="499"/>
                      <a:pt x="403" y="499"/>
                    </a:cubicBezTo>
                    <a:cubicBezTo>
                      <a:pt x="0" y="720"/>
                      <a:pt x="0" y="720"/>
                      <a:pt x="0" y="720"/>
                    </a:cubicBezTo>
                    <a:cubicBezTo>
                      <a:pt x="306" y="1276"/>
                      <a:pt x="306" y="1276"/>
                      <a:pt x="306" y="1276"/>
                    </a:cubicBezTo>
                    <a:lnTo>
                      <a:pt x="709" y="1055"/>
                    </a:lnTo>
                    <a:close/>
                    <a:moveTo>
                      <a:pt x="562" y="672"/>
                    </a:moveTo>
                    <a:cubicBezTo>
                      <a:pt x="645" y="823"/>
                      <a:pt x="645" y="823"/>
                      <a:pt x="645" y="823"/>
                    </a:cubicBezTo>
                    <a:cubicBezTo>
                      <a:pt x="601" y="847"/>
                      <a:pt x="601" y="847"/>
                      <a:pt x="601" y="847"/>
                    </a:cubicBezTo>
                    <a:cubicBezTo>
                      <a:pt x="518" y="696"/>
                      <a:pt x="518" y="696"/>
                      <a:pt x="518" y="696"/>
                    </a:cubicBezTo>
                    <a:lnTo>
                      <a:pt x="562" y="672"/>
                    </a:lnTo>
                    <a:close/>
                  </a:path>
                </a:pathLst>
              </a:custGeom>
              <a:solidFill>
                <a:srgbClr val="000000"/>
              </a:solidFill>
              <a:ln w="9525">
                <a:noFill/>
                <a:round/>
              </a:ln>
            </p:spPr>
            <p:txBody>
              <a:bodyPr vert="horz" wrap="square" lIns="68580" tIns="34290" rIns="68580" bIns="34290" numCol="1" anchor="t" anchorCtr="0" compatLnSpc="1"/>
              <a:lstStyle/>
              <a:p>
                <a:pPr defTabSz="913765">
                  <a:defRPr/>
                </a:pPr>
                <a:endParaRPr lang="en-US" kern="0" dirty="0">
                  <a:solidFill>
                    <a:srgbClr val="000000"/>
                  </a:solidFill>
                  <a:latin typeface="Arial" panose="020B0604020202020204" pitchFamily="34" charset="0"/>
                  <a:cs typeface="Arial" panose="020B0604020202020204" pitchFamily="34" charset="0"/>
                </a:endParaRPr>
              </a:p>
            </p:txBody>
          </p:sp>
        </p:grpSp>
        <p:grpSp>
          <p:nvGrpSpPr>
            <p:cNvPr id="95" name="Group 94"/>
            <p:cNvGrpSpPr/>
            <p:nvPr/>
          </p:nvGrpSpPr>
          <p:grpSpPr>
            <a:xfrm flipH="1">
              <a:off x="8583362" y="2310462"/>
              <a:ext cx="1219140" cy="4776138"/>
              <a:chOff x="1827212" y="2721589"/>
              <a:chExt cx="1500735" cy="5879329"/>
            </a:xfrm>
          </p:grpSpPr>
          <p:sp>
            <p:nvSpPr>
              <p:cNvPr id="136" name="Rectangle 135"/>
              <p:cNvSpPr/>
              <p:nvPr/>
            </p:nvSpPr>
            <p:spPr>
              <a:xfrm>
                <a:off x="2511695" y="3638446"/>
                <a:ext cx="131766" cy="4962472"/>
              </a:xfrm>
              <a:prstGeom prst="rect">
                <a:avLst/>
              </a:prstGeom>
              <a:gradFill flip="none" rotWithShape="1">
                <a:gsLst>
                  <a:gs pos="0">
                    <a:sysClr val="window" lastClr="FFFFFF">
                      <a:lumMod val="50000"/>
                    </a:sysClr>
                  </a:gs>
                  <a:gs pos="25000">
                    <a:sysClr val="window" lastClr="FFFFFF">
                      <a:lumMod val="75000"/>
                    </a:sysClr>
                  </a:gs>
                  <a:gs pos="50000">
                    <a:sysClr val="window" lastClr="FFFFFF">
                      <a:lumMod val="85000"/>
                    </a:sysClr>
                  </a:gs>
                  <a:gs pos="75000">
                    <a:sysClr val="window" lastClr="FFFFFF">
                      <a:lumMod val="75000"/>
                    </a:sysClr>
                  </a:gs>
                  <a:gs pos="100000">
                    <a:sysClr val="window" lastClr="FFFFFF">
                      <a:lumMod val="50000"/>
                    </a:sysClr>
                  </a:gs>
                </a:gsLst>
                <a:lin ang="0" scaled="1"/>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nvGrpSpPr>
              <p:cNvPr id="137" name="Group 136"/>
              <p:cNvGrpSpPr/>
              <p:nvPr/>
            </p:nvGrpSpPr>
            <p:grpSpPr>
              <a:xfrm>
                <a:off x="1827212" y="2817746"/>
                <a:ext cx="1500735" cy="1500735"/>
                <a:chOff x="4441277" y="2884842"/>
                <a:chExt cx="867870" cy="867870"/>
              </a:xfrm>
              <a:effectLst>
                <a:outerShdw blurRad="114300" sx="102000" sy="102000" algn="ctr" rotWithShape="0">
                  <a:prstClr val="black">
                    <a:alpha val="23000"/>
                  </a:prstClr>
                </a:outerShdw>
              </a:effectLst>
            </p:grpSpPr>
            <p:sp>
              <p:nvSpPr>
                <p:cNvPr id="141" name="Rectangle 140"/>
                <p:cNvSpPr/>
                <p:nvPr/>
              </p:nvSpPr>
              <p:spPr>
                <a:xfrm rot="2700000">
                  <a:off x="4441277" y="2884842"/>
                  <a:ext cx="867870" cy="867870"/>
                </a:xfrm>
                <a:prstGeom prst="rect">
                  <a:avLst/>
                </a:prstGeom>
                <a:solidFill>
                  <a:srgbClr val="FC9B00"/>
                </a:soli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42" name="Rectangle 141"/>
                <p:cNvSpPr/>
                <p:nvPr/>
              </p:nvSpPr>
              <p:spPr>
                <a:xfrm rot="2700000">
                  <a:off x="4483130" y="2926695"/>
                  <a:ext cx="784165" cy="784165"/>
                </a:xfrm>
                <a:prstGeom prst="rect">
                  <a:avLst/>
                </a:prstGeom>
                <a:noFill/>
                <a:ln w="6350" cap="flat" cmpd="sng" algn="ctr">
                  <a:solidFill>
                    <a:srgbClr val="000000"/>
                  </a:solid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sp>
            <p:nvSpPr>
              <p:cNvPr id="138" name="Oval 137"/>
              <p:cNvSpPr/>
              <p:nvPr/>
            </p:nvSpPr>
            <p:spPr>
              <a:xfrm>
                <a:off x="2539479" y="4343400"/>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39" name="Oval 138"/>
              <p:cNvSpPr/>
              <p:nvPr/>
            </p:nvSpPr>
            <p:spPr>
              <a:xfrm>
                <a:off x="2539479" y="2721589"/>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40" name="Freeform 5"/>
              <p:cNvSpPr>
                <a:spLocks noEditPoints="1"/>
              </p:cNvSpPr>
              <p:nvPr/>
            </p:nvSpPr>
            <p:spPr bwMode="auto">
              <a:xfrm>
                <a:off x="2158480" y="3107820"/>
                <a:ext cx="838199" cy="967575"/>
              </a:xfrm>
              <a:custGeom>
                <a:avLst/>
                <a:gdLst>
                  <a:gd name="T0" fmla="*/ 709 w 2217"/>
                  <a:gd name="T1" fmla="*/ 1055 h 2562"/>
                  <a:gd name="T2" fmla="*/ 644 w 2217"/>
                  <a:gd name="T3" fmla="*/ 937 h 2562"/>
                  <a:gd name="T4" fmla="*/ 781 w 2217"/>
                  <a:gd name="T5" fmla="*/ 862 h 2562"/>
                  <a:gd name="T6" fmla="*/ 733 w 2217"/>
                  <a:gd name="T7" fmla="*/ 775 h 2562"/>
                  <a:gd name="T8" fmla="*/ 758 w 2217"/>
                  <a:gd name="T9" fmla="*/ 767 h 2562"/>
                  <a:gd name="T10" fmla="*/ 1304 w 2217"/>
                  <a:gd name="T11" fmla="*/ 639 h 2562"/>
                  <a:gd name="T12" fmla="*/ 1043 w 2217"/>
                  <a:gd name="T13" fmla="*/ 1207 h 2562"/>
                  <a:gd name="T14" fmla="*/ 1028 w 2217"/>
                  <a:gd name="T15" fmla="*/ 1392 h 2562"/>
                  <a:gd name="T16" fmla="*/ 1158 w 2217"/>
                  <a:gd name="T17" fmla="*/ 1605 h 2562"/>
                  <a:gd name="T18" fmla="*/ 1137 w 2217"/>
                  <a:gd name="T19" fmla="*/ 1672 h 2562"/>
                  <a:gd name="T20" fmla="*/ 727 w 2217"/>
                  <a:gd name="T21" fmla="*/ 2278 h 2562"/>
                  <a:gd name="T22" fmla="*/ 756 w 2217"/>
                  <a:gd name="T23" fmla="*/ 2453 h 2562"/>
                  <a:gd name="T24" fmla="*/ 820 w 2217"/>
                  <a:gd name="T25" fmla="*/ 2476 h 2562"/>
                  <a:gd name="T26" fmla="*/ 931 w 2217"/>
                  <a:gd name="T27" fmla="*/ 2424 h 2562"/>
                  <a:gd name="T28" fmla="*/ 1337 w 2217"/>
                  <a:gd name="T29" fmla="*/ 1825 h 2562"/>
                  <a:gd name="T30" fmla="*/ 1386 w 2217"/>
                  <a:gd name="T31" fmla="*/ 1892 h 2562"/>
                  <a:gd name="T32" fmla="*/ 1052 w 2217"/>
                  <a:gd name="T33" fmla="*/ 2356 h 2562"/>
                  <a:gd name="T34" fmla="*/ 1071 w 2217"/>
                  <a:gd name="T35" fmla="*/ 2532 h 2562"/>
                  <a:gd name="T36" fmla="*/ 1141 w 2217"/>
                  <a:gd name="T37" fmla="*/ 2560 h 2562"/>
                  <a:gd name="T38" fmla="*/ 1247 w 2217"/>
                  <a:gd name="T39" fmla="*/ 2514 h 2562"/>
                  <a:gd name="T40" fmla="*/ 1643 w 2217"/>
                  <a:gd name="T41" fmla="*/ 1870 h 2562"/>
                  <a:gd name="T42" fmla="*/ 1457 w 2217"/>
                  <a:gd name="T43" fmla="*/ 1576 h 2562"/>
                  <a:gd name="T44" fmla="*/ 1430 w 2217"/>
                  <a:gd name="T45" fmla="*/ 1544 h 2562"/>
                  <a:gd name="T46" fmla="*/ 1504 w 2217"/>
                  <a:gd name="T47" fmla="*/ 1335 h 2562"/>
                  <a:gd name="T48" fmla="*/ 1624 w 2217"/>
                  <a:gd name="T49" fmla="*/ 963 h 2562"/>
                  <a:gd name="T50" fmla="*/ 1668 w 2217"/>
                  <a:gd name="T51" fmla="*/ 1117 h 2562"/>
                  <a:gd name="T52" fmla="*/ 1828 w 2217"/>
                  <a:gd name="T53" fmla="*/ 1188 h 2562"/>
                  <a:gd name="T54" fmla="*/ 2128 w 2217"/>
                  <a:gd name="T55" fmla="*/ 1157 h 2562"/>
                  <a:gd name="T56" fmla="*/ 2206 w 2217"/>
                  <a:gd name="T57" fmla="*/ 1038 h 2562"/>
                  <a:gd name="T58" fmla="*/ 2087 w 2217"/>
                  <a:gd name="T59" fmla="*/ 961 h 2562"/>
                  <a:gd name="T60" fmla="*/ 1830 w 2217"/>
                  <a:gd name="T61" fmla="*/ 988 h 2562"/>
                  <a:gd name="T62" fmla="*/ 1819 w 2217"/>
                  <a:gd name="T63" fmla="*/ 914 h 2562"/>
                  <a:gd name="T64" fmla="*/ 1719 w 2217"/>
                  <a:gd name="T65" fmla="*/ 592 h 2562"/>
                  <a:gd name="T66" fmla="*/ 1690 w 2217"/>
                  <a:gd name="T67" fmla="*/ 564 h 2562"/>
                  <a:gd name="T68" fmla="*/ 1667 w 2217"/>
                  <a:gd name="T69" fmla="*/ 542 h 2562"/>
                  <a:gd name="T70" fmla="*/ 1720 w 2217"/>
                  <a:gd name="T71" fmla="*/ 547 h 2562"/>
                  <a:gd name="T72" fmla="*/ 1994 w 2217"/>
                  <a:gd name="T73" fmla="*/ 273 h 2562"/>
                  <a:gd name="T74" fmla="*/ 1720 w 2217"/>
                  <a:gd name="T75" fmla="*/ 0 h 2562"/>
                  <a:gd name="T76" fmla="*/ 1446 w 2217"/>
                  <a:gd name="T77" fmla="*/ 273 h 2562"/>
                  <a:gd name="T78" fmla="*/ 1537 w 2217"/>
                  <a:gd name="T79" fmla="*/ 477 h 2562"/>
                  <a:gd name="T80" fmla="*/ 1529 w 2217"/>
                  <a:gd name="T81" fmla="*/ 475 h 2562"/>
                  <a:gd name="T82" fmla="*/ 672 w 2217"/>
                  <a:gd name="T83" fmla="*/ 587 h 2562"/>
                  <a:gd name="T84" fmla="*/ 642 w 2217"/>
                  <a:gd name="T85" fmla="*/ 609 h 2562"/>
                  <a:gd name="T86" fmla="*/ 602 w 2217"/>
                  <a:gd name="T87" fmla="*/ 536 h 2562"/>
                  <a:gd name="T88" fmla="*/ 465 w 2217"/>
                  <a:gd name="T89" fmla="*/ 611 h 2562"/>
                  <a:gd name="T90" fmla="*/ 403 w 2217"/>
                  <a:gd name="T91" fmla="*/ 499 h 2562"/>
                  <a:gd name="T92" fmla="*/ 0 w 2217"/>
                  <a:gd name="T93" fmla="*/ 720 h 2562"/>
                  <a:gd name="T94" fmla="*/ 306 w 2217"/>
                  <a:gd name="T95" fmla="*/ 1276 h 2562"/>
                  <a:gd name="T96" fmla="*/ 709 w 2217"/>
                  <a:gd name="T97" fmla="*/ 1055 h 2562"/>
                  <a:gd name="T98" fmla="*/ 562 w 2217"/>
                  <a:gd name="T99" fmla="*/ 672 h 2562"/>
                  <a:gd name="T100" fmla="*/ 645 w 2217"/>
                  <a:gd name="T101" fmla="*/ 823 h 2562"/>
                  <a:gd name="T102" fmla="*/ 601 w 2217"/>
                  <a:gd name="T103" fmla="*/ 847 h 2562"/>
                  <a:gd name="T104" fmla="*/ 518 w 2217"/>
                  <a:gd name="T105" fmla="*/ 696 h 2562"/>
                  <a:gd name="T106" fmla="*/ 562 w 2217"/>
                  <a:gd name="T107" fmla="*/ 672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7" h="2562">
                    <a:moveTo>
                      <a:pt x="709" y="1055"/>
                    </a:moveTo>
                    <a:cubicBezTo>
                      <a:pt x="644" y="937"/>
                      <a:pt x="644" y="937"/>
                      <a:pt x="644" y="937"/>
                    </a:cubicBezTo>
                    <a:cubicBezTo>
                      <a:pt x="781" y="862"/>
                      <a:pt x="781" y="862"/>
                      <a:pt x="781" y="862"/>
                    </a:cubicBezTo>
                    <a:cubicBezTo>
                      <a:pt x="733" y="775"/>
                      <a:pt x="733" y="775"/>
                      <a:pt x="733" y="775"/>
                    </a:cubicBezTo>
                    <a:cubicBezTo>
                      <a:pt x="742" y="774"/>
                      <a:pt x="750" y="771"/>
                      <a:pt x="758" y="767"/>
                    </a:cubicBezTo>
                    <a:cubicBezTo>
                      <a:pt x="995" y="655"/>
                      <a:pt x="1180" y="634"/>
                      <a:pt x="1304" y="639"/>
                    </a:cubicBezTo>
                    <a:cubicBezTo>
                      <a:pt x="1226" y="831"/>
                      <a:pt x="1105" y="1008"/>
                      <a:pt x="1043" y="1207"/>
                    </a:cubicBezTo>
                    <a:cubicBezTo>
                      <a:pt x="1024" y="1265"/>
                      <a:pt x="1007" y="1332"/>
                      <a:pt x="1028" y="1392"/>
                    </a:cubicBezTo>
                    <a:cubicBezTo>
                      <a:pt x="1051" y="1457"/>
                      <a:pt x="1100" y="1530"/>
                      <a:pt x="1158" y="1605"/>
                    </a:cubicBezTo>
                    <a:cubicBezTo>
                      <a:pt x="1151" y="1630"/>
                      <a:pt x="1143" y="1653"/>
                      <a:pt x="1137" y="1672"/>
                    </a:cubicBezTo>
                    <a:cubicBezTo>
                      <a:pt x="1113" y="1726"/>
                      <a:pt x="906" y="2028"/>
                      <a:pt x="727" y="2278"/>
                    </a:cubicBezTo>
                    <a:cubicBezTo>
                      <a:pt x="687" y="2334"/>
                      <a:pt x="700" y="2412"/>
                      <a:pt x="756" y="2453"/>
                    </a:cubicBezTo>
                    <a:cubicBezTo>
                      <a:pt x="776" y="2467"/>
                      <a:pt x="798" y="2474"/>
                      <a:pt x="820" y="2476"/>
                    </a:cubicBezTo>
                    <a:cubicBezTo>
                      <a:pt x="862" y="2478"/>
                      <a:pt x="904" y="2460"/>
                      <a:pt x="931" y="2424"/>
                    </a:cubicBezTo>
                    <a:cubicBezTo>
                      <a:pt x="1056" y="2249"/>
                      <a:pt x="1253" y="1970"/>
                      <a:pt x="1337" y="1825"/>
                    </a:cubicBezTo>
                    <a:cubicBezTo>
                      <a:pt x="1357" y="1850"/>
                      <a:pt x="1375" y="1874"/>
                      <a:pt x="1386" y="1892"/>
                    </a:cubicBezTo>
                    <a:cubicBezTo>
                      <a:pt x="1345" y="1975"/>
                      <a:pt x="1189" y="2187"/>
                      <a:pt x="1052" y="2356"/>
                    </a:cubicBezTo>
                    <a:cubicBezTo>
                      <a:pt x="1009" y="2410"/>
                      <a:pt x="1017" y="2489"/>
                      <a:pt x="1071" y="2532"/>
                    </a:cubicBezTo>
                    <a:cubicBezTo>
                      <a:pt x="1091" y="2549"/>
                      <a:pt x="1116" y="2558"/>
                      <a:pt x="1141" y="2560"/>
                    </a:cubicBezTo>
                    <a:cubicBezTo>
                      <a:pt x="1180" y="2562"/>
                      <a:pt x="1220" y="2546"/>
                      <a:pt x="1247" y="2514"/>
                    </a:cubicBezTo>
                    <a:cubicBezTo>
                      <a:pt x="1657" y="2008"/>
                      <a:pt x="1648" y="1915"/>
                      <a:pt x="1643" y="1870"/>
                    </a:cubicBezTo>
                    <a:cubicBezTo>
                      <a:pt x="1635" y="1795"/>
                      <a:pt x="1577" y="1722"/>
                      <a:pt x="1457" y="1576"/>
                    </a:cubicBezTo>
                    <a:cubicBezTo>
                      <a:pt x="1448" y="1566"/>
                      <a:pt x="1439" y="1555"/>
                      <a:pt x="1430" y="1544"/>
                    </a:cubicBezTo>
                    <a:cubicBezTo>
                      <a:pt x="1464" y="1475"/>
                      <a:pt x="1489" y="1374"/>
                      <a:pt x="1504" y="1335"/>
                    </a:cubicBezTo>
                    <a:cubicBezTo>
                      <a:pt x="1624" y="963"/>
                      <a:pt x="1624" y="963"/>
                      <a:pt x="1624" y="963"/>
                    </a:cubicBezTo>
                    <a:cubicBezTo>
                      <a:pt x="1632" y="1026"/>
                      <a:pt x="1641" y="1077"/>
                      <a:pt x="1668" y="1117"/>
                    </a:cubicBezTo>
                    <a:cubicBezTo>
                      <a:pt x="1682" y="1138"/>
                      <a:pt x="1711" y="1180"/>
                      <a:pt x="1828" y="1188"/>
                    </a:cubicBezTo>
                    <a:cubicBezTo>
                      <a:pt x="1894" y="1193"/>
                      <a:pt x="1990" y="1186"/>
                      <a:pt x="2128" y="1157"/>
                    </a:cubicBezTo>
                    <a:cubicBezTo>
                      <a:pt x="2182" y="1145"/>
                      <a:pt x="2217" y="1092"/>
                      <a:pt x="2206" y="1038"/>
                    </a:cubicBezTo>
                    <a:cubicBezTo>
                      <a:pt x="2194" y="984"/>
                      <a:pt x="2142" y="950"/>
                      <a:pt x="2087" y="961"/>
                    </a:cubicBezTo>
                    <a:cubicBezTo>
                      <a:pt x="1991" y="981"/>
                      <a:pt x="1881" y="990"/>
                      <a:pt x="1830" y="988"/>
                    </a:cubicBezTo>
                    <a:cubicBezTo>
                      <a:pt x="1826" y="968"/>
                      <a:pt x="1822" y="938"/>
                      <a:pt x="1819" y="914"/>
                    </a:cubicBezTo>
                    <a:cubicBezTo>
                      <a:pt x="1806" y="821"/>
                      <a:pt x="1789" y="693"/>
                      <a:pt x="1719" y="592"/>
                    </a:cubicBezTo>
                    <a:cubicBezTo>
                      <a:pt x="1711" y="580"/>
                      <a:pt x="1701" y="571"/>
                      <a:pt x="1690" y="564"/>
                    </a:cubicBezTo>
                    <a:cubicBezTo>
                      <a:pt x="1684" y="556"/>
                      <a:pt x="1676" y="549"/>
                      <a:pt x="1667" y="542"/>
                    </a:cubicBezTo>
                    <a:cubicBezTo>
                      <a:pt x="1684" y="545"/>
                      <a:pt x="1702" y="547"/>
                      <a:pt x="1720" y="547"/>
                    </a:cubicBezTo>
                    <a:cubicBezTo>
                      <a:pt x="1871" y="547"/>
                      <a:pt x="1994" y="425"/>
                      <a:pt x="1994" y="273"/>
                    </a:cubicBezTo>
                    <a:cubicBezTo>
                      <a:pt x="1994" y="122"/>
                      <a:pt x="1871" y="0"/>
                      <a:pt x="1720" y="0"/>
                    </a:cubicBezTo>
                    <a:cubicBezTo>
                      <a:pt x="1569" y="0"/>
                      <a:pt x="1446" y="122"/>
                      <a:pt x="1446" y="273"/>
                    </a:cubicBezTo>
                    <a:cubicBezTo>
                      <a:pt x="1446" y="354"/>
                      <a:pt x="1481" y="427"/>
                      <a:pt x="1537" y="477"/>
                    </a:cubicBezTo>
                    <a:cubicBezTo>
                      <a:pt x="1534" y="476"/>
                      <a:pt x="1531" y="476"/>
                      <a:pt x="1529" y="475"/>
                    </a:cubicBezTo>
                    <a:cubicBezTo>
                      <a:pt x="1433" y="444"/>
                      <a:pt x="1122" y="373"/>
                      <a:pt x="672" y="587"/>
                    </a:cubicBezTo>
                    <a:cubicBezTo>
                      <a:pt x="660" y="592"/>
                      <a:pt x="650" y="600"/>
                      <a:pt x="642" y="609"/>
                    </a:cubicBezTo>
                    <a:cubicBezTo>
                      <a:pt x="602" y="536"/>
                      <a:pt x="602" y="536"/>
                      <a:pt x="602" y="536"/>
                    </a:cubicBezTo>
                    <a:cubicBezTo>
                      <a:pt x="465" y="611"/>
                      <a:pt x="465" y="611"/>
                      <a:pt x="465" y="611"/>
                    </a:cubicBezTo>
                    <a:cubicBezTo>
                      <a:pt x="403" y="499"/>
                      <a:pt x="403" y="499"/>
                      <a:pt x="403" y="499"/>
                    </a:cubicBezTo>
                    <a:cubicBezTo>
                      <a:pt x="0" y="720"/>
                      <a:pt x="0" y="720"/>
                      <a:pt x="0" y="720"/>
                    </a:cubicBezTo>
                    <a:cubicBezTo>
                      <a:pt x="306" y="1276"/>
                      <a:pt x="306" y="1276"/>
                      <a:pt x="306" y="1276"/>
                    </a:cubicBezTo>
                    <a:lnTo>
                      <a:pt x="709" y="1055"/>
                    </a:lnTo>
                    <a:close/>
                    <a:moveTo>
                      <a:pt x="562" y="672"/>
                    </a:moveTo>
                    <a:cubicBezTo>
                      <a:pt x="645" y="823"/>
                      <a:pt x="645" y="823"/>
                      <a:pt x="645" y="823"/>
                    </a:cubicBezTo>
                    <a:cubicBezTo>
                      <a:pt x="601" y="847"/>
                      <a:pt x="601" y="847"/>
                      <a:pt x="601" y="847"/>
                    </a:cubicBezTo>
                    <a:cubicBezTo>
                      <a:pt x="518" y="696"/>
                      <a:pt x="518" y="696"/>
                      <a:pt x="518" y="696"/>
                    </a:cubicBezTo>
                    <a:lnTo>
                      <a:pt x="562" y="672"/>
                    </a:lnTo>
                    <a:close/>
                  </a:path>
                </a:pathLst>
              </a:custGeom>
              <a:solidFill>
                <a:srgbClr val="000000"/>
              </a:solidFill>
              <a:ln w="9525">
                <a:noFill/>
                <a:round/>
              </a:ln>
            </p:spPr>
            <p:txBody>
              <a:bodyPr vert="horz" wrap="square" lIns="68580" tIns="34290" rIns="68580" bIns="34290" numCol="1" anchor="t" anchorCtr="0" compatLnSpc="1"/>
              <a:lstStyle/>
              <a:p>
                <a:pPr defTabSz="913765">
                  <a:defRPr/>
                </a:pPr>
                <a:endParaRPr lang="en-US" kern="0" dirty="0">
                  <a:solidFill>
                    <a:srgbClr val="000000"/>
                  </a:solidFill>
                  <a:latin typeface="Arial" panose="020B0604020202020204" pitchFamily="34" charset="0"/>
                  <a:cs typeface="Arial" panose="020B0604020202020204" pitchFamily="34" charset="0"/>
                </a:endParaRPr>
              </a:p>
            </p:txBody>
          </p:sp>
        </p:grpSp>
        <p:grpSp>
          <p:nvGrpSpPr>
            <p:cNvPr id="96" name="Group 95"/>
            <p:cNvGrpSpPr/>
            <p:nvPr/>
          </p:nvGrpSpPr>
          <p:grpSpPr>
            <a:xfrm flipH="1">
              <a:off x="7001425" y="1980545"/>
              <a:ext cx="1762906" cy="4905735"/>
              <a:chOff x="1827212" y="2721589"/>
              <a:chExt cx="1500735" cy="4176177"/>
            </a:xfrm>
          </p:grpSpPr>
          <p:sp>
            <p:nvSpPr>
              <p:cNvPr id="129" name="Rectangle 128"/>
              <p:cNvSpPr/>
              <p:nvPr/>
            </p:nvSpPr>
            <p:spPr>
              <a:xfrm>
                <a:off x="2511696" y="3816463"/>
                <a:ext cx="131766" cy="3081303"/>
              </a:xfrm>
              <a:prstGeom prst="rect">
                <a:avLst/>
              </a:prstGeom>
              <a:gradFill flip="none" rotWithShape="1">
                <a:gsLst>
                  <a:gs pos="0">
                    <a:sysClr val="window" lastClr="FFFFFF">
                      <a:lumMod val="50000"/>
                    </a:sysClr>
                  </a:gs>
                  <a:gs pos="25000">
                    <a:sysClr val="window" lastClr="FFFFFF">
                      <a:lumMod val="75000"/>
                    </a:sysClr>
                  </a:gs>
                  <a:gs pos="50000">
                    <a:sysClr val="window" lastClr="FFFFFF">
                      <a:lumMod val="85000"/>
                    </a:sysClr>
                  </a:gs>
                  <a:gs pos="75000">
                    <a:sysClr val="window" lastClr="FFFFFF">
                      <a:lumMod val="75000"/>
                    </a:sysClr>
                  </a:gs>
                  <a:gs pos="100000">
                    <a:sysClr val="window" lastClr="FFFFFF">
                      <a:lumMod val="50000"/>
                    </a:sysClr>
                  </a:gs>
                </a:gsLst>
                <a:lin ang="0" scaled="1"/>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nvGrpSpPr>
              <p:cNvPr id="130" name="Group 129"/>
              <p:cNvGrpSpPr/>
              <p:nvPr/>
            </p:nvGrpSpPr>
            <p:grpSpPr>
              <a:xfrm>
                <a:off x="1827212" y="2817746"/>
                <a:ext cx="1500735" cy="1500735"/>
                <a:chOff x="4441277" y="2884842"/>
                <a:chExt cx="867870" cy="867870"/>
              </a:xfrm>
              <a:effectLst>
                <a:outerShdw blurRad="114300" sx="102000" sy="102000" algn="ctr" rotWithShape="0">
                  <a:prstClr val="black">
                    <a:alpha val="23000"/>
                  </a:prstClr>
                </a:outerShdw>
              </a:effectLst>
            </p:grpSpPr>
            <p:sp>
              <p:nvSpPr>
                <p:cNvPr id="134" name="Rectangle 133"/>
                <p:cNvSpPr/>
                <p:nvPr/>
              </p:nvSpPr>
              <p:spPr>
                <a:xfrm rot="2700000">
                  <a:off x="4441277" y="2884842"/>
                  <a:ext cx="867870" cy="867870"/>
                </a:xfrm>
                <a:prstGeom prst="rect">
                  <a:avLst/>
                </a:prstGeom>
                <a:solidFill>
                  <a:srgbClr val="FC9B00"/>
                </a:soli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35" name="Rectangle 134"/>
                <p:cNvSpPr/>
                <p:nvPr/>
              </p:nvSpPr>
              <p:spPr>
                <a:xfrm rot="2700000">
                  <a:off x="4483130" y="2926695"/>
                  <a:ext cx="784165" cy="784165"/>
                </a:xfrm>
                <a:prstGeom prst="rect">
                  <a:avLst/>
                </a:prstGeom>
                <a:noFill/>
                <a:ln w="6350" cap="flat" cmpd="sng" algn="ctr">
                  <a:solidFill>
                    <a:srgbClr val="000000"/>
                  </a:solid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sp>
            <p:nvSpPr>
              <p:cNvPr id="131" name="Oval 130"/>
              <p:cNvSpPr/>
              <p:nvPr/>
            </p:nvSpPr>
            <p:spPr>
              <a:xfrm>
                <a:off x="2539479" y="4343400"/>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32" name="Oval 131"/>
              <p:cNvSpPr/>
              <p:nvPr/>
            </p:nvSpPr>
            <p:spPr>
              <a:xfrm>
                <a:off x="2539479" y="2721589"/>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33" name="Freeform 5"/>
              <p:cNvSpPr>
                <a:spLocks noEditPoints="1"/>
              </p:cNvSpPr>
              <p:nvPr/>
            </p:nvSpPr>
            <p:spPr bwMode="auto">
              <a:xfrm>
                <a:off x="2158480" y="3107820"/>
                <a:ext cx="838199" cy="967575"/>
              </a:xfrm>
              <a:custGeom>
                <a:avLst/>
                <a:gdLst>
                  <a:gd name="T0" fmla="*/ 709 w 2217"/>
                  <a:gd name="T1" fmla="*/ 1055 h 2562"/>
                  <a:gd name="T2" fmla="*/ 644 w 2217"/>
                  <a:gd name="T3" fmla="*/ 937 h 2562"/>
                  <a:gd name="T4" fmla="*/ 781 w 2217"/>
                  <a:gd name="T5" fmla="*/ 862 h 2562"/>
                  <a:gd name="T6" fmla="*/ 733 w 2217"/>
                  <a:gd name="T7" fmla="*/ 775 h 2562"/>
                  <a:gd name="T8" fmla="*/ 758 w 2217"/>
                  <a:gd name="T9" fmla="*/ 767 h 2562"/>
                  <a:gd name="T10" fmla="*/ 1304 w 2217"/>
                  <a:gd name="T11" fmla="*/ 639 h 2562"/>
                  <a:gd name="T12" fmla="*/ 1043 w 2217"/>
                  <a:gd name="T13" fmla="*/ 1207 h 2562"/>
                  <a:gd name="T14" fmla="*/ 1028 w 2217"/>
                  <a:gd name="T15" fmla="*/ 1392 h 2562"/>
                  <a:gd name="T16" fmla="*/ 1158 w 2217"/>
                  <a:gd name="T17" fmla="*/ 1605 h 2562"/>
                  <a:gd name="T18" fmla="*/ 1137 w 2217"/>
                  <a:gd name="T19" fmla="*/ 1672 h 2562"/>
                  <a:gd name="T20" fmla="*/ 727 w 2217"/>
                  <a:gd name="T21" fmla="*/ 2278 h 2562"/>
                  <a:gd name="T22" fmla="*/ 756 w 2217"/>
                  <a:gd name="T23" fmla="*/ 2453 h 2562"/>
                  <a:gd name="T24" fmla="*/ 820 w 2217"/>
                  <a:gd name="T25" fmla="*/ 2476 h 2562"/>
                  <a:gd name="T26" fmla="*/ 931 w 2217"/>
                  <a:gd name="T27" fmla="*/ 2424 h 2562"/>
                  <a:gd name="T28" fmla="*/ 1337 w 2217"/>
                  <a:gd name="T29" fmla="*/ 1825 h 2562"/>
                  <a:gd name="T30" fmla="*/ 1386 w 2217"/>
                  <a:gd name="T31" fmla="*/ 1892 h 2562"/>
                  <a:gd name="T32" fmla="*/ 1052 w 2217"/>
                  <a:gd name="T33" fmla="*/ 2356 h 2562"/>
                  <a:gd name="T34" fmla="*/ 1071 w 2217"/>
                  <a:gd name="T35" fmla="*/ 2532 h 2562"/>
                  <a:gd name="T36" fmla="*/ 1141 w 2217"/>
                  <a:gd name="T37" fmla="*/ 2560 h 2562"/>
                  <a:gd name="T38" fmla="*/ 1247 w 2217"/>
                  <a:gd name="T39" fmla="*/ 2514 h 2562"/>
                  <a:gd name="T40" fmla="*/ 1643 w 2217"/>
                  <a:gd name="T41" fmla="*/ 1870 h 2562"/>
                  <a:gd name="T42" fmla="*/ 1457 w 2217"/>
                  <a:gd name="T43" fmla="*/ 1576 h 2562"/>
                  <a:gd name="T44" fmla="*/ 1430 w 2217"/>
                  <a:gd name="T45" fmla="*/ 1544 h 2562"/>
                  <a:gd name="T46" fmla="*/ 1504 w 2217"/>
                  <a:gd name="T47" fmla="*/ 1335 h 2562"/>
                  <a:gd name="T48" fmla="*/ 1624 w 2217"/>
                  <a:gd name="T49" fmla="*/ 963 h 2562"/>
                  <a:gd name="T50" fmla="*/ 1668 w 2217"/>
                  <a:gd name="T51" fmla="*/ 1117 h 2562"/>
                  <a:gd name="T52" fmla="*/ 1828 w 2217"/>
                  <a:gd name="T53" fmla="*/ 1188 h 2562"/>
                  <a:gd name="T54" fmla="*/ 2128 w 2217"/>
                  <a:gd name="T55" fmla="*/ 1157 h 2562"/>
                  <a:gd name="T56" fmla="*/ 2206 w 2217"/>
                  <a:gd name="T57" fmla="*/ 1038 h 2562"/>
                  <a:gd name="T58" fmla="*/ 2087 w 2217"/>
                  <a:gd name="T59" fmla="*/ 961 h 2562"/>
                  <a:gd name="T60" fmla="*/ 1830 w 2217"/>
                  <a:gd name="T61" fmla="*/ 988 h 2562"/>
                  <a:gd name="T62" fmla="*/ 1819 w 2217"/>
                  <a:gd name="T63" fmla="*/ 914 h 2562"/>
                  <a:gd name="T64" fmla="*/ 1719 w 2217"/>
                  <a:gd name="T65" fmla="*/ 592 h 2562"/>
                  <a:gd name="T66" fmla="*/ 1690 w 2217"/>
                  <a:gd name="T67" fmla="*/ 564 h 2562"/>
                  <a:gd name="T68" fmla="*/ 1667 w 2217"/>
                  <a:gd name="T69" fmla="*/ 542 h 2562"/>
                  <a:gd name="T70" fmla="*/ 1720 w 2217"/>
                  <a:gd name="T71" fmla="*/ 547 h 2562"/>
                  <a:gd name="T72" fmla="*/ 1994 w 2217"/>
                  <a:gd name="T73" fmla="*/ 273 h 2562"/>
                  <a:gd name="T74" fmla="*/ 1720 w 2217"/>
                  <a:gd name="T75" fmla="*/ 0 h 2562"/>
                  <a:gd name="T76" fmla="*/ 1446 w 2217"/>
                  <a:gd name="T77" fmla="*/ 273 h 2562"/>
                  <a:gd name="T78" fmla="*/ 1537 w 2217"/>
                  <a:gd name="T79" fmla="*/ 477 h 2562"/>
                  <a:gd name="T80" fmla="*/ 1529 w 2217"/>
                  <a:gd name="T81" fmla="*/ 475 h 2562"/>
                  <a:gd name="T82" fmla="*/ 672 w 2217"/>
                  <a:gd name="T83" fmla="*/ 587 h 2562"/>
                  <a:gd name="T84" fmla="*/ 642 w 2217"/>
                  <a:gd name="T85" fmla="*/ 609 h 2562"/>
                  <a:gd name="T86" fmla="*/ 602 w 2217"/>
                  <a:gd name="T87" fmla="*/ 536 h 2562"/>
                  <a:gd name="T88" fmla="*/ 465 w 2217"/>
                  <a:gd name="T89" fmla="*/ 611 h 2562"/>
                  <a:gd name="T90" fmla="*/ 403 w 2217"/>
                  <a:gd name="T91" fmla="*/ 499 h 2562"/>
                  <a:gd name="T92" fmla="*/ 0 w 2217"/>
                  <a:gd name="T93" fmla="*/ 720 h 2562"/>
                  <a:gd name="T94" fmla="*/ 306 w 2217"/>
                  <a:gd name="T95" fmla="*/ 1276 h 2562"/>
                  <a:gd name="T96" fmla="*/ 709 w 2217"/>
                  <a:gd name="T97" fmla="*/ 1055 h 2562"/>
                  <a:gd name="T98" fmla="*/ 562 w 2217"/>
                  <a:gd name="T99" fmla="*/ 672 h 2562"/>
                  <a:gd name="T100" fmla="*/ 645 w 2217"/>
                  <a:gd name="T101" fmla="*/ 823 h 2562"/>
                  <a:gd name="T102" fmla="*/ 601 w 2217"/>
                  <a:gd name="T103" fmla="*/ 847 h 2562"/>
                  <a:gd name="T104" fmla="*/ 518 w 2217"/>
                  <a:gd name="T105" fmla="*/ 696 h 2562"/>
                  <a:gd name="T106" fmla="*/ 562 w 2217"/>
                  <a:gd name="T107" fmla="*/ 672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7" h="2562">
                    <a:moveTo>
                      <a:pt x="709" y="1055"/>
                    </a:moveTo>
                    <a:cubicBezTo>
                      <a:pt x="644" y="937"/>
                      <a:pt x="644" y="937"/>
                      <a:pt x="644" y="937"/>
                    </a:cubicBezTo>
                    <a:cubicBezTo>
                      <a:pt x="781" y="862"/>
                      <a:pt x="781" y="862"/>
                      <a:pt x="781" y="862"/>
                    </a:cubicBezTo>
                    <a:cubicBezTo>
                      <a:pt x="733" y="775"/>
                      <a:pt x="733" y="775"/>
                      <a:pt x="733" y="775"/>
                    </a:cubicBezTo>
                    <a:cubicBezTo>
                      <a:pt x="742" y="774"/>
                      <a:pt x="750" y="771"/>
                      <a:pt x="758" y="767"/>
                    </a:cubicBezTo>
                    <a:cubicBezTo>
                      <a:pt x="995" y="655"/>
                      <a:pt x="1180" y="634"/>
                      <a:pt x="1304" y="639"/>
                    </a:cubicBezTo>
                    <a:cubicBezTo>
                      <a:pt x="1226" y="831"/>
                      <a:pt x="1105" y="1008"/>
                      <a:pt x="1043" y="1207"/>
                    </a:cubicBezTo>
                    <a:cubicBezTo>
                      <a:pt x="1024" y="1265"/>
                      <a:pt x="1007" y="1332"/>
                      <a:pt x="1028" y="1392"/>
                    </a:cubicBezTo>
                    <a:cubicBezTo>
                      <a:pt x="1051" y="1457"/>
                      <a:pt x="1100" y="1530"/>
                      <a:pt x="1158" y="1605"/>
                    </a:cubicBezTo>
                    <a:cubicBezTo>
                      <a:pt x="1151" y="1630"/>
                      <a:pt x="1143" y="1653"/>
                      <a:pt x="1137" y="1672"/>
                    </a:cubicBezTo>
                    <a:cubicBezTo>
                      <a:pt x="1113" y="1726"/>
                      <a:pt x="906" y="2028"/>
                      <a:pt x="727" y="2278"/>
                    </a:cubicBezTo>
                    <a:cubicBezTo>
                      <a:pt x="687" y="2334"/>
                      <a:pt x="700" y="2412"/>
                      <a:pt x="756" y="2453"/>
                    </a:cubicBezTo>
                    <a:cubicBezTo>
                      <a:pt x="776" y="2467"/>
                      <a:pt x="798" y="2474"/>
                      <a:pt x="820" y="2476"/>
                    </a:cubicBezTo>
                    <a:cubicBezTo>
                      <a:pt x="862" y="2478"/>
                      <a:pt x="904" y="2460"/>
                      <a:pt x="931" y="2424"/>
                    </a:cubicBezTo>
                    <a:cubicBezTo>
                      <a:pt x="1056" y="2249"/>
                      <a:pt x="1253" y="1970"/>
                      <a:pt x="1337" y="1825"/>
                    </a:cubicBezTo>
                    <a:cubicBezTo>
                      <a:pt x="1357" y="1850"/>
                      <a:pt x="1375" y="1874"/>
                      <a:pt x="1386" y="1892"/>
                    </a:cubicBezTo>
                    <a:cubicBezTo>
                      <a:pt x="1345" y="1975"/>
                      <a:pt x="1189" y="2187"/>
                      <a:pt x="1052" y="2356"/>
                    </a:cubicBezTo>
                    <a:cubicBezTo>
                      <a:pt x="1009" y="2410"/>
                      <a:pt x="1017" y="2489"/>
                      <a:pt x="1071" y="2532"/>
                    </a:cubicBezTo>
                    <a:cubicBezTo>
                      <a:pt x="1091" y="2549"/>
                      <a:pt x="1116" y="2558"/>
                      <a:pt x="1141" y="2560"/>
                    </a:cubicBezTo>
                    <a:cubicBezTo>
                      <a:pt x="1180" y="2562"/>
                      <a:pt x="1220" y="2546"/>
                      <a:pt x="1247" y="2514"/>
                    </a:cubicBezTo>
                    <a:cubicBezTo>
                      <a:pt x="1657" y="2008"/>
                      <a:pt x="1648" y="1915"/>
                      <a:pt x="1643" y="1870"/>
                    </a:cubicBezTo>
                    <a:cubicBezTo>
                      <a:pt x="1635" y="1795"/>
                      <a:pt x="1577" y="1722"/>
                      <a:pt x="1457" y="1576"/>
                    </a:cubicBezTo>
                    <a:cubicBezTo>
                      <a:pt x="1448" y="1566"/>
                      <a:pt x="1439" y="1555"/>
                      <a:pt x="1430" y="1544"/>
                    </a:cubicBezTo>
                    <a:cubicBezTo>
                      <a:pt x="1464" y="1475"/>
                      <a:pt x="1489" y="1374"/>
                      <a:pt x="1504" y="1335"/>
                    </a:cubicBezTo>
                    <a:cubicBezTo>
                      <a:pt x="1624" y="963"/>
                      <a:pt x="1624" y="963"/>
                      <a:pt x="1624" y="963"/>
                    </a:cubicBezTo>
                    <a:cubicBezTo>
                      <a:pt x="1632" y="1026"/>
                      <a:pt x="1641" y="1077"/>
                      <a:pt x="1668" y="1117"/>
                    </a:cubicBezTo>
                    <a:cubicBezTo>
                      <a:pt x="1682" y="1138"/>
                      <a:pt x="1711" y="1180"/>
                      <a:pt x="1828" y="1188"/>
                    </a:cubicBezTo>
                    <a:cubicBezTo>
                      <a:pt x="1894" y="1193"/>
                      <a:pt x="1990" y="1186"/>
                      <a:pt x="2128" y="1157"/>
                    </a:cubicBezTo>
                    <a:cubicBezTo>
                      <a:pt x="2182" y="1145"/>
                      <a:pt x="2217" y="1092"/>
                      <a:pt x="2206" y="1038"/>
                    </a:cubicBezTo>
                    <a:cubicBezTo>
                      <a:pt x="2194" y="984"/>
                      <a:pt x="2142" y="950"/>
                      <a:pt x="2087" y="961"/>
                    </a:cubicBezTo>
                    <a:cubicBezTo>
                      <a:pt x="1991" y="981"/>
                      <a:pt x="1881" y="990"/>
                      <a:pt x="1830" y="988"/>
                    </a:cubicBezTo>
                    <a:cubicBezTo>
                      <a:pt x="1826" y="968"/>
                      <a:pt x="1822" y="938"/>
                      <a:pt x="1819" y="914"/>
                    </a:cubicBezTo>
                    <a:cubicBezTo>
                      <a:pt x="1806" y="821"/>
                      <a:pt x="1789" y="693"/>
                      <a:pt x="1719" y="592"/>
                    </a:cubicBezTo>
                    <a:cubicBezTo>
                      <a:pt x="1711" y="580"/>
                      <a:pt x="1701" y="571"/>
                      <a:pt x="1690" y="564"/>
                    </a:cubicBezTo>
                    <a:cubicBezTo>
                      <a:pt x="1684" y="556"/>
                      <a:pt x="1676" y="549"/>
                      <a:pt x="1667" y="542"/>
                    </a:cubicBezTo>
                    <a:cubicBezTo>
                      <a:pt x="1684" y="545"/>
                      <a:pt x="1702" y="547"/>
                      <a:pt x="1720" y="547"/>
                    </a:cubicBezTo>
                    <a:cubicBezTo>
                      <a:pt x="1871" y="547"/>
                      <a:pt x="1994" y="425"/>
                      <a:pt x="1994" y="273"/>
                    </a:cubicBezTo>
                    <a:cubicBezTo>
                      <a:pt x="1994" y="122"/>
                      <a:pt x="1871" y="0"/>
                      <a:pt x="1720" y="0"/>
                    </a:cubicBezTo>
                    <a:cubicBezTo>
                      <a:pt x="1569" y="0"/>
                      <a:pt x="1446" y="122"/>
                      <a:pt x="1446" y="273"/>
                    </a:cubicBezTo>
                    <a:cubicBezTo>
                      <a:pt x="1446" y="354"/>
                      <a:pt x="1481" y="427"/>
                      <a:pt x="1537" y="477"/>
                    </a:cubicBezTo>
                    <a:cubicBezTo>
                      <a:pt x="1534" y="476"/>
                      <a:pt x="1531" y="476"/>
                      <a:pt x="1529" y="475"/>
                    </a:cubicBezTo>
                    <a:cubicBezTo>
                      <a:pt x="1433" y="444"/>
                      <a:pt x="1122" y="373"/>
                      <a:pt x="672" y="587"/>
                    </a:cubicBezTo>
                    <a:cubicBezTo>
                      <a:pt x="660" y="592"/>
                      <a:pt x="650" y="600"/>
                      <a:pt x="642" y="609"/>
                    </a:cubicBezTo>
                    <a:cubicBezTo>
                      <a:pt x="602" y="536"/>
                      <a:pt x="602" y="536"/>
                      <a:pt x="602" y="536"/>
                    </a:cubicBezTo>
                    <a:cubicBezTo>
                      <a:pt x="465" y="611"/>
                      <a:pt x="465" y="611"/>
                      <a:pt x="465" y="611"/>
                    </a:cubicBezTo>
                    <a:cubicBezTo>
                      <a:pt x="403" y="499"/>
                      <a:pt x="403" y="499"/>
                      <a:pt x="403" y="499"/>
                    </a:cubicBezTo>
                    <a:cubicBezTo>
                      <a:pt x="0" y="720"/>
                      <a:pt x="0" y="720"/>
                      <a:pt x="0" y="720"/>
                    </a:cubicBezTo>
                    <a:cubicBezTo>
                      <a:pt x="306" y="1276"/>
                      <a:pt x="306" y="1276"/>
                      <a:pt x="306" y="1276"/>
                    </a:cubicBezTo>
                    <a:lnTo>
                      <a:pt x="709" y="1055"/>
                    </a:lnTo>
                    <a:close/>
                    <a:moveTo>
                      <a:pt x="562" y="672"/>
                    </a:moveTo>
                    <a:cubicBezTo>
                      <a:pt x="645" y="823"/>
                      <a:pt x="645" y="823"/>
                      <a:pt x="645" y="823"/>
                    </a:cubicBezTo>
                    <a:cubicBezTo>
                      <a:pt x="601" y="847"/>
                      <a:pt x="601" y="847"/>
                      <a:pt x="601" y="847"/>
                    </a:cubicBezTo>
                    <a:cubicBezTo>
                      <a:pt x="518" y="696"/>
                      <a:pt x="518" y="696"/>
                      <a:pt x="518" y="696"/>
                    </a:cubicBezTo>
                    <a:lnTo>
                      <a:pt x="562" y="672"/>
                    </a:lnTo>
                    <a:close/>
                  </a:path>
                </a:pathLst>
              </a:custGeom>
              <a:solidFill>
                <a:srgbClr val="000000"/>
              </a:solidFill>
              <a:ln w="9525">
                <a:noFill/>
                <a:round/>
              </a:ln>
            </p:spPr>
            <p:txBody>
              <a:bodyPr vert="horz" wrap="square" lIns="68580" tIns="34290" rIns="68580" bIns="34290" numCol="1" anchor="t" anchorCtr="0" compatLnSpc="1"/>
              <a:lstStyle/>
              <a:p>
                <a:pPr defTabSz="913765">
                  <a:defRPr/>
                </a:pPr>
                <a:endParaRPr lang="en-US" kern="0" dirty="0">
                  <a:solidFill>
                    <a:srgbClr val="000000"/>
                  </a:solidFill>
                  <a:latin typeface="Arial" panose="020B0604020202020204" pitchFamily="34" charset="0"/>
                  <a:cs typeface="Arial" panose="020B0604020202020204" pitchFamily="34" charset="0"/>
                </a:endParaRPr>
              </a:p>
            </p:txBody>
          </p:sp>
        </p:grpSp>
        <p:grpSp>
          <p:nvGrpSpPr>
            <p:cNvPr id="97" name="Group 96"/>
            <p:cNvGrpSpPr/>
            <p:nvPr/>
          </p:nvGrpSpPr>
          <p:grpSpPr>
            <a:xfrm flipH="1">
              <a:off x="9118745" y="3885679"/>
              <a:ext cx="1000804" cy="3280151"/>
              <a:chOff x="1827212" y="2721589"/>
              <a:chExt cx="1500735" cy="4918682"/>
            </a:xfrm>
          </p:grpSpPr>
          <p:sp>
            <p:nvSpPr>
              <p:cNvPr id="122" name="Rectangle 121"/>
              <p:cNvSpPr/>
              <p:nvPr/>
            </p:nvSpPr>
            <p:spPr>
              <a:xfrm>
                <a:off x="2511695" y="3911894"/>
                <a:ext cx="131767" cy="3728377"/>
              </a:xfrm>
              <a:prstGeom prst="rect">
                <a:avLst/>
              </a:prstGeom>
              <a:gradFill flip="none" rotWithShape="1">
                <a:gsLst>
                  <a:gs pos="0">
                    <a:sysClr val="window" lastClr="FFFFFF">
                      <a:lumMod val="50000"/>
                    </a:sysClr>
                  </a:gs>
                  <a:gs pos="25000">
                    <a:sysClr val="window" lastClr="FFFFFF">
                      <a:lumMod val="75000"/>
                    </a:sysClr>
                  </a:gs>
                  <a:gs pos="50000">
                    <a:sysClr val="window" lastClr="FFFFFF">
                      <a:lumMod val="85000"/>
                    </a:sysClr>
                  </a:gs>
                  <a:gs pos="75000">
                    <a:sysClr val="window" lastClr="FFFFFF">
                      <a:lumMod val="75000"/>
                    </a:sysClr>
                  </a:gs>
                  <a:gs pos="100000">
                    <a:sysClr val="window" lastClr="FFFFFF">
                      <a:lumMod val="50000"/>
                    </a:sysClr>
                  </a:gs>
                </a:gsLst>
                <a:lin ang="0" scaled="1"/>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nvGrpSpPr>
              <p:cNvPr id="123" name="Group 122"/>
              <p:cNvGrpSpPr/>
              <p:nvPr/>
            </p:nvGrpSpPr>
            <p:grpSpPr>
              <a:xfrm>
                <a:off x="1827212" y="2817746"/>
                <a:ext cx="1500735" cy="1500735"/>
                <a:chOff x="4441277" y="2884842"/>
                <a:chExt cx="867870" cy="867870"/>
              </a:xfrm>
              <a:effectLst>
                <a:outerShdw blurRad="114300" sx="102000" sy="102000" algn="ctr" rotWithShape="0">
                  <a:prstClr val="black">
                    <a:alpha val="23000"/>
                  </a:prstClr>
                </a:outerShdw>
              </a:effectLst>
            </p:grpSpPr>
            <p:sp>
              <p:nvSpPr>
                <p:cNvPr id="127" name="Rectangle 126"/>
                <p:cNvSpPr/>
                <p:nvPr/>
              </p:nvSpPr>
              <p:spPr>
                <a:xfrm rot="2700000">
                  <a:off x="4441277" y="2884842"/>
                  <a:ext cx="867870" cy="867870"/>
                </a:xfrm>
                <a:prstGeom prst="rect">
                  <a:avLst/>
                </a:prstGeom>
                <a:solidFill>
                  <a:srgbClr val="FC9B00"/>
                </a:soli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28" name="Rectangle 127"/>
                <p:cNvSpPr/>
                <p:nvPr/>
              </p:nvSpPr>
              <p:spPr>
                <a:xfrm rot="2700000">
                  <a:off x="4483130" y="2926695"/>
                  <a:ext cx="784165" cy="784165"/>
                </a:xfrm>
                <a:prstGeom prst="rect">
                  <a:avLst/>
                </a:prstGeom>
                <a:noFill/>
                <a:ln w="6350" cap="flat" cmpd="sng" algn="ctr">
                  <a:solidFill>
                    <a:srgbClr val="000000"/>
                  </a:solid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sp>
            <p:nvSpPr>
              <p:cNvPr id="124" name="Oval 123"/>
              <p:cNvSpPr/>
              <p:nvPr/>
            </p:nvSpPr>
            <p:spPr>
              <a:xfrm>
                <a:off x="2539479" y="4343400"/>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25" name="Oval 124"/>
              <p:cNvSpPr/>
              <p:nvPr/>
            </p:nvSpPr>
            <p:spPr>
              <a:xfrm>
                <a:off x="2539479" y="2721589"/>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26" name="Freeform 5"/>
              <p:cNvSpPr>
                <a:spLocks noEditPoints="1"/>
              </p:cNvSpPr>
              <p:nvPr/>
            </p:nvSpPr>
            <p:spPr bwMode="auto">
              <a:xfrm>
                <a:off x="2158480" y="3107820"/>
                <a:ext cx="838199" cy="967575"/>
              </a:xfrm>
              <a:custGeom>
                <a:avLst/>
                <a:gdLst>
                  <a:gd name="T0" fmla="*/ 709 w 2217"/>
                  <a:gd name="T1" fmla="*/ 1055 h 2562"/>
                  <a:gd name="T2" fmla="*/ 644 w 2217"/>
                  <a:gd name="T3" fmla="*/ 937 h 2562"/>
                  <a:gd name="T4" fmla="*/ 781 w 2217"/>
                  <a:gd name="T5" fmla="*/ 862 h 2562"/>
                  <a:gd name="T6" fmla="*/ 733 w 2217"/>
                  <a:gd name="T7" fmla="*/ 775 h 2562"/>
                  <a:gd name="T8" fmla="*/ 758 w 2217"/>
                  <a:gd name="T9" fmla="*/ 767 h 2562"/>
                  <a:gd name="T10" fmla="*/ 1304 w 2217"/>
                  <a:gd name="T11" fmla="*/ 639 h 2562"/>
                  <a:gd name="T12" fmla="*/ 1043 w 2217"/>
                  <a:gd name="T13" fmla="*/ 1207 h 2562"/>
                  <a:gd name="T14" fmla="*/ 1028 w 2217"/>
                  <a:gd name="T15" fmla="*/ 1392 h 2562"/>
                  <a:gd name="T16" fmla="*/ 1158 w 2217"/>
                  <a:gd name="T17" fmla="*/ 1605 h 2562"/>
                  <a:gd name="T18" fmla="*/ 1137 w 2217"/>
                  <a:gd name="T19" fmla="*/ 1672 h 2562"/>
                  <a:gd name="T20" fmla="*/ 727 w 2217"/>
                  <a:gd name="T21" fmla="*/ 2278 h 2562"/>
                  <a:gd name="T22" fmla="*/ 756 w 2217"/>
                  <a:gd name="T23" fmla="*/ 2453 h 2562"/>
                  <a:gd name="T24" fmla="*/ 820 w 2217"/>
                  <a:gd name="T25" fmla="*/ 2476 h 2562"/>
                  <a:gd name="T26" fmla="*/ 931 w 2217"/>
                  <a:gd name="T27" fmla="*/ 2424 h 2562"/>
                  <a:gd name="T28" fmla="*/ 1337 w 2217"/>
                  <a:gd name="T29" fmla="*/ 1825 h 2562"/>
                  <a:gd name="T30" fmla="*/ 1386 w 2217"/>
                  <a:gd name="T31" fmla="*/ 1892 h 2562"/>
                  <a:gd name="T32" fmla="*/ 1052 w 2217"/>
                  <a:gd name="T33" fmla="*/ 2356 h 2562"/>
                  <a:gd name="T34" fmla="*/ 1071 w 2217"/>
                  <a:gd name="T35" fmla="*/ 2532 h 2562"/>
                  <a:gd name="T36" fmla="*/ 1141 w 2217"/>
                  <a:gd name="T37" fmla="*/ 2560 h 2562"/>
                  <a:gd name="T38" fmla="*/ 1247 w 2217"/>
                  <a:gd name="T39" fmla="*/ 2514 h 2562"/>
                  <a:gd name="T40" fmla="*/ 1643 w 2217"/>
                  <a:gd name="T41" fmla="*/ 1870 h 2562"/>
                  <a:gd name="T42" fmla="*/ 1457 w 2217"/>
                  <a:gd name="T43" fmla="*/ 1576 h 2562"/>
                  <a:gd name="T44" fmla="*/ 1430 w 2217"/>
                  <a:gd name="T45" fmla="*/ 1544 h 2562"/>
                  <a:gd name="T46" fmla="*/ 1504 w 2217"/>
                  <a:gd name="T47" fmla="*/ 1335 h 2562"/>
                  <a:gd name="T48" fmla="*/ 1624 w 2217"/>
                  <a:gd name="T49" fmla="*/ 963 h 2562"/>
                  <a:gd name="T50" fmla="*/ 1668 w 2217"/>
                  <a:gd name="T51" fmla="*/ 1117 h 2562"/>
                  <a:gd name="T52" fmla="*/ 1828 w 2217"/>
                  <a:gd name="T53" fmla="*/ 1188 h 2562"/>
                  <a:gd name="T54" fmla="*/ 2128 w 2217"/>
                  <a:gd name="T55" fmla="*/ 1157 h 2562"/>
                  <a:gd name="T56" fmla="*/ 2206 w 2217"/>
                  <a:gd name="T57" fmla="*/ 1038 h 2562"/>
                  <a:gd name="T58" fmla="*/ 2087 w 2217"/>
                  <a:gd name="T59" fmla="*/ 961 h 2562"/>
                  <a:gd name="T60" fmla="*/ 1830 w 2217"/>
                  <a:gd name="T61" fmla="*/ 988 h 2562"/>
                  <a:gd name="T62" fmla="*/ 1819 w 2217"/>
                  <a:gd name="T63" fmla="*/ 914 h 2562"/>
                  <a:gd name="T64" fmla="*/ 1719 w 2217"/>
                  <a:gd name="T65" fmla="*/ 592 h 2562"/>
                  <a:gd name="T66" fmla="*/ 1690 w 2217"/>
                  <a:gd name="T67" fmla="*/ 564 h 2562"/>
                  <a:gd name="T68" fmla="*/ 1667 w 2217"/>
                  <a:gd name="T69" fmla="*/ 542 h 2562"/>
                  <a:gd name="T70" fmla="*/ 1720 w 2217"/>
                  <a:gd name="T71" fmla="*/ 547 h 2562"/>
                  <a:gd name="T72" fmla="*/ 1994 w 2217"/>
                  <a:gd name="T73" fmla="*/ 273 h 2562"/>
                  <a:gd name="T74" fmla="*/ 1720 w 2217"/>
                  <a:gd name="T75" fmla="*/ 0 h 2562"/>
                  <a:gd name="T76" fmla="*/ 1446 w 2217"/>
                  <a:gd name="T77" fmla="*/ 273 h 2562"/>
                  <a:gd name="T78" fmla="*/ 1537 w 2217"/>
                  <a:gd name="T79" fmla="*/ 477 h 2562"/>
                  <a:gd name="T80" fmla="*/ 1529 w 2217"/>
                  <a:gd name="T81" fmla="*/ 475 h 2562"/>
                  <a:gd name="T82" fmla="*/ 672 w 2217"/>
                  <a:gd name="T83" fmla="*/ 587 h 2562"/>
                  <a:gd name="T84" fmla="*/ 642 w 2217"/>
                  <a:gd name="T85" fmla="*/ 609 h 2562"/>
                  <a:gd name="T86" fmla="*/ 602 w 2217"/>
                  <a:gd name="T87" fmla="*/ 536 h 2562"/>
                  <a:gd name="T88" fmla="*/ 465 w 2217"/>
                  <a:gd name="T89" fmla="*/ 611 h 2562"/>
                  <a:gd name="T90" fmla="*/ 403 w 2217"/>
                  <a:gd name="T91" fmla="*/ 499 h 2562"/>
                  <a:gd name="T92" fmla="*/ 0 w 2217"/>
                  <a:gd name="T93" fmla="*/ 720 h 2562"/>
                  <a:gd name="T94" fmla="*/ 306 w 2217"/>
                  <a:gd name="T95" fmla="*/ 1276 h 2562"/>
                  <a:gd name="T96" fmla="*/ 709 w 2217"/>
                  <a:gd name="T97" fmla="*/ 1055 h 2562"/>
                  <a:gd name="T98" fmla="*/ 562 w 2217"/>
                  <a:gd name="T99" fmla="*/ 672 h 2562"/>
                  <a:gd name="T100" fmla="*/ 645 w 2217"/>
                  <a:gd name="T101" fmla="*/ 823 h 2562"/>
                  <a:gd name="T102" fmla="*/ 601 w 2217"/>
                  <a:gd name="T103" fmla="*/ 847 h 2562"/>
                  <a:gd name="T104" fmla="*/ 518 w 2217"/>
                  <a:gd name="T105" fmla="*/ 696 h 2562"/>
                  <a:gd name="T106" fmla="*/ 562 w 2217"/>
                  <a:gd name="T107" fmla="*/ 672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7" h="2562">
                    <a:moveTo>
                      <a:pt x="709" y="1055"/>
                    </a:moveTo>
                    <a:cubicBezTo>
                      <a:pt x="644" y="937"/>
                      <a:pt x="644" y="937"/>
                      <a:pt x="644" y="937"/>
                    </a:cubicBezTo>
                    <a:cubicBezTo>
                      <a:pt x="781" y="862"/>
                      <a:pt x="781" y="862"/>
                      <a:pt x="781" y="862"/>
                    </a:cubicBezTo>
                    <a:cubicBezTo>
                      <a:pt x="733" y="775"/>
                      <a:pt x="733" y="775"/>
                      <a:pt x="733" y="775"/>
                    </a:cubicBezTo>
                    <a:cubicBezTo>
                      <a:pt x="742" y="774"/>
                      <a:pt x="750" y="771"/>
                      <a:pt x="758" y="767"/>
                    </a:cubicBezTo>
                    <a:cubicBezTo>
                      <a:pt x="995" y="655"/>
                      <a:pt x="1180" y="634"/>
                      <a:pt x="1304" y="639"/>
                    </a:cubicBezTo>
                    <a:cubicBezTo>
                      <a:pt x="1226" y="831"/>
                      <a:pt x="1105" y="1008"/>
                      <a:pt x="1043" y="1207"/>
                    </a:cubicBezTo>
                    <a:cubicBezTo>
                      <a:pt x="1024" y="1265"/>
                      <a:pt x="1007" y="1332"/>
                      <a:pt x="1028" y="1392"/>
                    </a:cubicBezTo>
                    <a:cubicBezTo>
                      <a:pt x="1051" y="1457"/>
                      <a:pt x="1100" y="1530"/>
                      <a:pt x="1158" y="1605"/>
                    </a:cubicBezTo>
                    <a:cubicBezTo>
                      <a:pt x="1151" y="1630"/>
                      <a:pt x="1143" y="1653"/>
                      <a:pt x="1137" y="1672"/>
                    </a:cubicBezTo>
                    <a:cubicBezTo>
                      <a:pt x="1113" y="1726"/>
                      <a:pt x="906" y="2028"/>
                      <a:pt x="727" y="2278"/>
                    </a:cubicBezTo>
                    <a:cubicBezTo>
                      <a:pt x="687" y="2334"/>
                      <a:pt x="700" y="2412"/>
                      <a:pt x="756" y="2453"/>
                    </a:cubicBezTo>
                    <a:cubicBezTo>
                      <a:pt x="776" y="2467"/>
                      <a:pt x="798" y="2474"/>
                      <a:pt x="820" y="2476"/>
                    </a:cubicBezTo>
                    <a:cubicBezTo>
                      <a:pt x="862" y="2478"/>
                      <a:pt x="904" y="2460"/>
                      <a:pt x="931" y="2424"/>
                    </a:cubicBezTo>
                    <a:cubicBezTo>
                      <a:pt x="1056" y="2249"/>
                      <a:pt x="1253" y="1970"/>
                      <a:pt x="1337" y="1825"/>
                    </a:cubicBezTo>
                    <a:cubicBezTo>
                      <a:pt x="1357" y="1850"/>
                      <a:pt x="1375" y="1874"/>
                      <a:pt x="1386" y="1892"/>
                    </a:cubicBezTo>
                    <a:cubicBezTo>
                      <a:pt x="1345" y="1975"/>
                      <a:pt x="1189" y="2187"/>
                      <a:pt x="1052" y="2356"/>
                    </a:cubicBezTo>
                    <a:cubicBezTo>
                      <a:pt x="1009" y="2410"/>
                      <a:pt x="1017" y="2489"/>
                      <a:pt x="1071" y="2532"/>
                    </a:cubicBezTo>
                    <a:cubicBezTo>
                      <a:pt x="1091" y="2549"/>
                      <a:pt x="1116" y="2558"/>
                      <a:pt x="1141" y="2560"/>
                    </a:cubicBezTo>
                    <a:cubicBezTo>
                      <a:pt x="1180" y="2562"/>
                      <a:pt x="1220" y="2546"/>
                      <a:pt x="1247" y="2514"/>
                    </a:cubicBezTo>
                    <a:cubicBezTo>
                      <a:pt x="1657" y="2008"/>
                      <a:pt x="1648" y="1915"/>
                      <a:pt x="1643" y="1870"/>
                    </a:cubicBezTo>
                    <a:cubicBezTo>
                      <a:pt x="1635" y="1795"/>
                      <a:pt x="1577" y="1722"/>
                      <a:pt x="1457" y="1576"/>
                    </a:cubicBezTo>
                    <a:cubicBezTo>
                      <a:pt x="1448" y="1566"/>
                      <a:pt x="1439" y="1555"/>
                      <a:pt x="1430" y="1544"/>
                    </a:cubicBezTo>
                    <a:cubicBezTo>
                      <a:pt x="1464" y="1475"/>
                      <a:pt x="1489" y="1374"/>
                      <a:pt x="1504" y="1335"/>
                    </a:cubicBezTo>
                    <a:cubicBezTo>
                      <a:pt x="1624" y="963"/>
                      <a:pt x="1624" y="963"/>
                      <a:pt x="1624" y="963"/>
                    </a:cubicBezTo>
                    <a:cubicBezTo>
                      <a:pt x="1632" y="1026"/>
                      <a:pt x="1641" y="1077"/>
                      <a:pt x="1668" y="1117"/>
                    </a:cubicBezTo>
                    <a:cubicBezTo>
                      <a:pt x="1682" y="1138"/>
                      <a:pt x="1711" y="1180"/>
                      <a:pt x="1828" y="1188"/>
                    </a:cubicBezTo>
                    <a:cubicBezTo>
                      <a:pt x="1894" y="1193"/>
                      <a:pt x="1990" y="1186"/>
                      <a:pt x="2128" y="1157"/>
                    </a:cubicBezTo>
                    <a:cubicBezTo>
                      <a:pt x="2182" y="1145"/>
                      <a:pt x="2217" y="1092"/>
                      <a:pt x="2206" y="1038"/>
                    </a:cubicBezTo>
                    <a:cubicBezTo>
                      <a:pt x="2194" y="984"/>
                      <a:pt x="2142" y="950"/>
                      <a:pt x="2087" y="961"/>
                    </a:cubicBezTo>
                    <a:cubicBezTo>
                      <a:pt x="1991" y="981"/>
                      <a:pt x="1881" y="990"/>
                      <a:pt x="1830" y="988"/>
                    </a:cubicBezTo>
                    <a:cubicBezTo>
                      <a:pt x="1826" y="968"/>
                      <a:pt x="1822" y="938"/>
                      <a:pt x="1819" y="914"/>
                    </a:cubicBezTo>
                    <a:cubicBezTo>
                      <a:pt x="1806" y="821"/>
                      <a:pt x="1789" y="693"/>
                      <a:pt x="1719" y="592"/>
                    </a:cubicBezTo>
                    <a:cubicBezTo>
                      <a:pt x="1711" y="580"/>
                      <a:pt x="1701" y="571"/>
                      <a:pt x="1690" y="564"/>
                    </a:cubicBezTo>
                    <a:cubicBezTo>
                      <a:pt x="1684" y="556"/>
                      <a:pt x="1676" y="549"/>
                      <a:pt x="1667" y="542"/>
                    </a:cubicBezTo>
                    <a:cubicBezTo>
                      <a:pt x="1684" y="545"/>
                      <a:pt x="1702" y="547"/>
                      <a:pt x="1720" y="547"/>
                    </a:cubicBezTo>
                    <a:cubicBezTo>
                      <a:pt x="1871" y="547"/>
                      <a:pt x="1994" y="425"/>
                      <a:pt x="1994" y="273"/>
                    </a:cubicBezTo>
                    <a:cubicBezTo>
                      <a:pt x="1994" y="122"/>
                      <a:pt x="1871" y="0"/>
                      <a:pt x="1720" y="0"/>
                    </a:cubicBezTo>
                    <a:cubicBezTo>
                      <a:pt x="1569" y="0"/>
                      <a:pt x="1446" y="122"/>
                      <a:pt x="1446" y="273"/>
                    </a:cubicBezTo>
                    <a:cubicBezTo>
                      <a:pt x="1446" y="354"/>
                      <a:pt x="1481" y="427"/>
                      <a:pt x="1537" y="477"/>
                    </a:cubicBezTo>
                    <a:cubicBezTo>
                      <a:pt x="1534" y="476"/>
                      <a:pt x="1531" y="476"/>
                      <a:pt x="1529" y="475"/>
                    </a:cubicBezTo>
                    <a:cubicBezTo>
                      <a:pt x="1433" y="444"/>
                      <a:pt x="1122" y="373"/>
                      <a:pt x="672" y="587"/>
                    </a:cubicBezTo>
                    <a:cubicBezTo>
                      <a:pt x="660" y="592"/>
                      <a:pt x="650" y="600"/>
                      <a:pt x="642" y="609"/>
                    </a:cubicBezTo>
                    <a:cubicBezTo>
                      <a:pt x="602" y="536"/>
                      <a:pt x="602" y="536"/>
                      <a:pt x="602" y="536"/>
                    </a:cubicBezTo>
                    <a:cubicBezTo>
                      <a:pt x="465" y="611"/>
                      <a:pt x="465" y="611"/>
                      <a:pt x="465" y="611"/>
                    </a:cubicBezTo>
                    <a:cubicBezTo>
                      <a:pt x="403" y="499"/>
                      <a:pt x="403" y="499"/>
                      <a:pt x="403" y="499"/>
                    </a:cubicBezTo>
                    <a:cubicBezTo>
                      <a:pt x="0" y="720"/>
                      <a:pt x="0" y="720"/>
                      <a:pt x="0" y="720"/>
                    </a:cubicBezTo>
                    <a:cubicBezTo>
                      <a:pt x="306" y="1276"/>
                      <a:pt x="306" y="1276"/>
                      <a:pt x="306" y="1276"/>
                    </a:cubicBezTo>
                    <a:lnTo>
                      <a:pt x="709" y="1055"/>
                    </a:lnTo>
                    <a:close/>
                    <a:moveTo>
                      <a:pt x="562" y="672"/>
                    </a:moveTo>
                    <a:cubicBezTo>
                      <a:pt x="645" y="823"/>
                      <a:pt x="645" y="823"/>
                      <a:pt x="645" y="823"/>
                    </a:cubicBezTo>
                    <a:cubicBezTo>
                      <a:pt x="601" y="847"/>
                      <a:pt x="601" y="847"/>
                      <a:pt x="601" y="847"/>
                    </a:cubicBezTo>
                    <a:cubicBezTo>
                      <a:pt x="518" y="696"/>
                      <a:pt x="518" y="696"/>
                      <a:pt x="518" y="696"/>
                    </a:cubicBezTo>
                    <a:lnTo>
                      <a:pt x="562" y="672"/>
                    </a:lnTo>
                    <a:close/>
                  </a:path>
                </a:pathLst>
              </a:custGeom>
              <a:solidFill>
                <a:srgbClr val="000000"/>
              </a:solidFill>
              <a:ln w="9525">
                <a:noFill/>
                <a:round/>
              </a:ln>
            </p:spPr>
            <p:txBody>
              <a:bodyPr vert="horz" wrap="square" lIns="68580" tIns="34290" rIns="68580" bIns="34290" numCol="1" anchor="t" anchorCtr="0" compatLnSpc="1"/>
              <a:lstStyle/>
              <a:p>
                <a:pPr defTabSz="913765">
                  <a:defRPr/>
                </a:pPr>
                <a:endParaRPr lang="en-US" kern="0" dirty="0">
                  <a:solidFill>
                    <a:srgbClr val="000000"/>
                  </a:solidFill>
                  <a:latin typeface="Arial" panose="020B0604020202020204" pitchFamily="34" charset="0"/>
                  <a:cs typeface="Arial" panose="020B0604020202020204" pitchFamily="34" charset="0"/>
                </a:endParaRPr>
              </a:p>
            </p:txBody>
          </p:sp>
        </p:grpSp>
        <p:grpSp>
          <p:nvGrpSpPr>
            <p:cNvPr id="98" name="Group 97"/>
            <p:cNvGrpSpPr/>
            <p:nvPr/>
          </p:nvGrpSpPr>
          <p:grpSpPr>
            <a:xfrm flipH="1">
              <a:off x="7849123" y="3777663"/>
              <a:ext cx="1379185" cy="3837933"/>
              <a:chOff x="1827212" y="2721589"/>
              <a:chExt cx="1500735" cy="4176177"/>
            </a:xfrm>
          </p:grpSpPr>
          <p:sp>
            <p:nvSpPr>
              <p:cNvPr id="115" name="Rectangle 114"/>
              <p:cNvSpPr/>
              <p:nvPr/>
            </p:nvSpPr>
            <p:spPr>
              <a:xfrm>
                <a:off x="2511696" y="3816463"/>
                <a:ext cx="131766" cy="3081303"/>
              </a:xfrm>
              <a:prstGeom prst="rect">
                <a:avLst/>
              </a:prstGeom>
              <a:gradFill flip="none" rotWithShape="1">
                <a:gsLst>
                  <a:gs pos="0">
                    <a:sysClr val="window" lastClr="FFFFFF">
                      <a:lumMod val="50000"/>
                    </a:sysClr>
                  </a:gs>
                  <a:gs pos="25000">
                    <a:sysClr val="window" lastClr="FFFFFF">
                      <a:lumMod val="75000"/>
                    </a:sysClr>
                  </a:gs>
                  <a:gs pos="50000">
                    <a:sysClr val="window" lastClr="FFFFFF">
                      <a:lumMod val="85000"/>
                    </a:sysClr>
                  </a:gs>
                  <a:gs pos="75000">
                    <a:sysClr val="window" lastClr="FFFFFF">
                      <a:lumMod val="75000"/>
                    </a:sysClr>
                  </a:gs>
                  <a:gs pos="100000">
                    <a:sysClr val="window" lastClr="FFFFFF">
                      <a:lumMod val="50000"/>
                    </a:sysClr>
                  </a:gs>
                </a:gsLst>
                <a:lin ang="0" scaled="1"/>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nvGrpSpPr>
              <p:cNvPr id="116" name="Group 115"/>
              <p:cNvGrpSpPr/>
              <p:nvPr/>
            </p:nvGrpSpPr>
            <p:grpSpPr>
              <a:xfrm>
                <a:off x="1827212" y="2817746"/>
                <a:ext cx="1500735" cy="1500735"/>
                <a:chOff x="4441277" y="2884842"/>
                <a:chExt cx="867870" cy="867870"/>
              </a:xfrm>
              <a:effectLst>
                <a:outerShdw blurRad="114300" sx="102000" sy="102000" algn="ctr" rotWithShape="0">
                  <a:prstClr val="black">
                    <a:alpha val="23000"/>
                  </a:prstClr>
                </a:outerShdw>
              </a:effectLst>
            </p:grpSpPr>
            <p:sp>
              <p:nvSpPr>
                <p:cNvPr id="120" name="Rectangle 119"/>
                <p:cNvSpPr/>
                <p:nvPr/>
              </p:nvSpPr>
              <p:spPr>
                <a:xfrm rot="2700000">
                  <a:off x="4441277" y="2884842"/>
                  <a:ext cx="867870" cy="867870"/>
                </a:xfrm>
                <a:prstGeom prst="rect">
                  <a:avLst/>
                </a:prstGeom>
                <a:solidFill>
                  <a:srgbClr val="FC9B00"/>
                </a:soli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21" name="Rectangle 120"/>
                <p:cNvSpPr/>
                <p:nvPr/>
              </p:nvSpPr>
              <p:spPr>
                <a:xfrm rot="2700000">
                  <a:off x="4483130" y="2926695"/>
                  <a:ext cx="784165" cy="784165"/>
                </a:xfrm>
                <a:prstGeom prst="rect">
                  <a:avLst/>
                </a:prstGeom>
                <a:noFill/>
                <a:ln w="6350" cap="flat" cmpd="sng" algn="ctr">
                  <a:solidFill>
                    <a:srgbClr val="000000"/>
                  </a:solid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sp>
            <p:nvSpPr>
              <p:cNvPr id="117" name="Oval 116"/>
              <p:cNvSpPr/>
              <p:nvPr/>
            </p:nvSpPr>
            <p:spPr>
              <a:xfrm>
                <a:off x="2539479" y="4343400"/>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18" name="Oval 117"/>
              <p:cNvSpPr/>
              <p:nvPr/>
            </p:nvSpPr>
            <p:spPr>
              <a:xfrm>
                <a:off x="2539479" y="2721589"/>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19" name="Freeform 5"/>
              <p:cNvSpPr>
                <a:spLocks noEditPoints="1"/>
              </p:cNvSpPr>
              <p:nvPr/>
            </p:nvSpPr>
            <p:spPr bwMode="auto">
              <a:xfrm>
                <a:off x="2158480" y="3107820"/>
                <a:ext cx="838199" cy="967575"/>
              </a:xfrm>
              <a:custGeom>
                <a:avLst/>
                <a:gdLst>
                  <a:gd name="T0" fmla="*/ 709 w 2217"/>
                  <a:gd name="T1" fmla="*/ 1055 h 2562"/>
                  <a:gd name="T2" fmla="*/ 644 w 2217"/>
                  <a:gd name="T3" fmla="*/ 937 h 2562"/>
                  <a:gd name="T4" fmla="*/ 781 w 2217"/>
                  <a:gd name="T5" fmla="*/ 862 h 2562"/>
                  <a:gd name="T6" fmla="*/ 733 w 2217"/>
                  <a:gd name="T7" fmla="*/ 775 h 2562"/>
                  <a:gd name="T8" fmla="*/ 758 w 2217"/>
                  <a:gd name="T9" fmla="*/ 767 h 2562"/>
                  <a:gd name="T10" fmla="*/ 1304 w 2217"/>
                  <a:gd name="T11" fmla="*/ 639 h 2562"/>
                  <a:gd name="T12" fmla="*/ 1043 w 2217"/>
                  <a:gd name="T13" fmla="*/ 1207 h 2562"/>
                  <a:gd name="T14" fmla="*/ 1028 w 2217"/>
                  <a:gd name="T15" fmla="*/ 1392 h 2562"/>
                  <a:gd name="T16" fmla="*/ 1158 w 2217"/>
                  <a:gd name="T17" fmla="*/ 1605 h 2562"/>
                  <a:gd name="T18" fmla="*/ 1137 w 2217"/>
                  <a:gd name="T19" fmla="*/ 1672 h 2562"/>
                  <a:gd name="T20" fmla="*/ 727 w 2217"/>
                  <a:gd name="T21" fmla="*/ 2278 h 2562"/>
                  <a:gd name="T22" fmla="*/ 756 w 2217"/>
                  <a:gd name="T23" fmla="*/ 2453 h 2562"/>
                  <a:gd name="T24" fmla="*/ 820 w 2217"/>
                  <a:gd name="T25" fmla="*/ 2476 h 2562"/>
                  <a:gd name="T26" fmla="*/ 931 w 2217"/>
                  <a:gd name="T27" fmla="*/ 2424 h 2562"/>
                  <a:gd name="T28" fmla="*/ 1337 w 2217"/>
                  <a:gd name="T29" fmla="*/ 1825 h 2562"/>
                  <a:gd name="T30" fmla="*/ 1386 w 2217"/>
                  <a:gd name="T31" fmla="*/ 1892 h 2562"/>
                  <a:gd name="T32" fmla="*/ 1052 w 2217"/>
                  <a:gd name="T33" fmla="*/ 2356 h 2562"/>
                  <a:gd name="T34" fmla="*/ 1071 w 2217"/>
                  <a:gd name="T35" fmla="*/ 2532 h 2562"/>
                  <a:gd name="T36" fmla="*/ 1141 w 2217"/>
                  <a:gd name="T37" fmla="*/ 2560 h 2562"/>
                  <a:gd name="T38" fmla="*/ 1247 w 2217"/>
                  <a:gd name="T39" fmla="*/ 2514 h 2562"/>
                  <a:gd name="T40" fmla="*/ 1643 w 2217"/>
                  <a:gd name="T41" fmla="*/ 1870 h 2562"/>
                  <a:gd name="T42" fmla="*/ 1457 w 2217"/>
                  <a:gd name="T43" fmla="*/ 1576 h 2562"/>
                  <a:gd name="T44" fmla="*/ 1430 w 2217"/>
                  <a:gd name="T45" fmla="*/ 1544 h 2562"/>
                  <a:gd name="T46" fmla="*/ 1504 w 2217"/>
                  <a:gd name="T47" fmla="*/ 1335 h 2562"/>
                  <a:gd name="T48" fmla="*/ 1624 w 2217"/>
                  <a:gd name="T49" fmla="*/ 963 h 2562"/>
                  <a:gd name="T50" fmla="*/ 1668 w 2217"/>
                  <a:gd name="T51" fmla="*/ 1117 h 2562"/>
                  <a:gd name="T52" fmla="*/ 1828 w 2217"/>
                  <a:gd name="T53" fmla="*/ 1188 h 2562"/>
                  <a:gd name="T54" fmla="*/ 2128 w 2217"/>
                  <a:gd name="T55" fmla="*/ 1157 h 2562"/>
                  <a:gd name="T56" fmla="*/ 2206 w 2217"/>
                  <a:gd name="T57" fmla="*/ 1038 h 2562"/>
                  <a:gd name="T58" fmla="*/ 2087 w 2217"/>
                  <a:gd name="T59" fmla="*/ 961 h 2562"/>
                  <a:gd name="T60" fmla="*/ 1830 w 2217"/>
                  <a:gd name="T61" fmla="*/ 988 h 2562"/>
                  <a:gd name="T62" fmla="*/ 1819 w 2217"/>
                  <a:gd name="T63" fmla="*/ 914 h 2562"/>
                  <a:gd name="T64" fmla="*/ 1719 w 2217"/>
                  <a:gd name="T65" fmla="*/ 592 h 2562"/>
                  <a:gd name="T66" fmla="*/ 1690 w 2217"/>
                  <a:gd name="T67" fmla="*/ 564 h 2562"/>
                  <a:gd name="T68" fmla="*/ 1667 w 2217"/>
                  <a:gd name="T69" fmla="*/ 542 h 2562"/>
                  <a:gd name="T70" fmla="*/ 1720 w 2217"/>
                  <a:gd name="T71" fmla="*/ 547 h 2562"/>
                  <a:gd name="T72" fmla="*/ 1994 w 2217"/>
                  <a:gd name="T73" fmla="*/ 273 h 2562"/>
                  <a:gd name="T74" fmla="*/ 1720 w 2217"/>
                  <a:gd name="T75" fmla="*/ 0 h 2562"/>
                  <a:gd name="T76" fmla="*/ 1446 w 2217"/>
                  <a:gd name="T77" fmla="*/ 273 h 2562"/>
                  <a:gd name="T78" fmla="*/ 1537 w 2217"/>
                  <a:gd name="T79" fmla="*/ 477 h 2562"/>
                  <a:gd name="T80" fmla="*/ 1529 w 2217"/>
                  <a:gd name="T81" fmla="*/ 475 h 2562"/>
                  <a:gd name="T82" fmla="*/ 672 w 2217"/>
                  <a:gd name="T83" fmla="*/ 587 h 2562"/>
                  <a:gd name="T84" fmla="*/ 642 w 2217"/>
                  <a:gd name="T85" fmla="*/ 609 h 2562"/>
                  <a:gd name="T86" fmla="*/ 602 w 2217"/>
                  <a:gd name="T87" fmla="*/ 536 h 2562"/>
                  <a:gd name="T88" fmla="*/ 465 w 2217"/>
                  <a:gd name="T89" fmla="*/ 611 h 2562"/>
                  <a:gd name="T90" fmla="*/ 403 w 2217"/>
                  <a:gd name="T91" fmla="*/ 499 h 2562"/>
                  <a:gd name="T92" fmla="*/ 0 w 2217"/>
                  <a:gd name="T93" fmla="*/ 720 h 2562"/>
                  <a:gd name="T94" fmla="*/ 306 w 2217"/>
                  <a:gd name="T95" fmla="*/ 1276 h 2562"/>
                  <a:gd name="T96" fmla="*/ 709 w 2217"/>
                  <a:gd name="T97" fmla="*/ 1055 h 2562"/>
                  <a:gd name="T98" fmla="*/ 562 w 2217"/>
                  <a:gd name="T99" fmla="*/ 672 h 2562"/>
                  <a:gd name="T100" fmla="*/ 645 w 2217"/>
                  <a:gd name="T101" fmla="*/ 823 h 2562"/>
                  <a:gd name="T102" fmla="*/ 601 w 2217"/>
                  <a:gd name="T103" fmla="*/ 847 h 2562"/>
                  <a:gd name="T104" fmla="*/ 518 w 2217"/>
                  <a:gd name="T105" fmla="*/ 696 h 2562"/>
                  <a:gd name="T106" fmla="*/ 562 w 2217"/>
                  <a:gd name="T107" fmla="*/ 672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7" h="2562">
                    <a:moveTo>
                      <a:pt x="709" y="1055"/>
                    </a:moveTo>
                    <a:cubicBezTo>
                      <a:pt x="644" y="937"/>
                      <a:pt x="644" y="937"/>
                      <a:pt x="644" y="937"/>
                    </a:cubicBezTo>
                    <a:cubicBezTo>
                      <a:pt x="781" y="862"/>
                      <a:pt x="781" y="862"/>
                      <a:pt x="781" y="862"/>
                    </a:cubicBezTo>
                    <a:cubicBezTo>
                      <a:pt x="733" y="775"/>
                      <a:pt x="733" y="775"/>
                      <a:pt x="733" y="775"/>
                    </a:cubicBezTo>
                    <a:cubicBezTo>
                      <a:pt x="742" y="774"/>
                      <a:pt x="750" y="771"/>
                      <a:pt x="758" y="767"/>
                    </a:cubicBezTo>
                    <a:cubicBezTo>
                      <a:pt x="995" y="655"/>
                      <a:pt x="1180" y="634"/>
                      <a:pt x="1304" y="639"/>
                    </a:cubicBezTo>
                    <a:cubicBezTo>
                      <a:pt x="1226" y="831"/>
                      <a:pt x="1105" y="1008"/>
                      <a:pt x="1043" y="1207"/>
                    </a:cubicBezTo>
                    <a:cubicBezTo>
                      <a:pt x="1024" y="1265"/>
                      <a:pt x="1007" y="1332"/>
                      <a:pt x="1028" y="1392"/>
                    </a:cubicBezTo>
                    <a:cubicBezTo>
                      <a:pt x="1051" y="1457"/>
                      <a:pt x="1100" y="1530"/>
                      <a:pt x="1158" y="1605"/>
                    </a:cubicBezTo>
                    <a:cubicBezTo>
                      <a:pt x="1151" y="1630"/>
                      <a:pt x="1143" y="1653"/>
                      <a:pt x="1137" y="1672"/>
                    </a:cubicBezTo>
                    <a:cubicBezTo>
                      <a:pt x="1113" y="1726"/>
                      <a:pt x="906" y="2028"/>
                      <a:pt x="727" y="2278"/>
                    </a:cubicBezTo>
                    <a:cubicBezTo>
                      <a:pt x="687" y="2334"/>
                      <a:pt x="700" y="2412"/>
                      <a:pt x="756" y="2453"/>
                    </a:cubicBezTo>
                    <a:cubicBezTo>
                      <a:pt x="776" y="2467"/>
                      <a:pt x="798" y="2474"/>
                      <a:pt x="820" y="2476"/>
                    </a:cubicBezTo>
                    <a:cubicBezTo>
                      <a:pt x="862" y="2478"/>
                      <a:pt x="904" y="2460"/>
                      <a:pt x="931" y="2424"/>
                    </a:cubicBezTo>
                    <a:cubicBezTo>
                      <a:pt x="1056" y="2249"/>
                      <a:pt x="1253" y="1970"/>
                      <a:pt x="1337" y="1825"/>
                    </a:cubicBezTo>
                    <a:cubicBezTo>
                      <a:pt x="1357" y="1850"/>
                      <a:pt x="1375" y="1874"/>
                      <a:pt x="1386" y="1892"/>
                    </a:cubicBezTo>
                    <a:cubicBezTo>
                      <a:pt x="1345" y="1975"/>
                      <a:pt x="1189" y="2187"/>
                      <a:pt x="1052" y="2356"/>
                    </a:cubicBezTo>
                    <a:cubicBezTo>
                      <a:pt x="1009" y="2410"/>
                      <a:pt x="1017" y="2489"/>
                      <a:pt x="1071" y="2532"/>
                    </a:cubicBezTo>
                    <a:cubicBezTo>
                      <a:pt x="1091" y="2549"/>
                      <a:pt x="1116" y="2558"/>
                      <a:pt x="1141" y="2560"/>
                    </a:cubicBezTo>
                    <a:cubicBezTo>
                      <a:pt x="1180" y="2562"/>
                      <a:pt x="1220" y="2546"/>
                      <a:pt x="1247" y="2514"/>
                    </a:cubicBezTo>
                    <a:cubicBezTo>
                      <a:pt x="1657" y="2008"/>
                      <a:pt x="1648" y="1915"/>
                      <a:pt x="1643" y="1870"/>
                    </a:cubicBezTo>
                    <a:cubicBezTo>
                      <a:pt x="1635" y="1795"/>
                      <a:pt x="1577" y="1722"/>
                      <a:pt x="1457" y="1576"/>
                    </a:cubicBezTo>
                    <a:cubicBezTo>
                      <a:pt x="1448" y="1566"/>
                      <a:pt x="1439" y="1555"/>
                      <a:pt x="1430" y="1544"/>
                    </a:cubicBezTo>
                    <a:cubicBezTo>
                      <a:pt x="1464" y="1475"/>
                      <a:pt x="1489" y="1374"/>
                      <a:pt x="1504" y="1335"/>
                    </a:cubicBezTo>
                    <a:cubicBezTo>
                      <a:pt x="1624" y="963"/>
                      <a:pt x="1624" y="963"/>
                      <a:pt x="1624" y="963"/>
                    </a:cubicBezTo>
                    <a:cubicBezTo>
                      <a:pt x="1632" y="1026"/>
                      <a:pt x="1641" y="1077"/>
                      <a:pt x="1668" y="1117"/>
                    </a:cubicBezTo>
                    <a:cubicBezTo>
                      <a:pt x="1682" y="1138"/>
                      <a:pt x="1711" y="1180"/>
                      <a:pt x="1828" y="1188"/>
                    </a:cubicBezTo>
                    <a:cubicBezTo>
                      <a:pt x="1894" y="1193"/>
                      <a:pt x="1990" y="1186"/>
                      <a:pt x="2128" y="1157"/>
                    </a:cubicBezTo>
                    <a:cubicBezTo>
                      <a:pt x="2182" y="1145"/>
                      <a:pt x="2217" y="1092"/>
                      <a:pt x="2206" y="1038"/>
                    </a:cubicBezTo>
                    <a:cubicBezTo>
                      <a:pt x="2194" y="984"/>
                      <a:pt x="2142" y="950"/>
                      <a:pt x="2087" y="961"/>
                    </a:cubicBezTo>
                    <a:cubicBezTo>
                      <a:pt x="1991" y="981"/>
                      <a:pt x="1881" y="990"/>
                      <a:pt x="1830" y="988"/>
                    </a:cubicBezTo>
                    <a:cubicBezTo>
                      <a:pt x="1826" y="968"/>
                      <a:pt x="1822" y="938"/>
                      <a:pt x="1819" y="914"/>
                    </a:cubicBezTo>
                    <a:cubicBezTo>
                      <a:pt x="1806" y="821"/>
                      <a:pt x="1789" y="693"/>
                      <a:pt x="1719" y="592"/>
                    </a:cubicBezTo>
                    <a:cubicBezTo>
                      <a:pt x="1711" y="580"/>
                      <a:pt x="1701" y="571"/>
                      <a:pt x="1690" y="564"/>
                    </a:cubicBezTo>
                    <a:cubicBezTo>
                      <a:pt x="1684" y="556"/>
                      <a:pt x="1676" y="549"/>
                      <a:pt x="1667" y="542"/>
                    </a:cubicBezTo>
                    <a:cubicBezTo>
                      <a:pt x="1684" y="545"/>
                      <a:pt x="1702" y="547"/>
                      <a:pt x="1720" y="547"/>
                    </a:cubicBezTo>
                    <a:cubicBezTo>
                      <a:pt x="1871" y="547"/>
                      <a:pt x="1994" y="425"/>
                      <a:pt x="1994" y="273"/>
                    </a:cubicBezTo>
                    <a:cubicBezTo>
                      <a:pt x="1994" y="122"/>
                      <a:pt x="1871" y="0"/>
                      <a:pt x="1720" y="0"/>
                    </a:cubicBezTo>
                    <a:cubicBezTo>
                      <a:pt x="1569" y="0"/>
                      <a:pt x="1446" y="122"/>
                      <a:pt x="1446" y="273"/>
                    </a:cubicBezTo>
                    <a:cubicBezTo>
                      <a:pt x="1446" y="354"/>
                      <a:pt x="1481" y="427"/>
                      <a:pt x="1537" y="477"/>
                    </a:cubicBezTo>
                    <a:cubicBezTo>
                      <a:pt x="1534" y="476"/>
                      <a:pt x="1531" y="476"/>
                      <a:pt x="1529" y="475"/>
                    </a:cubicBezTo>
                    <a:cubicBezTo>
                      <a:pt x="1433" y="444"/>
                      <a:pt x="1122" y="373"/>
                      <a:pt x="672" y="587"/>
                    </a:cubicBezTo>
                    <a:cubicBezTo>
                      <a:pt x="660" y="592"/>
                      <a:pt x="650" y="600"/>
                      <a:pt x="642" y="609"/>
                    </a:cubicBezTo>
                    <a:cubicBezTo>
                      <a:pt x="602" y="536"/>
                      <a:pt x="602" y="536"/>
                      <a:pt x="602" y="536"/>
                    </a:cubicBezTo>
                    <a:cubicBezTo>
                      <a:pt x="465" y="611"/>
                      <a:pt x="465" y="611"/>
                      <a:pt x="465" y="611"/>
                    </a:cubicBezTo>
                    <a:cubicBezTo>
                      <a:pt x="403" y="499"/>
                      <a:pt x="403" y="499"/>
                      <a:pt x="403" y="499"/>
                    </a:cubicBezTo>
                    <a:cubicBezTo>
                      <a:pt x="0" y="720"/>
                      <a:pt x="0" y="720"/>
                      <a:pt x="0" y="720"/>
                    </a:cubicBezTo>
                    <a:cubicBezTo>
                      <a:pt x="306" y="1276"/>
                      <a:pt x="306" y="1276"/>
                      <a:pt x="306" y="1276"/>
                    </a:cubicBezTo>
                    <a:lnTo>
                      <a:pt x="709" y="1055"/>
                    </a:lnTo>
                    <a:close/>
                    <a:moveTo>
                      <a:pt x="562" y="672"/>
                    </a:moveTo>
                    <a:cubicBezTo>
                      <a:pt x="645" y="823"/>
                      <a:pt x="645" y="823"/>
                      <a:pt x="645" y="823"/>
                    </a:cubicBezTo>
                    <a:cubicBezTo>
                      <a:pt x="601" y="847"/>
                      <a:pt x="601" y="847"/>
                      <a:pt x="601" y="847"/>
                    </a:cubicBezTo>
                    <a:cubicBezTo>
                      <a:pt x="518" y="696"/>
                      <a:pt x="518" y="696"/>
                      <a:pt x="518" y="696"/>
                    </a:cubicBezTo>
                    <a:lnTo>
                      <a:pt x="562" y="672"/>
                    </a:lnTo>
                    <a:close/>
                  </a:path>
                </a:pathLst>
              </a:custGeom>
              <a:solidFill>
                <a:srgbClr val="000000"/>
              </a:solidFill>
              <a:ln w="9525">
                <a:noFill/>
                <a:round/>
              </a:ln>
            </p:spPr>
            <p:txBody>
              <a:bodyPr vert="horz" wrap="square" lIns="68580" tIns="34290" rIns="68580" bIns="34290" numCol="1" anchor="t" anchorCtr="0" compatLnSpc="1"/>
              <a:lstStyle/>
              <a:p>
                <a:pPr defTabSz="913765">
                  <a:defRPr/>
                </a:pPr>
                <a:endParaRPr lang="en-US" kern="0" dirty="0">
                  <a:solidFill>
                    <a:srgbClr val="000000"/>
                  </a:solidFill>
                  <a:latin typeface="Arial" panose="020B0604020202020204" pitchFamily="34" charset="0"/>
                  <a:cs typeface="Arial" panose="020B0604020202020204" pitchFamily="34" charset="0"/>
                </a:endParaRPr>
              </a:p>
            </p:txBody>
          </p:sp>
        </p:grpSp>
        <p:grpSp>
          <p:nvGrpSpPr>
            <p:cNvPr id="99" name="Group 98"/>
            <p:cNvGrpSpPr/>
            <p:nvPr/>
          </p:nvGrpSpPr>
          <p:grpSpPr>
            <a:xfrm flipH="1">
              <a:off x="8516063" y="4816242"/>
              <a:ext cx="1318746" cy="3669747"/>
              <a:chOff x="1827212" y="2721589"/>
              <a:chExt cx="1500735" cy="4176177"/>
            </a:xfrm>
          </p:grpSpPr>
          <p:sp>
            <p:nvSpPr>
              <p:cNvPr id="108" name="Rectangle 107"/>
              <p:cNvSpPr/>
              <p:nvPr/>
            </p:nvSpPr>
            <p:spPr>
              <a:xfrm>
                <a:off x="2511696" y="3816463"/>
                <a:ext cx="131766" cy="3081303"/>
              </a:xfrm>
              <a:prstGeom prst="rect">
                <a:avLst/>
              </a:prstGeom>
              <a:gradFill flip="none" rotWithShape="1">
                <a:gsLst>
                  <a:gs pos="0">
                    <a:sysClr val="window" lastClr="FFFFFF">
                      <a:lumMod val="50000"/>
                    </a:sysClr>
                  </a:gs>
                  <a:gs pos="25000">
                    <a:sysClr val="window" lastClr="FFFFFF">
                      <a:lumMod val="75000"/>
                    </a:sysClr>
                  </a:gs>
                  <a:gs pos="50000">
                    <a:sysClr val="window" lastClr="FFFFFF">
                      <a:lumMod val="85000"/>
                    </a:sysClr>
                  </a:gs>
                  <a:gs pos="75000">
                    <a:sysClr val="window" lastClr="FFFFFF">
                      <a:lumMod val="75000"/>
                    </a:sysClr>
                  </a:gs>
                  <a:gs pos="100000">
                    <a:sysClr val="window" lastClr="FFFFFF">
                      <a:lumMod val="50000"/>
                    </a:sysClr>
                  </a:gs>
                </a:gsLst>
                <a:lin ang="0" scaled="1"/>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nvGrpSpPr>
              <p:cNvPr id="109" name="Group 108"/>
              <p:cNvGrpSpPr/>
              <p:nvPr/>
            </p:nvGrpSpPr>
            <p:grpSpPr>
              <a:xfrm>
                <a:off x="1827212" y="2817746"/>
                <a:ext cx="1500735" cy="1500735"/>
                <a:chOff x="4441277" y="2884842"/>
                <a:chExt cx="867870" cy="867870"/>
              </a:xfrm>
              <a:effectLst>
                <a:outerShdw blurRad="114300" sx="102000" sy="102000" algn="ctr" rotWithShape="0">
                  <a:prstClr val="black">
                    <a:alpha val="23000"/>
                  </a:prstClr>
                </a:outerShdw>
              </a:effectLst>
            </p:grpSpPr>
            <p:sp>
              <p:nvSpPr>
                <p:cNvPr id="113" name="Rectangle 112"/>
                <p:cNvSpPr/>
                <p:nvPr/>
              </p:nvSpPr>
              <p:spPr>
                <a:xfrm rot="2700000">
                  <a:off x="4441277" y="2884842"/>
                  <a:ext cx="867870" cy="867870"/>
                </a:xfrm>
                <a:prstGeom prst="rect">
                  <a:avLst/>
                </a:prstGeom>
                <a:solidFill>
                  <a:srgbClr val="FC9B00"/>
                </a:soli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14" name="Rectangle 113"/>
                <p:cNvSpPr/>
                <p:nvPr/>
              </p:nvSpPr>
              <p:spPr>
                <a:xfrm rot="2700000">
                  <a:off x="4483130" y="2926695"/>
                  <a:ext cx="784165" cy="784165"/>
                </a:xfrm>
                <a:prstGeom prst="rect">
                  <a:avLst/>
                </a:prstGeom>
                <a:noFill/>
                <a:ln w="6350" cap="flat" cmpd="sng" algn="ctr">
                  <a:solidFill>
                    <a:srgbClr val="000000"/>
                  </a:solid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sp>
            <p:nvSpPr>
              <p:cNvPr id="110" name="Oval 109"/>
              <p:cNvSpPr/>
              <p:nvPr/>
            </p:nvSpPr>
            <p:spPr>
              <a:xfrm>
                <a:off x="2539479" y="4343400"/>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11" name="Oval 110"/>
              <p:cNvSpPr/>
              <p:nvPr/>
            </p:nvSpPr>
            <p:spPr>
              <a:xfrm>
                <a:off x="2539479" y="2721589"/>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12" name="Freeform 5"/>
              <p:cNvSpPr>
                <a:spLocks noEditPoints="1"/>
              </p:cNvSpPr>
              <p:nvPr/>
            </p:nvSpPr>
            <p:spPr bwMode="auto">
              <a:xfrm>
                <a:off x="2158480" y="3107820"/>
                <a:ext cx="838199" cy="967575"/>
              </a:xfrm>
              <a:custGeom>
                <a:avLst/>
                <a:gdLst>
                  <a:gd name="T0" fmla="*/ 709 w 2217"/>
                  <a:gd name="T1" fmla="*/ 1055 h 2562"/>
                  <a:gd name="T2" fmla="*/ 644 w 2217"/>
                  <a:gd name="T3" fmla="*/ 937 h 2562"/>
                  <a:gd name="T4" fmla="*/ 781 w 2217"/>
                  <a:gd name="T5" fmla="*/ 862 h 2562"/>
                  <a:gd name="T6" fmla="*/ 733 w 2217"/>
                  <a:gd name="T7" fmla="*/ 775 h 2562"/>
                  <a:gd name="T8" fmla="*/ 758 w 2217"/>
                  <a:gd name="T9" fmla="*/ 767 h 2562"/>
                  <a:gd name="T10" fmla="*/ 1304 w 2217"/>
                  <a:gd name="T11" fmla="*/ 639 h 2562"/>
                  <a:gd name="T12" fmla="*/ 1043 w 2217"/>
                  <a:gd name="T13" fmla="*/ 1207 h 2562"/>
                  <a:gd name="T14" fmla="*/ 1028 w 2217"/>
                  <a:gd name="T15" fmla="*/ 1392 h 2562"/>
                  <a:gd name="T16" fmla="*/ 1158 w 2217"/>
                  <a:gd name="T17" fmla="*/ 1605 h 2562"/>
                  <a:gd name="T18" fmla="*/ 1137 w 2217"/>
                  <a:gd name="T19" fmla="*/ 1672 h 2562"/>
                  <a:gd name="T20" fmla="*/ 727 w 2217"/>
                  <a:gd name="T21" fmla="*/ 2278 h 2562"/>
                  <a:gd name="T22" fmla="*/ 756 w 2217"/>
                  <a:gd name="T23" fmla="*/ 2453 h 2562"/>
                  <a:gd name="T24" fmla="*/ 820 w 2217"/>
                  <a:gd name="T25" fmla="*/ 2476 h 2562"/>
                  <a:gd name="T26" fmla="*/ 931 w 2217"/>
                  <a:gd name="T27" fmla="*/ 2424 h 2562"/>
                  <a:gd name="T28" fmla="*/ 1337 w 2217"/>
                  <a:gd name="T29" fmla="*/ 1825 h 2562"/>
                  <a:gd name="T30" fmla="*/ 1386 w 2217"/>
                  <a:gd name="T31" fmla="*/ 1892 h 2562"/>
                  <a:gd name="T32" fmla="*/ 1052 w 2217"/>
                  <a:gd name="T33" fmla="*/ 2356 h 2562"/>
                  <a:gd name="T34" fmla="*/ 1071 w 2217"/>
                  <a:gd name="T35" fmla="*/ 2532 h 2562"/>
                  <a:gd name="T36" fmla="*/ 1141 w 2217"/>
                  <a:gd name="T37" fmla="*/ 2560 h 2562"/>
                  <a:gd name="T38" fmla="*/ 1247 w 2217"/>
                  <a:gd name="T39" fmla="*/ 2514 h 2562"/>
                  <a:gd name="T40" fmla="*/ 1643 w 2217"/>
                  <a:gd name="T41" fmla="*/ 1870 h 2562"/>
                  <a:gd name="T42" fmla="*/ 1457 w 2217"/>
                  <a:gd name="T43" fmla="*/ 1576 h 2562"/>
                  <a:gd name="T44" fmla="*/ 1430 w 2217"/>
                  <a:gd name="T45" fmla="*/ 1544 h 2562"/>
                  <a:gd name="T46" fmla="*/ 1504 w 2217"/>
                  <a:gd name="T47" fmla="*/ 1335 h 2562"/>
                  <a:gd name="T48" fmla="*/ 1624 w 2217"/>
                  <a:gd name="T49" fmla="*/ 963 h 2562"/>
                  <a:gd name="T50" fmla="*/ 1668 w 2217"/>
                  <a:gd name="T51" fmla="*/ 1117 h 2562"/>
                  <a:gd name="T52" fmla="*/ 1828 w 2217"/>
                  <a:gd name="T53" fmla="*/ 1188 h 2562"/>
                  <a:gd name="T54" fmla="*/ 2128 w 2217"/>
                  <a:gd name="T55" fmla="*/ 1157 h 2562"/>
                  <a:gd name="T56" fmla="*/ 2206 w 2217"/>
                  <a:gd name="T57" fmla="*/ 1038 h 2562"/>
                  <a:gd name="T58" fmla="*/ 2087 w 2217"/>
                  <a:gd name="T59" fmla="*/ 961 h 2562"/>
                  <a:gd name="T60" fmla="*/ 1830 w 2217"/>
                  <a:gd name="T61" fmla="*/ 988 h 2562"/>
                  <a:gd name="T62" fmla="*/ 1819 w 2217"/>
                  <a:gd name="T63" fmla="*/ 914 h 2562"/>
                  <a:gd name="T64" fmla="*/ 1719 w 2217"/>
                  <a:gd name="T65" fmla="*/ 592 h 2562"/>
                  <a:gd name="T66" fmla="*/ 1690 w 2217"/>
                  <a:gd name="T67" fmla="*/ 564 h 2562"/>
                  <a:gd name="T68" fmla="*/ 1667 w 2217"/>
                  <a:gd name="T69" fmla="*/ 542 h 2562"/>
                  <a:gd name="T70" fmla="*/ 1720 w 2217"/>
                  <a:gd name="T71" fmla="*/ 547 h 2562"/>
                  <a:gd name="T72" fmla="*/ 1994 w 2217"/>
                  <a:gd name="T73" fmla="*/ 273 h 2562"/>
                  <a:gd name="T74" fmla="*/ 1720 w 2217"/>
                  <a:gd name="T75" fmla="*/ 0 h 2562"/>
                  <a:gd name="T76" fmla="*/ 1446 w 2217"/>
                  <a:gd name="T77" fmla="*/ 273 h 2562"/>
                  <a:gd name="T78" fmla="*/ 1537 w 2217"/>
                  <a:gd name="T79" fmla="*/ 477 h 2562"/>
                  <a:gd name="T80" fmla="*/ 1529 w 2217"/>
                  <a:gd name="T81" fmla="*/ 475 h 2562"/>
                  <a:gd name="T82" fmla="*/ 672 w 2217"/>
                  <a:gd name="T83" fmla="*/ 587 h 2562"/>
                  <a:gd name="T84" fmla="*/ 642 w 2217"/>
                  <a:gd name="T85" fmla="*/ 609 h 2562"/>
                  <a:gd name="T86" fmla="*/ 602 w 2217"/>
                  <a:gd name="T87" fmla="*/ 536 h 2562"/>
                  <a:gd name="T88" fmla="*/ 465 w 2217"/>
                  <a:gd name="T89" fmla="*/ 611 h 2562"/>
                  <a:gd name="T90" fmla="*/ 403 w 2217"/>
                  <a:gd name="T91" fmla="*/ 499 h 2562"/>
                  <a:gd name="T92" fmla="*/ 0 w 2217"/>
                  <a:gd name="T93" fmla="*/ 720 h 2562"/>
                  <a:gd name="T94" fmla="*/ 306 w 2217"/>
                  <a:gd name="T95" fmla="*/ 1276 h 2562"/>
                  <a:gd name="T96" fmla="*/ 709 w 2217"/>
                  <a:gd name="T97" fmla="*/ 1055 h 2562"/>
                  <a:gd name="T98" fmla="*/ 562 w 2217"/>
                  <a:gd name="T99" fmla="*/ 672 h 2562"/>
                  <a:gd name="T100" fmla="*/ 645 w 2217"/>
                  <a:gd name="T101" fmla="*/ 823 h 2562"/>
                  <a:gd name="T102" fmla="*/ 601 w 2217"/>
                  <a:gd name="T103" fmla="*/ 847 h 2562"/>
                  <a:gd name="T104" fmla="*/ 518 w 2217"/>
                  <a:gd name="T105" fmla="*/ 696 h 2562"/>
                  <a:gd name="T106" fmla="*/ 562 w 2217"/>
                  <a:gd name="T107" fmla="*/ 672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7" h="2562">
                    <a:moveTo>
                      <a:pt x="709" y="1055"/>
                    </a:moveTo>
                    <a:cubicBezTo>
                      <a:pt x="644" y="937"/>
                      <a:pt x="644" y="937"/>
                      <a:pt x="644" y="937"/>
                    </a:cubicBezTo>
                    <a:cubicBezTo>
                      <a:pt x="781" y="862"/>
                      <a:pt x="781" y="862"/>
                      <a:pt x="781" y="862"/>
                    </a:cubicBezTo>
                    <a:cubicBezTo>
                      <a:pt x="733" y="775"/>
                      <a:pt x="733" y="775"/>
                      <a:pt x="733" y="775"/>
                    </a:cubicBezTo>
                    <a:cubicBezTo>
                      <a:pt x="742" y="774"/>
                      <a:pt x="750" y="771"/>
                      <a:pt x="758" y="767"/>
                    </a:cubicBezTo>
                    <a:cubicBezTo>
                      <a:pt x="995" y="655"/>
                      <a:pt x="1180" y="634"/>
                      <a:pt x="1304" y="639"/>
                    </a:cubicBezTo>
                    <a:cubicBezTo>
                      <a:pt x="1226" y="831"/>
                      <a:pt x="1105" y="1008"/>
                      <a:pt x="1043" y="1207"/>
                    </a:cubicBezTo>
                    <a:cubicBezTo>
                      <a:pt x="1024" y="1265"/>
                      <a:pt x="1007" y="1332"/>
                      <a:pt x="1028" y="1392"/>
                    </a:cubicBezTo>
                    <a:cubicBezTo>
                      <a:pt x="1051" y="1457"/>
                      <a:pt x="1100" y="1530"/>
                      <a:pt x="1158" y="1605"/>
                    </a:cubicBezTo>
                    <a:cubicBezTo>
                      <a:pt x="1151" y="1630"/>
                      <a:pt x="1143" y="1653"/>
                      <a:pt x="1137" y="1672"/>
                    </a:cubicBezTo>
                    <a:cubicBezTo>
                      <a:pt x="1113" y="1726"/>
                      <a:pt x="906" y="2028"/>
                      <a:pt x="727" y="2278"/>
                    </a:cubicBezTo>
                    <a:cubicBezTo>
                      <a:pt x="687" y="2334"/>
                      <a:pt x="700" y="2412"/>
                      <a:pt x="756" y="2453"/>
                    </a:cubicBezTo>
                    <a:cubicBezTo>
                      <a:pt x="776" y="2467"/>
                      <a:pt x="798" y="2474"/>
                      <a:pt x="820" y="2476"/>
                    </a:cubicBezTo>
                    <a:cubicBezTo>
                      <a:pt x="862" y="2478"/>
                      <a:pt x="904" y="2460"/>
                      <a:pt x="931" y="2424"/>
                    </a:cubicBezTo>
                    <a:cubicBezTo>
                      <a:pt x="1056" y="2249"/>
                      <a:pt x="1253" y="1970"/>
                      <a:pt x="1337" y="1825"/>
                    </a:cubicBezTo>
                    <a:cubicBezTo>
                      <a:pt x="1357" y="1850"/>
                      <a:pt x="1375" y="1874"/>
                      <a:pt x="1386" y="1892"/>
                    </a:cubicBezTo>
                    <a:cubicBezTo>
                      <a:pt x="1345" y="1975"/>
                      <a:pt x="1189" y="2187"/>
                      <a:pt x="1052" y="2356"/>
                    </a:cubicBezTo>
                    <a:cubicBezTo>
                      <a:pt x="1009" y="2410"/>
                      <a:pt x="1017" y="2489"/>
                      <a:pt x="1071" y="2532"/>
                    </a:cubicBezTo>
                    <a:cubicBezTo>
                      <a:pt x="1091" y="2549"/>
                      <a:pt x="1116" y="2558"/>
                      <a:pt x="1141" y="2560"/>
                    </a:cubicBezTo>
                    <a:cubicBezTo>
                      <a:pt x="1180" y="2562"/>
                      <a:pt x="1220" y="2546"/>
                      <a:pt x="1247" y="2514"/>
                    </a:cubicBezTo>
                    <a:cubicBezTo>
                      <a:pt x="1657" y="2008"/>
                      <a:pt x="1648" y="1915"/>
                      <a:pt x="1643" y="1870"/>
                    </a:cubicBezTo>
                    <a:cubicBezTo>
                      <a:pt x="1635" y="1795"/>
                      <a:pt x="1577" y="1722"/>
                      <a:pt x="1457" y="1576"/>
                    </a:cubicBezTo>
                    <a:cubicBezTo>
                      <a:pt x="1448" y="1566"/>
                      <a:pt x="1439" y="1555"/>
                      <a:pt x="1430" y="1544"/>
                    </a:cubicBezTo>
                    <a:cubicBezTo>
                      <a:pt x="1464" y="1475"/>
                      <a:pt x="1489" y="1374"/>
                      <a:pt x="1504" y="1335"/>
                    </a:cubicBezTo>
                    <a:cubicBezTo>
                      <a:pt x="1624" y="963"/>
                      <a:pt x="1624" y="963"/>
                      <a:pt x="1624" y="963"/>
                    </a:cubicBezTo>
                    <a:cubicBezTo>
                      <a:pt x="1632" y="1026"/>
                      <a:pt x="1641" y="1077"/>
                      <a:pt x="1668" y="1117"/>
                    </a:cubicBezTo>
                    <a:cubicBezTo>
                      <a:pt x="1682" y="1138"/>
                      <a:pt x="1711" y="1180"/>
                      <a:pt x="1828" y="1188"/>
                    </a:cubicBezTo>
                    <a:cubicBezTo>
                      <a:pt x="1894" y="1193"/>
                      <a:pt x="1990" y="1186"/>
                      <a:pt x="2128" y="1157"/>
                    </a:cubicBezTo>
                    <a:cubicBezTo>
                      <a:pt x="2182" y="1145"/>
                      <a:pt x="2217" y="1092"/>
                      <a:pt x="2206" y="1038"/>
                    </a:cubicBezTo>
                    <a:cubicBezTo>
                      <a:pt x="2194" y="984"/>
                      <a:pt x="2142" y="950"/>
                      <a:pt x="2087" y="961"/>
                    </a:cubicBezTo>
                    <a:cubicBezTo>
                      <a:pt x="1991" y="981"/>
                      <a:pt x="1881" y="990"/>
                      <a:pt x="1830" y="988"/>
                    </a:cubicBezTo>
                    <a:cubicBezTo>
                      <a:pt x="1826" y="968"/>
                      <a:pt x="1822" y="938"/>
                      <a:pt x="1819" y="914"/>
                    </a:cubicBezTo>
                    <a:cubicBezTo>
                      <a:pt x="1806" y="821"/>
                      <a:pt x="1789" y="693"/>
                      <a:pt x="1719" y="592"/>
                    </a:cubicBezTo>
                    <a:cubicBezTo>
                      <a:pt x="1711" y="580"/>
                      <a:pt x="1701" y="571"/>
                      <a:pt x="1690" y="564"/>
                    </a:cubicBezTo>
                    <a:cubicBezTo>
                      <a:pt x="1684" y="556"/>
                      <a:pt x="1676" y="549"/>
                      <a:pt x="1667" y="542"/>
                    </a:cubicBezTo>
                    <a:cubicBezTo>
                      <a:pt x="1684" y="545"/>
                      <a:pt x="1702" y="547"/>
                      <a:pt x="1720" y="547"/>
                    </a:cubicBezTo>
                    <a:cubicBezTo>
                      <a:pt x="1871" y="547"/>
                      <a:pt x="1994" y="425"/>
                      <a:pt x="1994" y="273"/>
                    </a:cubicBezTo>
                    <a:cubicBezTo>
                      <a:pt x="1994" y="122"/>
                      <a:pt x="1871" y="0"/>
                      <a:pt x="1720" y="0"/>
                    </a:cubicBezTo>
                    <a:cubicBezTo>
                      <a:pt x="1569" y="0"/>
                      <a:pt x="1446" y="122"/>
                      <a:pt x="1446" y="273"/>
                    </a:cubicBezTo>
                    <a:cubicBezTo>
                      <a:pt x="1446" y="354"/>
                      <a:pt x="1481" y="427"/>
                      <a:pt x="1537" y="477"/>
                    </a:cubicBezTo>
                    <a:cubicBezTo>
                      <a:pt x="1534" y="476"/>
                      <a:pt x="1531" y="476"/>
                      <a:pt x="1529" y="475"/>
                    </a:cubicBezTo>
                    <a:cubicBezTo>
                      <a:pt x="1433" y="444"/>
                      <a:pt x="1122" y="373"/>
                      <a:pt x="672" y="587"/>
                    </a:cubicBezTo>
                    <a:cubicBezTo>
                      <a:pt x="660" y="592"/>
                      <a:pt x="650" y="600"/>
                      <a:pt x="642" y="609"/>
                    </a:cubicBezTo>
                    <a:cubicBezTo>
                      <a:pt x="602" y="536"/>
                      <a:pt x="602" y="536"/>
                      <a:pt x="602" y="536"/>
                    </a:cubicBezTo>
                    <a:cubicBezTo>
                      <a:pt x="465" y="611"/>
                      <a:pt x="465" y="611"/>
                      <a:pt x="465" y="611"/>
                    </a:cubicBezTo>
                    <a:cubicBezTo>
                      <a:pt x="403" y="499"/>
                      <a:pt x="403" y="499"/>
                      <a:pt x="403" y="499"/>
                    </a:cubicBezTo>
                    <a:cubicBezTo>
                      <a:pt x="0" y="720"/>
                      <a:pt x="0" y="720"/>
                      <a:pt x="0" y="720"/>
                    </a:cubicBezTo>
                    <a:cubicBezTo>
                      <a:pt x="306" y="1276"/>
                      <a:pt x="306" y="1276"/>
                      <a:pt x="306" y="1276"/>
                    </a:cubicBezTo>
                    <a:lnTo>
                      <a:pt x="709" y="1055"/>
                    </a:lnTo>
                    <a:close/>
                    <a:moveTo>
                      <a:pt x="562" y="672"/>
                    </a:moveTo>
                    <a:cubicBezTo>
                      <a:pt x="645" y="823"/>
                      <a:pt x="645" y="823"/>
                      <a:pt x="645" y="823"/>
                    </a:cubicBezTo>
                    <a:cubicBezTo>
                      <a:pt x="601" y="847"/>
                      <a:pt x="601" y="847"/>
                      <a:pt x="601" y="847"/>
                    </a:cubicBezTo>
                    <a:cubicBezTo>
                      <a:pt x="518" y="696"/>
                      <a:pt x="518" y="696"/>
                      <a:pt x="518" y="696"/>
                    </a:cubicBezTo>
                    <a:lnTo>
                      <a:pt x="562" y="672"/>
                    </a:lnTo>
                    <a:close/>
                  </a:path>
                </a:pathLst>
              </a:custGeom>
              <a:solidFill>
                <a:srgbClr val="000000"/>
              </a:solidFill>
              <a:ln w="9525">
                <a:noFill/>
                <a:round/>
              </a:ln>
            </p:spPr>
            <p:txBody>
              <a:bodyPr vert="horz" wrap="square" lIns="68580" tIns="34290" rIns="68580" bIns="34290" numCol="1" anchor="t" anchorCtr="0" compatLnSpc="1"/>
              <a:lstStyle/>
              <a:p>
                <a:pPr defTabSz="913765">
                  <a:defRPr/>
                </a:pPr>
                <a:endParaRPr lang="en-US" kern="0" dirty="0">
                  <a:solidFill>
                    <a:srgbClr val="000000"/>
                  </a:solidFill>
                  <a:latin typeface="Arial" panose="020B0604020202020204" pitchFamily="34" charset="0"/>
                  <a:cs typeface="Arial" panose="020B0604020202020204" pitchFamily="34" charset="0"/>
                </a:endParaRPr>
              </a:p>
            </p:txBody>
          </p:sp>
        </p:grpSp>
        <p:grpSp>
          <p:nvGrpSpPr>
            <p:cNvPr id="100" name="Group 99"/>
            <p:cNvGrpSpPr/>
            <p:nvPr/>
          </p:nvGrpSpPr>
          <p:grpSpPr>
            <a:xfrm flipH="1">
              <a:off x="9946934" y="3964369"/>
              <a:ext cx="1166821" cy="3824274"/>
              <a:chOff x="1827212" y="2721589"/>
              <a:chExt cx="1500735" cy="4918682"/>
            </a:xfrm>
          </p:grpSpPr>
          <p:sp>
            <p:nvSpPr>
              <p:cNvPr id="101" name="Rectangle 100"/>
              <p:cNvSpPr/>
              <p:nvPr/>
            </p:nvSpPr>
            <p:spPr>
              <a:xfrm>
                <a:off x="2511695" y="3911894"/>
                <a:ext cx="131767" cy="3728377"/>
              </a:xfrm>
              <a:prstGeom prst="rect">
                <a:avLst/>
              </a:prstGeom>
              <a:gradFill flip="none" rotWithShape="1">
                <a:gsLst>
                  <a:gs pos="0">
                    <a:sysClr val="window" lastClr="FFFFFF">
                      <a:lumMod val="50000"/>
                    </a:sysClr>
                  </a:gs>
                  <a:gs pos="25000">
                    <a:sysClr val="window" lastClr="FFFFFF">
                      <a:lumMod val="75000"/>
                    </a:sysClr>
                  </a:gs>
                  <a:gs pos="50000">
                    <a:sysClr val="window" lastClr="FFFFFF">
                      <a:lumMod val="85000"/>
                    </a:sysClr>
                  </a:gs>
                  <a:gs pos="75000">
                    <a:sysClr val="window" lastClr="FFFFFF">
                      <a:lumMod val="75000"/>
                    </a:sysClr>
                  </a:gs>
                  <a:gs pos="100000">
                    <a:sysClr val="window" lastClr="FFFFFF">
                      <a:lumMod val="50000"/>
                    </a:sysClr>
                  </a:gs>
                </a:gsLst>
                <a:lin ang="0" scaled="1"/>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nvGrpSpPr>
              <p:cNvPr id="102" name="Group 101"/>
              <p:cNvGrpSpPr/>
              <p:nvPr/>
            </p:nvGrpSpPr>
            <p:grpSpPr>
              <a:xfrm>
                <a:off x="1827212" y="2817746"/>
                <a:ext cx="1500735" cy="1500735"/>
                <a:chOff x="4441277" y="2884842"/>
                <a:chExt cx="867870" cy="867870"/>
              </a:xfrm>
              <a:effectLst>
                <a:outerShdw blurRad="114300" sx="102000" sy="102000" algn="ctr" rotWithShape="0">
                  <a:prstClr val="black">
                    <a:alpha val="23000"/>
                  </a:prstClr>
                </a:outerShdw>
              </a:effectLst>
            </p:grpSpPr>
            <p:sp>
              <p:nvSpPr>
                <p:cNvPr id="106" name="Rectangle 105"/>
                <p:cNvSpPr/>
                <p:nvPr/>
              </p:nvSpPr>
              <p:spPr>
                <a:xfrm rot="2700000">
                  <a:off x="4441277" y="2884842"/>
                  <a:ext cx="867870" cy="867870"/>
                </a:xfrm>
                <a:prstGeom prst="rect">
                  <a:avLst/>
                </a:prstGeom>
                <a:solidFill>
                  <a:srgbClr val="FC9B00"/>
                </a:soli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07" name="Rectangle 106"/>
                <p:cNvSpPr/>
                <p:nvPr/>
              </p:nvSpPr>
              <p:spPr>
                <a:xfrm rot="2700000">
                  <a:off x="4483130" y="2926695"/>
                  <a:ext cx="784165" cy="784165"/>
                </a:xfrm>
                <a:prstGeom prst="rect">
                  <a:avLst/>
                </a:prstGeom>
                <a:noFill/>
                <a:ln w="6350" cap="flat" cmpd="sng" algn="ctr">
                  <a:solidFill>
                    <a:srgbClr val="000000"/>
                  </a:solid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grpSp>
          <p:sp>
            <p:nvSpPr>
              <p:cNvPr id="103" name="Oval 102"/>
              <p:cNvSpPr/>
              <p:nvPr/>
            </p:nvSpPr>
            <p:spPr>
              <a:xfrm>
                <a:off x="2539479" y="4343400"/>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04" name="Oval 103"/>
              <p:cNvSpPr/>
              <p:nvPr/>
            </p:nvSpPr>
            <p:spPr>
              <a:xfrm>
                <a:off x="2539479" y="2721589"/>
                <a:ext cx="76200" cy="76200"/>
              </a:xfrm>
              <a:prstGeom prst="ellipse">
                <a:avLst/>
              </a:prstGeom>
              <a:gradFill flip="none" rotWithShape="1">
                <a:gsLst>
                  <a:gs pos="100000">
                    <a:sysClr val="window" lastClr="FFFFFF">
                      <a:lumMod val="50000"/>
                    </a:sysClr>
                  </a:gs>
                  <a:gs pos="59000">
                    <a:sysClr val="window" lastClr="FFFFFF">
                      <a:lumMod val="75000"/>
                    </a:sysClr>
                  </a:gs>
                  <a:gs pos="9000">
                    <a:sysClr val="window" lastClr="FFFFFF">
                      <a:lumMod val="85000"/>
                    </a:sysClr>
                  </a:gs>
                </a:gsLst>
                <a:path path="circle">
                  <a:fillToRect l="50000" t="50000" r="50000" b="50000"/>
                </a:path>
                <a:tileRect/>
              </a:gradFill>
              <a:ln w="25400" cap="flat" cmpd="sng" algn="ctr">
                <a:noFill/>
                <a:prstDash val="solid"/>
              </a:ln>
              <a:effectLst/>
            </p:spPr>
            <p:txBody>
              <a:bodyPr rtlCol="0" anchor="ctr"/>
              <a:lstStyle/>
              <a:p>
                <a:pPr algn="ctr" defTabSz="913765">
                  <a:defRPr/>
                </a:pPr>
                <a:endParaRPr lang="en-US" kern="0">
                  <a:solidFill>
                    <a:prstClr val="white"/>
                  </a:solidFill>
                  <a:latin typeface="Arial" panose="020B0604020202020204" pitchFamily="34" charset="0"/>
                  <a:cs typeface="Arial" panose="020B0604020202020204" pitchFamily="34" charset="0"/>
                </a:endParaRPr>
              </a:p>
            </p:txBody>
          </p:sp>
          <p:sp>
            <p:nvSpPr>
              <p:cNvPr id="105" name="Freeform 5"/>
              <p:cNvSpPr>
                <a:spLocks noEditPoints="1"/>
              </p:cNvSpPr>
              <p:nvPr/>
            </p:nvSpPr>
            <p:spPr bwMode="auto">
              <a:xfrm>
                <a:off x="2158480" y="3107820"/>
                <a:ext cx="838199" cy="967575"/>
              </a:xfrm>
              <a:custGeom>
                <a:avLst/>
                <a:gdLst>
                  <a:gd name="T0" fmla="*/ 709 w 2217"/>
                  <a:gd name="T1" fmla="*/ 1055 h 2562"/>
                  <a:gd name="T2" fmla="*/ 644 w 2217"/>
                  <a:gd name="T3" fmla="*/ 937 h 2562"/>
                  <a:gd name="T4" fmla="*/ 781 w 2217"/>
                  <a:gd name="T5" fmla="*/ 862 h 2562"/>
                  <a:gd name="T6" fmla="*/ 733 w 2217"/>
                  <a:gd name="T7" fmla="*/ 775 h 2562"/>
                  <a:gd name="T8" fmla="*/ 758 w 2217"/>
                  <a:gd name="T9" fmla="*/ 767 h 2562"/>
                  <a:gd name="T10" fmla="*/ 1304 w 2217"/>
                  <a:gd name="T11" fmla="*/ 639 h 2562"/>
                  <a:gd name="T12" fmla="*/ 1043 w 2217"/>
                  <a:gd name="T13" fmla="*/ 1207 h 2562"/>
                  <a:gd name="T14" fmla="*/ 1028 w 2217"/>
                  <a:gd name="T15" fmla="*/ 1392 h 2562"/>
                  <a:gd name="T16" fmla="*/ 1158 w 2217"/>
                  <a:gd name="T17" fmla="*/ 1605 h 2562"/>
                  <a:gd name="T18" fmla="*/ 1137 w 2217"/>
                  <a:gd name="T19" fmla="*/ 1672 h 2562"/>
                  <a:gd name="T20" fmla="*/ 727 w 2217"/>
                  <a:gd name="T21" fmla="*/ 2278 h 2562"/>
                  <a:gd name="T22" fmla="*/ 756 w 2217"/>
                  <a:gd name="T23" fmla="*/ 2453 h 2562"/>
                  <a:gd name="T24" fmla="*/ 820 w 2217"/>
                  <a:gd name="T25" fmla="*/ 2476 h 2562"/>
                  <a:gd name="T26" fmla="*/ 931 w 2217"/>
                  <a:gd name="T27" fmla="*/ 2424 h 2562"/>
                  <a:gd name="T28" fmla="*/ 1337 w 2217"/>
                  <a:gd name="T29" fmla="*/ 1825 h 2562"/>
                  <a:gd name="T30" fmla="*/ 1386 w 2217"/>
                  <a:gd name="T31" fmla="*/ 1892 h 2562"/>
                  <a:gd name="T32" fmla="*/ 1052 w 2217"/>
                  <a:gd name="T33" fmla="*/ 2356 h 2562"/>
                  <a:gd name="T34" fmla="*/ 1071 w 2217"/>
                  <a:gd name="T35" fmla="*/ 2532 h 2562"/>
                  <a:gd name="T36" fmla="*/ 1141 w 2217"/>
                  <a:gd name="T37" fmla="*/ 2560 h 2562"/>
                  <a:gd name="T38" fmla="*/ 1247 w 2217"/>
                  <a:gd name="T39" fmla="*/ 2514 h 2562"/>
                  <a:gd name="T40" fmla="*/ 1643 w 2217"/>
                  <a:gd name="T41" fmla="*/ 1870 h 2562"/>
                  <a:gd name="T42" fmla="*/ 1457 w 2217"/>
                  <a:gd name="T43" fmla="*/ 1576 h 2562"/>
                  <a:gd name="T44" fmla="*/ 1430 w 2217"/>
                  <a:gd name="T45" fmla="*/ 1544 h 2562"/>
                  <a:gd name="T46" fmla="*/ 1504 w 2217"/>
                  <a:gd name="T47" fmla="*/ 1335 h 2562"/>
                  <a:gd name="T48" fmla="*/ 1624 w 2217"/>
                  <a:gd name="T49" fmla="*/ 963 h 2562"/>
                  <a:gd name="T50" fmla="*/ 1668 w 2217"/>
                  <a:gd name="T51" fmla="*/ 1117 h 2562"/>
                  <a:gd name="T52" fmla="*/ 1828 w 2217"/>
                  <a:gd name="T53" fmla="*/ 1188 h 2562"/>
                  <a:gd name="T54" fmla="*/ 2128 w 2217"/>
                  <a:gd name="T55" fmla="*/ 1157 h 2562"/>
                  <a:gd name="T56" fmla="*/ 2206 w 2217"/>
                  <a:gd name="T57" fmla="*/ 1038 h 2562"/>
                  <a:gd name="T58" fmla="*/ 2087 w 2217"/>
                  <a:gd name="T59" fmla="*/ 961 h 2562"/>
                  <a:gd name="T60" fmla="*/ 1830 w 2217"/>
                  <a:gd name="T61" fmla="*/ 988 h 2562"/>
                  <a:gd name="T62" fmla="*/ 1819 w 2217"/>
                  <a:gd name="T63" fmla="*/ 914 h 2562"/>
                  <a:gd name="T64" fmla="*/ 1719 w 2217"/>
                  <a:gd name="T65" fmla="*/ 592 h 2562"/>
                  <a:gd name="T66" fmla="*/ 1690 w 2217"/>
                  <a:gd name="T67" fmla="*/ 564 h 2562"/>
                  <a:gd name="T68" fmla="*/ 1667 w 2217"/>
                  <a:gd name="T69" fmla="*/ 542 h 2562"/>
                  <a:gd name="T70" fmla="*/ 1720 w 2217"/>
                  <a:gd name="T71" fmla="*/ 547 h 2562"/>
                  <a:gd name="T72" fmla="*/ 1994 w 2217"/>
                  <a:gd name="T73" fmla="*/ 273 h 2562"/>
                  <a:gd name="T74" fmla="*/ 1720 w 2217"/>
                  <a:gd name="T75" fmla="*/ 0 h 2562"/>
                  <a:gd name="T76" fmla="*/ 1446 w 2217"/>
                  <a:gd name="T77" fmla="*/ 273 h 2562"/>
                  <a:gd name="T78" fmla="*/ 1537 w 2217"/>
                  <a:gd name="T79" fmla="*/ 477 h 2562"/>
                  <a:gd name="T80" fmla="*/ 1529 w 2217"/>
                  <a:gd name="T81" fmla="*/ 475 h 2562"/>
                  <a:gd name="T82" fmla="*/ 672 w 2217"/>
                  <a:gd name="T83" fmla="*/ 587 h 2562"/>
                  <a:gd name="T84" fmla="*/ 642 w 2217"/>
                  <a:gd name="T85" fmla="*/ 609 h 2562"/>
                  <a:gd name="T86" fmla="*/ 602 w 2217"/>
                  <a:gd name="T87" fmla="*/ 536 h 2562"/>
                  <a:gd name="T88" fmla="*/ 465 w 2217"/>
                  <a:gd name="T89" fmla="*/ 611 h 2562"/>
                  <a:gd name="T90" fmla="*/ 403 w 2217"/>
                  <a:gd name="T91" fmla="*/ 499 h 2562"/>
                  <a:gd name="T92" fmla="*/ 0 w 2217"/>
                  <a:gd name="T93" fmla="*/ 720 h 2562"/>
                  <a:gd name="T94" fmla="*/ 306 w 2217"/>
                  <a:gd name="T95" fmla="*/ 1276 h 2562"/>
                  <a:gd name="T96" fmla="*/ 709 w 2217"/>
                  <a:gd name="T97" fmla="*/ 1055 h 2562"/>
                  <a:gd name="T98" fmla="*/ 562 w 2217"/>
                  <a:gd name="T99" fmla="*/ 672 h 2562"/>
                  <a:gd name="T100" fmla="*/ 645 w 2217"/>
                  <a:gd name="T101" fmla="*/ 823 h 2562"/>
                  <a:gd name="T102" fmla="*/ 601 w 2217"/>
                  <a:gd name="T103" fmla="*/ 847 h 2562"/>
                  <a:gd name="T104" fmla="*/ 518 w 2217"/>
                  <a:gd name="T105" fmla="*/ 696 h 2562"/>
                  <a:gd name="T106" fmla="*/ 562 w 2217"/>
                  <a:gd name="T107" fmla="*/ 672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7" h="2562">
                    <a:moveTo>
                      <a:pt x="709" y="1055"/>
                    </a:moveTo>
                    <a:cubicBezTo>
                      <a:pt x="644" y="937"/>
                      <a:pt x="644" y="937"/>
                      <a:pt x="644" y="937"/>
                    </a:cubicBezTo>
                    <a:cubicBezTo>
                      <a:pt x="781" y="862"/>
                      <a:pt x="781" y="862"/>
                      <a:pt x="781" y="862"/>
                    </a:cubicBezTo>
                    <a:cubicBezTo>
                      <a:pt x="733" y="775"/>
                      <a:pt x="733" y="775"/>
                      <a:pt x="733" y="775"/>
                    </a:cubicBezTo>
                    <a:cubicBezTo>
                      <a:pt x="742" y="774"/>
                      <a:pt x="750" y="771"/>
                      <a:pt x="758" y="767"/>
                    </a:cubicBezTo>
                    <a:cubicBezTo>
                      <a:pt x="995" y="655"/>
                      <a:pt x="1180" y="634"/>
                      <a:pt x="1304" y="639"/>
                    </a:cubicBezTo>
                    <a:cubicBezTo>
                      <a:pt x="1226" y="831"/>
                      <a:pt x="1105" y="1008"/>
                      <a:pt x="1043" y="1207"/>
                    </a:cubicBezTo>
                    <a:cubicBezTo>
                      <a:pt x="1024" y="1265"/>
                      <a:pt x="1007" y="1332"/>
                      <a:pt x="1028" y="1392"/>
                    </a:cubicBezTo>
                    <a:cubicBezTo>
                      <a:pt x="1051" y="1457"/>
                      <a:pt x="1100" y="1530"/>
                      <a:pt x="1158" y="1605"/>
                    </a:cubicBezTo>
                    <a:cubicBezTo>
                      <a:pt x="1151" y="1630"/>
                      <a:pt x="1143" y="1653"/>
                      <a:pt x="1137" y="1672"/>
                    </a:cubicBezTo>
                    <a:cubicBezTo>
                      <a:pt x="1113" y="1726"/>
                      <a:pt x="906" y="2028"/>
                      <a:pt x="727" y="2278"/>
                    </a:cubicBezTo>
                    <a:cubicBezTo>
                      <a:pt x="687" y="2334"/>
                      <a:pt x="700" y="2412"/>
                      <a:pt x="756" y="2453"/>
                    </a:cubicBezTo>
                    <a:cubicBezTo>
                      <a:pt x="776" y="2467"/>
                      <a:pt x="798" y="2474"/>
                      <a:pt x="820" y="2476"/>
                    </a:cubicBezTo>
                    <a:cubicBezTo>
                      <a:pt x="862" y="2478"/>
                      <a:pt x="904" y="2460"/>
                      <a:pt x="931" y="2424"/>
                    </a:cubicBezTo>
                    <a:cubicBezTo>
                      <a:pt x="1056" y="2249"/>
                      <a:pt x="1253" y="1970"/>
                      <a:pt x="1337" y="1825"/>
                    </a:cubicBezTo>
                    <a:cubicBezTo>
                      <a:pt x="1357" y="1850"/>
                      <a:pt x="1375" y="1874"/>
                      <a:pt x="1386" y="1892"/>
                    </a:cubicBezTo>
                    <a:cubicBezTo>
                      <a:pt x="1345" y="1975"/>
                      <a:pt x="1189" y="2187"/>
                      <a:pt x="1052" y="2356"/>
                    </a:cubicBezTo>
                    <a:cubicBezTo>
                      <a:pt x="1009" y="2410"/>
                      <a:pt x="1017" y="2489"/>
                      <a:pt x="1071" y="2532"/>
                    </a:cubicBezTo>
                    <a:cubicBezTo>
                      <a:pt x="1091" y="2549"/>
                      <a:pt x="1116" y="2558"/>
                      <a:pt x="1141" y="2560"/>
                    </a:cubicBezTo>
                    <a:cubicBezTo>
                      <a:pt x="1180" y="2562"/>
                      <a:pt x="1220" y="2546"/>
                      <a:pt x="1247" y="2514"/>
                    </a:cubicBezTo>
                    <a:cubicBezTo>
                      <a:pt x="1657" y="2008"/>
                      <a:pt x="1648" y="1915"/>
                      <a:pt x="1643" y="1870"/>
                    </a:cubicBezTo>
                    <a:cubicBezTo>
                      <a:pt x="1635" y="1795"/>
                      <a:pt x="1577" y="1722"/>
                      <a:pt x="1457" y="1576"/>
                    </a:cubicBezTo>
                    <a:cubicBezTo>
                      <a:pt x="1448" y="1566"/>
                      <a:pt x="1439" y="1555"/>
                      <a:pt x="1430" y="1544"/>
                    </a:cubicBezTo>
                    <a:cubicBezTo>
                      <a:pt x="1464" y="1475"/>
                      <a:pt x="1489" y="1374"/>
                      <a:pt x="1504" y="1335"/>
                    </a:cubicBezTo>
                    <a:cubicBezTo>
                      <a:pt x="1624" y="963"/>
                      <a:pt x="1624" y="963"/>
                      <a:pt x="1624" y="963"/>
                    </a:cubicBezTo>
                    <a:cubicBezTo>
                      <a:pt x="1632" y="1026"/>
                      <a:pt x="1641" y="1077"/>
                      <a:pt x="1668" y="1117"/>
                    </a:cubicBezTo>
                    <a:cubicBezTo>
                      <a:pt x="1682" y="1138"/>
                      <a:pt x="1711" y="1180"/>
                      <a:pt x="1828" y="1188"/>
                    </a:cubicBezTo>
                    <a:cubicBezTo>
                      <a:pt x="1894" y="1193"/>
                      <a:pt x="1990" y="1186"/>
                      <a:pt x="2128" y="1157"/>
                    </a:cubicBezTo>
                    <a:cubicBezTo>
                      <a:pt x="2182" y="1145"/>
                      <a:pt x="2217" y="1092"/>
                      <a:pt x="2206" y="1038"/>
                    </a:cubicBezTo>
                    <a:cubicBezTo>
                      <a:pt x="2194" y="984"/>
                      <a:pt x="2142" y="950"/>
                      <a:pt x="2087" y="961"/>
                    </a:cubicBezTo>
                    <a:cubicBezTo>
                      <a:pt x="1991" y="981"/>
                      <a:pt x="1881" y="990"/>
                      <a:pt x="1830" y="988"/>
                    </a:cubicBezTo>
                    <a:cubicBezTo>
                      <a:pt x="1826" y="968"/>
                      <a:pt x="1822" y="938"/>
                      <a:pt x="1819" y="914"/>
                    </a:cubicBezTo>
                    <a:cubicBezTo>
                      <a:pt x="1806" y="821"/>
                      <a:pt x="1789" y="693"/>
                      <a:pt x="1719" y="592"/>
                    </a:cubicBezTo>
                    <a:cubicBezTo>
                      <a:pt x="1711" y="580"/>
                      <a:pt x="1701" y="571"/>
                      <a:pt x="1690" y="564"/>
                    </a:cubicBezTo>
                    <a:cubicBezTo>
                      <a:pt x="1684" y="556"/>
                      <a:pt x="1676" y="549"/>
                      <a:pt x="1667" y="542"/>
                    </a:cubicBezTo>
                    <a:cubicBezTo>
                      <a:pt x="1684" y="545"/>
                      <a:pt x="1702" y="547"/>
                      <a:pt x="1720" y="547"/>
                    </a:cubicBezTo>
                    <a:cubicBezTo>
                      <a:pt x="1871" y="547"/>
                      <a:pt x="1994" y="425"/>
                      <a:pt x="1994" y="273"/>
                    </a:cubicBezTo>
                    <a:cubicBezTo>
                      <a:pt x="1994" y="122"/>
                      <a:pt x="1871" y="0"/>
                      <a:pt x="1720" y="0"/>
                    </a:cubicBezTo>
                    <a:cubicBezTo>
                      <a:pt x="1569" y="0"/>
                      <a:pt x="1446" y="122"/>
                      <a:pt x="1446" y="273"/>
                    </a:cubicBezTo>
                    <a:cubicBezTo>
                      <a:pt x="1446" y="354"/>
                      <a:pt x="1481" y="427"/>
                      <a:pt x="1537" y="477"/>
                    </a:cubicBezTo>
                    <a:cubicBezTo>
                      <a:pt x="1534" y="476"/>
                      <a:pt x="1531" y="476"/>
                      <a:pt x="1529" y="475"/>
                    </a:cubicBezTo>
                    <a:cubicBezTo>
                      <a:pt x="1433" y="444"/>
                      <a:pt x="1122" y="373"/>
                      <a:pt x="672" y="587"/>
                    </a:cubicBezTo>
                    <a:cubicBezTo>
                      <a:pt x="660" y="592"/>
                      <a:pt x="650" y="600"/>
                      <a:pt x="642" y="609"/>
                    </a:cubicBezTo>
                    <a:cubicBezTo>
                      <a:pt x="602" y="536"/>
                      <a:pt x="602" y="536"/>
                      <a:pt x="602" y="536"/>
                    </a:cubicBezTo>
                    <a:cubicBezTo>
                      <a:pt x="465" y="611"/>
                      <a:pt x="465" y="611"/>
                      <a:pt x="465" y="611"/>
                    </a:cubicBezTo>
                    <a:cubicBezTo>
                      <a:pt x="403" y="499"/>
                      <a:pt x="403" y="499"/>
                      <a:pt x="403" y="499"/>
                    </a:cubicBezTo>
                    <a:cubicBezTo>
                      <a:pt x="0" y="720"/>
                      <a:pt x="0" y="720"/>
                      <a:pt x="0" y="720"/>
                    </a:cubicBezTo>
                    <a:cubicBezTo>
                      <a:pt x="306" y="1276"/>
                      <a:pt x="306" y="1276"/>
                      <a:pt x="306" y="1276"/>
                    </a:cubicBezTo>
                    <a:lnTo>
                      <a:pt x="709" y="1055"/>
                    </a:lnTo>
                    <a:close/>
                    <a:moveTo>
                      <a:pt x="562" y="672"/>
                    </a:moveTo>
                    <a:cubicBezTo>
                      <a:pt x="645" y="823"/>
                      <a:pt x="645" y="823"/>
                      <a:pt x="645" y="823"/>
                    </a:cubicBezTo>
                    <a:cubicBezTo>
                      <a:pt x="601" y="847"/>
                      <a:pt x="601" y="847"/>
                      <a:pt x="601" y="847"/>
                    </a:cubicBezTo>
                    <a:cubicBezTo>
                      <a:pt x="518" y="696"/>
                      <a:pt x="518" y="696"/>
                      <a:pt x="518" y="696"/>
                    </a:cubicBezTo>
                    <a:lnTo>
                      <a:pt x="562" y="672"/>
                    </a:lnTo>
                    <a:close/>
                  </a:path>
                </a:pathLst>
              </a:custGeom>
              <a:solidFill>
                <a:srgbClr val="000000"/>
              </a:solidFill>
              <a:ln w="9525">
                <a:noFill/>
                <a:round/>
              </a:ln>
            </p:spPr>
            <p:txBody>
              <a:bodyPr vert="horz" wrap="square" lIns="68580" tIns="34290" rIns="68580" bIns="34290" numCol="1" anchor="t" anchorCtr="0" compatLnSpc="1"/>
              <a:lstStyle/>
              <a:p>
                <a:pPr defTabSz="913765">
                  <a:defRPr/>
                </a:pPr>
                <a:endParaRPr lang="en-US" kern="0" dirty="0">
                  <a:solidFill>
                    <a:srgbClr val="000000"/>
                  </a:solidFill>
                  <a:latin typeface="Arial" panose="020B0604020202020204" pitchFamily="34" charset="0"/>
                  <a:cs typeface="Arial" panose="020B0604020202020204" pitchFamily="34" charset="0"/>
                </a:endParaRPr>
              </a:p>
            </p:txBody>
          </p:sp>
        </p:grpSp>
      </p:grpSp>
      <p:sp>
        <p:nvSpPr>
          <p:cNvPr id="5" name="Rectangle 4"/>
          <p:cNvSpPr/>
          <p:nvPr/>
        </p:nvSpPr>
        <p:spPr>
          <a:xfrm>
            <a:off x="890731" y="3838724"/>
            <a:ext cx="4572000" cy="584775"/>
          </a:xfrm>
          <a:prstGeom prst="rect">
            <a:avLst/>
          </a:prstGeom>
        </p:spPr>
        <p:txBody>
          <a:bodyPr>
            <a:spAutoFit/>
          </a:bodyPr>
          <a:lstStyle/>
          <a:p>
            <a:r>
              <a:rPr lang="en-US" sz="1600" dirty="0" err="1"/>
              <a:t>fr</a:t>
            </a:r>
            <a:r>
              <a:rPr lang="en-US" sz="1600" dirty="0"/>
              <a:t>	= </a:t>
            </a:r>
            <a:r>
              <a:rPr lang="en-US" sz="1600" dirty="0" err="1"/>
              <a:t>frekuensi</a:t>
            </a:r>
            <a:r>
              <a:rPr lang="en-US" sz="1600" dirty="0"/>
              <a:t> </a:t>
            </a:r>
            <a:r>
              <a:rPr lang="en-US" sz="1600" dirty="0" err="1"/>
              <a:t>relatif</a:t>
            </a:r>
            <a:endParaRPr lang="en-US" sz="1600" dirty="0"/>
          </a:p>
          <a:p>
            <a:r>
              <a:rPr lang="en-US" sz="1600" dirty="0"/>
              <a:t>Xi	= </a:t>
            </a:r>
            <a:r>
              <a:rPr lang="en-US" sz="1600" dirty="0" err="1"/>
              <a:t>kejadian</a:t>
            </a:r>
            <a:r>
              <a:rPr lang="en-US" sz="1600" dirty="0"/>
              <a:t> </a:t>
            </a:r>
            <a:r>
              <a:rPr lang="en-US" sz="1600" dirty="0" err="1"/>
              <a:t>i</a:t>
            </a:r>
            <a:endParaRPr lang="en-US" sz="1600" dirty="0"/>
          </a:p>
        </p:txBody>
      </p:sp>
      <p:graphicFrame>
        <p:nvGraphicFramePr>
          <p:cNvPr id="150" name="Content Placeholder 4"/>
          <p:cNvGraphicFramePr>
            <a:graphicFrameLocks noChangeAspect="1"/>
          </p:cNvGraphicFramePr>
          <p:nvPr/>
        </p:nvGraphicFramePr>
        <p:xfrm>
          <a:off x="788119" y="4393376"/>
          <a:ext cx="1943100" cy="817959"/>
        </p:xfrm>
        <a:graphic>
          <a:graphicData uri="http://schemas.openxmlformats.org/presentationml/2006/ole">
            <mc:AlternateContent xmlns:mc="http://schemas.openxmlformats.org/markup-compatibility/2006">
              <mc:Choice xmlns:v="urn:schemas-microsoft-com:vml" Requires="v">
                <p:oleObj spid="_x0000_s1070" name="Equation" r:id="rId1" imgW="964565" imgH="406400" progId="Equation.3">
                  <p:embed/>
                </p:oleObj>
              </mc:Choice>
              <mc:Fallback>
                <p:oleObj name="Equation" r:id="rId1" imgW="964565" imgH="406400" progId="Equation.3">
                  <p:embed/>
                  <p:pic>
                    <p:nvPicPr>
                      <p:cNvPr id="0" name="Content Placeholde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19" y="4393376"/>
                        <a:ext cx="1943100" cy="8179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24" y="2355044"/>
            <a:ext cx="8196514" cy="2325975"/>
          </a:xfrm>
        </p:spPr>
        <p:txBody>
          <a:bodyPr>
            <a:normAutofit/>
          </a:bodyPr>
          <a:lstStyle/>
          <a:p>
            <a:r>
              <a:rPr lang="en-US" sz="1350" dirty="0" err="1"/>
              <a:t>frekuensi</a:t>
            </a:r>
            <a:r>
              <a:rPr lang="en-US" sz="1350" dirty="0"/>
              <a:t> </a:t>
            </a:r>
            <a:r>
              <a:rPr lang="en-US" sz="1350" dirty="0" err="1"/>
              <a:t>relatif</a:t>
            </a:r>
            <a:r>
              <a:rPr lang="en-US" sz="1350" dirty="0"/>
              <a:t> (</a:t>
            </a:r>
            <a:r>
              <a:rPr lang="en-US" sz="1350" dirty="0" err="1"/>
              <a:t>fr</a:t>
            </a:r>
            <a:r>
              <a:rPr lang="en-US" sz="1350" dirty="0"/>
              <a:t>) </a:t>
            </a:r>
            <a:r>
              <a:rPr lang="en-US" sz="1350" dirty="0" err="1"/>
              <a:t>sedangkan</a:t>
            </a:r>
            <a:r>
              <a:rPr lang="en-US" sz="1350" dirty="0"/>
              <a:t> </a:t>
            </a:r>
            <a:r>
              <a:rPr lang="en-US" sz="1350" dirty="0" err="1"/>
              <a:t>munculnya</a:t>
            </a:r>
            <a:r>
              <a:rPr lang="en-US" sz="1350" dirty="0"/>
              <a:t> </a:t>
            </a:r>
            <a:r>
              <a:rPr lang="en-US" sz="1350" dirty="0" err="1"/>
              <a:t>suatu</a:t>
            </a:r>
            <a:r>
              <a:rPr lang="en-US" sz="1350" dirty="0"/>
              <a:t> </a:t>
            </a:r>
            <a:r>
              <a:rPr lang="en-US" sz="1350" dirty="0" err="1"/>
              <a:t>kejadian</a:t>
            </a:r>
            <a:r>
              <a:rPr lang="en-US" sz="1350" dirty="0"/>
              <a:t> (K) yang </a:t>
            </a:r>
            <a:r>
              <a:rPr lang="en-US" sz="1350" dirty="0" err="1"/>
              <a:t>diamati</a:t>
            </a:r>
            <a:r>
              <a:rPr lang="en-US" sz="1350" dirty="0"/>
              <a:t> </a:t>
            </a:r>
            <a:r>
              <a:rPr lang="en-US" sz="1350" dirty="0" err="1"/>
              <a:t>dari</a:t>
            </a:r>
            <a:r>
              <a:rPr lang="en-US" sz="1350" dirty="0"/>
              <a:t> </a:t>
            </a:r>
            <a:r>
              <a:rPr lang="en-US" sz="1350" i="1" dirty="0"/>
              <a:t>n</a:t>
            </a:r>
            <a:r>
              <a:rPr lang="en-US" sz="1350" dirty="0"/>
              <a:t> </a:t>
            </a:r>
            <a:r>
              <a:rPr lang="en-US" sz="1350" dirty="0" err="1"/>
              <a:t>percobaan</a:t>
            </a:r>
            <a:r>
              <a:rPr lang="en-US" sz="1350" dirty="0"/>
              <a:t>, </a:t>
            </a:r>
            <a:r>
              <a:rPr lang="en-US" sz="1350" dirty="0" err="1"/>
              <a:t>dapat</a:t>
            </a:r>
            <a:r>
              <a:rPr lang="en-US" sz="1350" dirty="0"/>
              <a:t> </a:t>
            </a:r>
            <a:r>
              <a:rPr lang="en-US" sz="1350" dirty="0" err="1"/>
              <a:t>dirumuskan</a:t>
            </a:r>
            <a:r>
              <a:rPr lang="en-US" sz="1350" dirty="0"/>
              <a:t> </a:t>
            </a:r>
            <a:r>
              <a:rPr lang="en-US" sz="1350" dirty="0" err="1"/>
              <a:t>sebagai</a:t>
            </a:r>
            <a:r>
              <a:rPr lang="en-US" sz="1350" dirty="0"/>
              <a:t> </a:t>
            </a:r>
            <a:r>
              <a:rPr lang="en-US" sz="1350" b="1" dirty="0" err="1"/>
              <a:t>fr</a:t>
            </a:r>
            <a:r>
              <a:rPr lang="en-US" sz="1350" b="1" dirty="0"/>
              <a:t> = K/n.</a:t>
            </a:r>
            <a:endParaRPr lang="en-US" sz="1350" b="1" dirty="0"/>
          </a:p>
          <a:p>
            <a:endParaRPr lang="en-US" sz="1350" b="1" dirty="0"/>
          </a:p>
          <a:p>
            <a:endParaRPr lang="en-US" sz="1350" b="1" dirty="0"/>
          </a:p>
          <a:p>
            <a:endParaRPr lang="en-US" sz="1350" dirty="0"/>
          </a:p>
          <a:p>
            <a:r>
              <a:rPr lang="en-US" sz="1350" dirty="0" err="1"/>
              <a:t>Ambillah</a:t>
            </a:r>
            <a:r>
              <a:rPr lang="en-US" sz="1350" dirty="0"/>
              <a:t> </a:t>
            </a:r>
            <a:r>
              <a:rPr lang="en-US" sz="1350" dirty="0" err="1"/>
              <a:t>sekeping</a:t>
            </a:r>
            <a:r>
              <a:rPr lang="en-US" sz="1350" dirty="0"/>
              <a:t> </a:t>
            </a:r>
            <a:r>
              <a:rPr lang="en-US" sz="1350" dirty="0" err="1"/>
              <a:t>uang</a:t>
            </a:r>
            <a:r>
              <a:rPr lang="en-US" sz="1350" dirty="0"/>
              <a:t> </a:t>
            </a:r>
            <a:r>
              <a:rPr lang="en-US" sz="1350" dirty="0" err="1"/>
              <a:t>logam</a:t>
            </a:r>
            <a:r>
              <a:rPr lang="en-US" sz="1350" dirty="0"/>
              <a:t>, </a:t>
            </a:r>
            <a:r>
              <a:rPr lang="en-US" sz="1350" dirty="0" err="1"/>
              <a:t>kemudian</a:t>
            </a:r>
            <a:r>
              <a:rPr lang="en-US" sz="1350" dirty="0"/>
              <a:t> </a:t>
            </a:r>
            <a:r>
              <a:rPr lang="en-US" sz="1350" dirty="0" err="1"/>
              <a:t>lemparkan</a:t>
            </a:r>
            <a:r>
              <a:rPr lang="en-US" sz="1350" dirty="0"/>
              <a:t> </a:t>
            </a:r>
            <a:r>
              <a:rPr lang="en-US" sz="1350" dirty="0" err="1"/>
              <a:t>sebanyak</a:t>
            </a:r>
            <a:r>
              <a:rPr lang="en-US" sz="1350" dirty="0"/>
              <a:t> 30 kali. </a:t>
            </a:r>
            <a:r>
              <a:rPr lang="en-US" sz="1350" dirty="0" err="1"/>
              <a:t>Misalkan</a:t>
            </a:r>
            <a:r>
              <a:rPr lang="en-US" sz="1350" dirty="0"/>
              <a:t>, </a:t>
            </a:r>
            <a:r>
              <a:rPr lang="en-US" sz="1350" dirty="0" err="1"/>
              <a:t>hasil</a:t>
            </a:r>
            <a:r>
              <a:rPr lang="en-US" sz="1350" dirty="0"/>
              <a:t> yang </a:t>
            </a:r>
            <a:r>
              <a:rPr lang="en-US" sz="1350" dirty="0" err="1"/>
              <a:t>diperoleh</a:t>
            </a:r>
            <a:r>
              <a:rPr lang="en-US" sz="1350" dirty="0"/>
              <a:t> </a:t>
            </a:r>
            <a:r>
              <a:rPr lang="en-US" sz="1350" dirty="0" err="1"/>
              <a:t>adalah</a:t>
            </a:r>
            <a:r>
              <a:rPr lang="en-US" sz="1350" dirty="0"/>
              <a:t> </a:t>
            </a:r>
            <a:r>
              <a:rPr lang="en-US" sz="1350" dirty="0" err="1"/>
              <a:t>muncul</a:t>
            </a:r>
            <a:r>
              <a:rPr lang="en-US" sz="1350" dirty="0"/>
              <a:t> </a:t>
            </a:r>
            <a:r>
              <a:rPr lang="en-US" sz="1350" dirty="0" err="1"/>
              <a:t>sisi</a:t>
            </a:r>
            <a:r>
              <a:rPr lang="en-US" sz="1350" dirty="0"/>
              <a:t> </a:t>
            </a:r>
            <a:r>
              <a:rPr lang="en-US" sz="1350" dirty="0" err="1"/>
              <a:t>gambar</a:t>
            </a:r>
            <a:r>
              <a:rPr lang="en-US" sz="1350" dirty="0"/>
              <a:t> </a:t>
            </a:r>
            <a:r>
              <a:rPr lang="en-US" sz="1350" dirty="0" err="1"/>
              <a:t>sebanyak</a:t>
            </a:r>
            <a:r>
              <a:rPr lang="en-US" sz="1350" dirty="0"/>
              <a:t> 13 kali. </a:t>
            </a:r>
            <a:r>
              <a:rPr lang="en-US" sz="1350" dirty="0" err="1"/>
              <a:t>Perbandingan</a:t>
            </a:r>
            <a:r>
              <a:rPr lang="en-US" sz="1350" dirty="0"/>
              <a:t> </a:t>
            </a:r>
            <a:r>
              <a:rPr lang="en-US" sz="1350" dirty="0" err="1"/>
              <a:t>banyak</a:t>
            </a:r>
            <a:r>
              <a:rPr lang="en-US" sz="1350" dirty="0"/>
              <a:t> </a:t>
            </a:r>
            <a:r>
              <a:rPr lang="en-US" sz="1350" dirty="0" err="1"/>
              <a:t>kejadian</a:t>
            </a:r>
            <a:r>
              <a:rPr lang="en-US" sz="1350" dirty="0"/>
              <a:t> </a:t>
            </a:r>
            <a:r>
              <a:rPr lang="en-US" sz="1350" dirty="0" err="1"/>
              <a:t>muncul</a:t>
            </a:r>
            <a:r>
              <a:rPr lang="en-US" sz="1350" dirty="0"/>
              <a:t> </a:t>
            </a:r>
            <a:r>
              <a:rPr lang="en-US" sz="1350" dirty="0" err="1"/>
              <a:t>sisi</a:t>
            </a:r>
            <a:r>
              <a:rPr lang="en-US" sz="1350" dirty="0"/>
              <a:t> </a:t>
            </a:r>
            <a:r>
              <a:rPr lang="en-US" sz="1350" dirty="0" err="1"/>
              <a:t>gambar</a:t>
            </a:r>
            <a:r>
              <a:rPr lang="en-US" sz="1350" dirty="0"/>
              <a:t> </a:t>
            </a:r>
            <a:r>
              <a:rPr lang="en-US" sz="1350" dirty="0" err="1"/>
              <a:t>dengan</a:t>
            </a:r>
            <a:r>
              <a:rPr lang="en-US" sz="1350" dirty="0"/>
              <a:t> </a:t>
            </a:r>
            <a:r>
              <a:rPr lang="en-US" sz="1350" dirty="0" err="1"/>
              <a:t>banyak</a:t>
            </a:r>
            <a:r>
              <a:rPr lang="en-US" sz="1350" dirty="0"/>
              <a:t> </a:t>
            </a:r>
            <a:r>
              <a:rPr lang="en-US" sz="1350" dirty="0" err="1"/>
              <a:t>pelemparan</a:t>
            </a:r>
            <a:r>
              <a:rPr lang="en-US" sz="1350" dirty="0"/>
              <a:t> </a:t>
            </a:r>
            <a:r>
              <a:rPr lang="en-US" sz="1350" dirty="0" err="1"/>
              <a:t>adalah</a:t>
            </a:r>
            <a:r>
              <a:rPr lang="en-US" sz="1350" dirty="0"/>
              <a:t> 13/30. </a:t>
            </a:r>
            <a:r>
              <a:rPr lang="en-US" sz="1350" dirty="0" err="1"/>
              <a:t>Nilai</a:t>
            </a:r>
            <a:r>
              <a:rPr lang="en-US" sz="1350" dirty="0"/>
              <a:t> </a:t>
            </a:r>
            <a:r>
              <a:rPr lang="en-US" sz="1350" dirty="0" err="1"/>
              <a:t>inilah</a:t>
            </a:r>
            <a:r>
              <a:rPr lang="en-US" sz="1350" dirty="0"/>
              <a:t> yang </a:t>
            </a:r>
            <a:r>
              <a:rPr lang="en-US" sz="1350" dirty="0" err="1"/>
              <a:t>disebut</a:t>
            </a:r>
            <a:r>
              <a:rPr lang="en-US" sz="1350" dirty="0"/>
              <a:t> </a:t>
            </a:r>
            <a:r>
              <a:rPr lang="en-US" sz="1350" dirty="0" err="1"/>
              <a:t>frekuensi</a:t>
            </a:r>
            <a:r>
              <a:rPr lang="en-US" sz="1350" dirty="0"/>
              <a:t> </a:t>
            </a:r>
            <a:r>
              <a:rPr lang="en-US" sz="1350" dirty="0" err="1"/>
              <a:t>relatif</a:t>
            </a:r>
            <a:r>
              <a:rPr lang="en-US" sz="1350" dirty="0"/>
              <a:t>.</a:t>
            </a:r>
            <a:endParaRPr lang="en-US" sz="1350" dirty="0"/>
          </a:p>
          <a:p>
            <a:endParaRPr lang="en-US" sz="1350" b="1" dirty="0"/>
          </a:p>
          <a:p>
            <a:pPr marL="0" indent="0">
              <a:buNone/>
            </a:pPr>
            <a:endParaRPr lang="en-US" sz="1350" dirty="0"/>
          </a:p>
          <a:p>
            <a:pPr marL="0" indent="0">
              <a:buNone/>
            </a:pPr>
            <a:endParaRPr lang="en-US" sz="1350" b="1" dirty="0"/>
          </a:p>
          <a:p>
            <a:pPr marL="0" indent="0">
              <a:buNone/>
            </a:pPr>
            <a:endParaRPr lang="en-US" sz="1350" dirty="0"/>
          </a:p>
        </p:txBody>
      </p:sp>
      <p:grpSp>
        <p:nvGrpSpPr>
          <p:cNvPr id="16" name="Group 15"/>
          <p:cNvGrpSpPr>
            <a:grpSpLocks noChangeAspect="1"/>
          </p:cNvGrpSpPr>
          <p:nvPr/>
        </p:nvGrpSpPr>
        <p:grpSpPr bwMode="auto">
          <a:xfrm>
            <a:off x="302293" y="2028586"/>
            <a:ext cx="8589044" cy="3796826"/>
            <a:chOff x="507" y="1182"/>
            <a:chExt cx="3091" cy="2558"/>
          </a:xfrm>
        </p:grpSpPr>
        <p:sp>
          <p:nvSpPr>
            <p:cNvPr id="17"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8"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9"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20"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21" name="Freeform 20"/>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22" name="Oval 21"/>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23" name="Oval 22"/>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24"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697831" y="2850376"/>
            <a:ext cx="2988896" cy="653822"/>
          </a:xfrm>
          <a:prstGeom prst="rect">
            <a:avLst/>
          </a:prstGeom>
          <a:solidFill>
            <a:schemeClr val="accent2"/>
          </a:solidFill>
        </p:spPr>
      </p:pic>
      <p:sp>
        <p:nvSpPr>
          <p:cNvPr id="15" name="Title 1"/>
          <p:cNvSpPr>
            <a:spLocks noGrp="1"/>
          </p:cNvSpPr>
          <p:nvPr>
            <p:ph type="title"/>
          </p:nvPr>
        </p:nvSpPr>
        <p:spPr>
          <a:xfrm>
            <a:off x="740415" y="579984"/>
            <a:ext cx="8272104" cy="969771"/>
          </a:xfrm>
        </p:spPr>
        <p:txBody>
          <a:bodyPr>
            <a:normAutofit/>
          </a:bodyPr>
          <a:lstStyle/>
          <a:p>
            <a:r>
              <a:rPr lang="en-US" dirty="0" smtClean="0"/>
              <a:t>PENDEKATAN FREKUENSI RELATIF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68" y="807969"/>
            <a:ext cx="8491287" cy="969771"/>
          </a:xfrm>
        </p:spPr>
        <p:txBody>
          <a:bodyPr>
            <a:normAutofit/>
          </a:bodyPr>
          <a:lstStyle/>
          <a:p>
            <a:r>
              <a:rPr lang="en-US" dirty="0" smtClean="0"/>
              <a:t>PENDEKATAN FREKUENSI RELATIF</a:t>
            </a:r>
            <a:endParaRPr lang="en-US" dirty="0"/>
          </a:p>
        </p:txBody>
      </p:sp>
      <p:sp>
        <p:nvSpPr>
          <p:cNvPr id="3" name="Content Placeholder 2"/>
          <p:cNvSpPr>
            <a:spLocks noGrp="1"/>
          </p:cNvSpPr>
          <p:nvPr>
            <p:ph idx="1"/>
          </p:nvPr>
        </p:nvSpPr>
        <p:spPr>
          <a:xfrm>
            <a:off x="559468" y="1973214"/>
            <a:ext cx="8584532" cy="3780952"/>
          </a:xfrm>
        </p:spPr>
        <p:txBody>
          <a:bodyPr>
            <a:normAutofit/>
          </a:bodyPr>
          <a:lstStyle/>
          <a:p>
            <a:pPr marL="0" indent="0">
              <a:buNone/>
            </a:pPr>
            <a:endParaRPr lang="en-US" sz="1350" b="1" dirty="0"/>
          </a:p>
          <a:p>
            <a:pPr marL="0" indent="0">
              <a:buNone/>
            </a:pPr>
            <a:r>
              <a:rPr lang="en-US" sz="1350" b="1" dirty="0" err="1"/>
              <a:t>Contoh</a:t>
            </a:r>
            <a:r>
              <a:rPr lang="en-US" sz="1350" b="1" dirty="0"/>
              <a:t> </a:t>
            </a:r>
            <a:r>
              <a:rPr lang="en-US" sz="1350" b="1" dirty="0" err="1"/>
              <a:t>Soal</a:t>
            </a:r>
            <a:r>
              <a:rPr lang="en-US" sz="1350" b="1" dirty="0"/>
              <a:t> 1</a:t>
            </a:r>
            <a:endParaRPr lang="en-US" sz="1350" dirty="0"/>
          </a:p>
          <a:p>
            <a:pPr marL="0" indent="0">
              <a:buNone/>
            </a:pPr>
            <a:r>
              <a:rPr lang="en-US" sz="1350" dirty="0" err="1"/>
              <a:t>Pada</a:t>
            </a:r>
            <a:r>
              <a:rPr lang="en-US" sz="1350" dirty="0"/>
              <a:t> </a:t>
            </a:r>
            <a:r>
              <a:rPr lang="en-US" sz="1350" dirty="0" err="1"/>
              <a:t>pelemparan</a:t>
            </a:r>
            <a:r>
              <a:rPr lang="en-US" sz="1350" dirty="0"/>
              <a:t> </a:t>
            </a:r>
            <a:r>
              <a:rPr lang="en-US" sz="1350" dirty="0" err="1"/>
              <a:t>dadu</a:t>
            </a:r>
            <a:r>
              <a:rPr lang="en-US" sz="1350" dirty="0"/>
              <a:t> </a:t>
            </a:r>
            <a:r>
              <a:rPr lang="en-US" sz="1350" dirty="0" err="1"/>
              <a:t>sebanyak</a:t>
            </a:r>
            <a:r>
              <a:rPr lang="en-US" sz="1350" dirty="0"/>
              <a:t> 100 kali, </a:t>
            </a:r>
            <a:r>
              <a:rPr lang="en-US" sz="1350" dirty="0" err="1"/>
              <a:t>muncul</a:t>
            </a:r>
            <a:r>
              <a:rPr lang="en-US" sz="1350" dirty="0"/>
              <a:t> </a:t>
            </a:r>
            <a:r>
              <a:rPr lang="en-US" sz="1350" dirty="0" err="1"/>
              <a:t>muka</a:t>
            </a:r>
            <a:r>
              <a:rPr lang="en-US" sz="1350" dirty="0"/>
              <a:t> </a:t>
            </a:r>
            <a:r>
              <a:rPr lang="en-US" sz="1350" dirty="0" err="1"/>
              <a:t>dadu</a:t>
            </a:r>
            <a:r>
              <a:rPr lang="en-US" sz="1350" dirty="0"/>
              <a:t> </a:t>
            </a:r>
            <a:r>
              <a:rPr lang="en-US" sz="1350" dirty="0" err="1"/>
              <a:t>bernomor</a:t>
            </a:r>
            <a:r>
              <a:rPr lang="en-US" sz="1350" dirty="0"/>
              <a:t> 6 </a:t>
            </a:r>
            <a:r>
              <a:rPr lang="en-US" sz="1350" dirty="0" err="1"/>
              <a:t>sebanyak</a:t>
            </a:r>
            <a:r>
              <a:rPr lang="en-US" sz="1350" dirty="0"/>
              <a:t> 16 kali. </a:t>
            </a:r>
            <a:r>
              <a:rPr lang="en-US" sz="1350" dirty="0" err="1"/>
              <a:t>Tentukan</a:t>
            </a:r>
            <a:r>
              <a:rPr lang="en-US" sz="1350" dirty="0"/>
              <a:t> </a:t>
            </a:r>
            <a:r>
              <a:rPr lang="en-US" sz="1350" dirty="0" err="1"/>
              <a:t>frekuensi</a:t>
            </a:r>
            <a:r>
              <a:rPr lang="en-US" sz="1350" dirty="0"/>
              <a:t> </a:t>
            </a:r>
            <a:r>
              <a:rPr lang="en-US" sz="1350" dirty="0" err="1"/>
              <a:t>relatif</a:t>
            </a:r>
            <a:r>
              <a:rPr lang="en-US" sz="1350" dirty="0"/>
              <a:t> </a:t>
            </a:r>
            <a:r>
              <a:rPr lang="en-US" sz="1350" dirty="0" err="1"/>
              <a:t>munculnya</a:t>
            </a:r>
            <a:r>
              <a:rPr lang="en-US" sz="1350" dirty="0"/>
              <a:t> </a:t>
            </a:r>
            <a:r>
              <a:rPr lang="en-US" sz="1350" dirty="0" err="1"/>
              <a:t>muka</a:t>
            </a:r>
            <a:r>
              <a:rPr lang="en-US" sz="1350" dirty="0"/>
              <a:t> </a:t>
            </a:r>
            <a:r>
              <a:rPr lang="en-US" sz="1350" dirty="0" err="1"/>
              <a:t>dadu</a:t>
            </a:r>
            <a:r>
              <a:rPr lang="en-US" sz="1350" dirty="0"/>
              <a:t> </a:t>
            </a:r>
            <a:r>
              <a:rPr lang="en-US" sz="1350" dirty="0" err="1"/>
              <a:t>bernomor</a:t>
            </a:r>
            <a:r>
              <a:rPr lang="en-US" sz="1350" dirty="0"/>
              <a:t> 6.</a:t>
            </a:r>
            <a:endParaRPr lang="en-US" sz="1350" dirty="0"/>
          </a:p>
          <a:p>
            <a:pPr marL="0" indent="0">
              <a:buNone/>
            </a:pPr>
            <a:r>
              <a:rPr lang="en-US" sz="1350" i="1" dirty="0" err="1"/>
              <a:t>Penyelesaian</a:t>
            </a:r>
            <a:r>
              <a:rPr lang="en-US" sz="1350" i="1" dirty="0"/>
              <a:t>: </a:t>
            </a:r>
            <a:r>
              <a:rPr lang="en-US" sz="1350" dirty="0"/>
              <a:t>n = 100 </a:t>
            </a:r>
            <a:r>
              <a:rPr lang="en-US" sz="1350" dirty="0" err="1"/>
              <a:t>dan</a:t>
            </a:r>
            <a:r>
              <a:rPr lang="en-US" sz="1350" dirty="0"/>
              <a:t> K = 16</a:t>
            </a:r>
            <a:endParaRPr lang="en-US" sz="1350" dirty="0"/>
          </a:p>
          <a:p>
            <a:pPr marL="0" indent="0">
              <a:buNone/>
            </a:pPr>
            <a:r>
              <a:rPr lang="en-US" sz="1350" dirty="0" err="1"/>
              <a:t>fr</a:t>
            </a:r>
            <a:r>
              <a:rPr lang="en-US" sz="1350" dirty="0"/>
              <a:t> = K/n</a:t>
            </a:r>
            <a:endParaRPr lang="en-US" sz="1350" dirty="0"/>
          </a:p>
          <a:p>
            <a:pPr marL="0" indent="0">
              <a:buNone/>
            </a:pPr>
            <a:r>
              <a:rPr lang="en-US" sz="1350" dirty="0" err="1"/>
              <a:t>fr</a:t>
            </a:r>
            <a:r>
              <a:rPr lang="en-US" sz="1350" dirty="0"/>
              <a:t> = 16/100</a:t>
            </a:r>
            <a:endParaRPr lang="en-US" sz="1350" dirty="0"/>
          </a:p>
          <a:p>
            <a:pPr marL="0" indent="0">
              <a:buNone/>
            </a:pPr>
            <a:r>
              <a:rPr lang="en-US" sz="1350" dirty="0" err="1"/>
              <a:t>fr</a:t>
            </a:r>
            <a:r>
              <a:rPr lang="en-US" sz="1350" dirty="0"/>
              <a:t> = 0,16</a:t>
            </a:r>
            <a:endParaRPr lang="en-US" sz="1350" dirty="0"/>
          </a:p>
          <a:p>
            <a:pPr marL="0" indent="0">
              <a:buNone/>
            </a:pPr>
            <a:r>
              <a:rPr lang="en-US" sz="1350" dirty="0" err="1"/>
              <a:t>Jadi</a:t>
            </a:r>
            <a:r>
              <a:rPr lang="en-US" sz="1350" dirty="0"/>
              <a:t>, </a:t>
            </a:r>
            <a:r>
              <a:rPr lang="en-US" sz="1350" dirty="0" err="1"/>
              <a:t>frekuensi</a:t>
            </a:r>
            <a:r>
              <a:rPr lang="en-US" sz="1350" dirty="0"/>
              <a:t> </a:t>
            </a:r>
            <a:r>
              <a:rPr lang="en-US" sz="1350" dirty="0" err="1"/>
              <a:t>relatif</a:t>
            </a:r>
            <a:r>
              <a:rPr lang="en-US" sz="1350" dirty="0"/>
              <a:t> </a:t>
            </a:r>
            <a:r>
              <a:rPr lang="en-US" sz="1350" dirty="0" err="1"/>
              <a:t>munculnya</a:t>
            </a:r>
            <a:r>
              <a:rPr lang="en-US" sz="1350" dirty="0"/>
              <a:t> </a:t>
            </a:r>
            <a:r>
              <a:rPr lang="en-US" sz="1350" dirty="0" err="1"/>
              <a:t>muka</a:t>
            </a:r>
            <a:r>
              <a:rPr lang="en-US" sz="1350" dirty="0"/>
              <a:t> </a:t>
            </a:r>
            <a:r>
              <a:rPr lang="en-US" sz="1350" dirty="0" err="1"/>
              <a:t>dadu</a:t>
            </a:r>
            <a:r>
              <a:rPr lang="en-US" sz="1350" dirty="0"/>
              <a:t> </a:t>
            </a:r>
            <a:r>
              <a:rPr lang="en-US" sz="1350" dirty="0" err="1"/>
              <a:t>bernomor</a:t>
            </a:r>
            <a:r>
              <a:rPr lang="en-US" sz="1350" dirty="0"/>
              <a:t> 6 </a:t>
            </a:r>
            <a:r>
              <a:rPr lang="en-US" sz="1350" dirty="0" err="1"/>
              <a:t>adalah</a:t>
            </a:r>
            <a:r>
              <a:rPr lang="en-US" sz="1350" dirty="0"/>
              <a:t> 0,16.</a:t>
            </a:r>
            <a:endParaRPr lang="en-US" sz="1350" dirty="0"/>
          </a:p>
          <a:p>
            <a:pPr marL="0" indent="0">
              <a:buNone/>
            </a:pPr>
            <a:endParaRPr lang="en-US" sz="1350" dirty="0"/>
          </a:p>
        </p:txBody>
      </p:sp>
      <p:grpSp>
        <p:nvGrpSpPr>
          <p:cNvPr id="6" name="Group 5"/>
          <p:cNvGrpSpPr>
            <a:grpSpLocks noChangeAspect="1"/>
          </p:cNvGrpSpPr>
          <p:nvPr/>
        </p:nvGrpSpPr>
        <p:grpSpPr bwMode="auto">
          <a:xfrm>
            <a:off x="302293" y="2028586"/>
            <a:ext cx="8589044" cy="3796826"/>
            <a:chOff x="507" y="1182"/>
            <a:chExt cx="3091" cy="2558"/>
          </a:xfrm>
        </p:grpSpPr>
        <p:sp>
          <p:nvSpPr>
            <p:cNvPr id="7"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0"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1" name="Freeform 10"/>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3" name="Oval 12"/>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14"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68" y="838686"/>
            <a:ext cx="8491287" cy="969771"/>
          </a:xfrm>
        </p:spPr>
        <p:txBody>
          <a:bodyPr>
            <a:normAutofit/>
          </a:bodyPr>
          <a:lstStyle/>
          <a:p>
            <a:r>
              <a:rPr lang="en-US" dirty="0" smtClean="0"/>
              <a:t>PENDEKATAN FREKUENSI RELATIF</a:t>
            </a:r>
            <a:endParaRPr lang="en-US" dirty="0"/>
          </a:p>
        </p:txBody>
      </p:sp>
      <p:sp>
        <p:nvSpPr>
          <p:cNvPr id="3" name="Content Placeholder 2"/>
          <p:cNvSpPr>
            <a:spLocks noGrp="1"/>
          </p:cNvSpPr>
          <p:nvPr>
            <p:ph idx="1"/>
          </p:nvPr>
        </p:nvSpPr>
        <p:spPr>
          <a:xfrm>
            <a:off x="559468" y="1973214"/>
            <a:ext cx="8584532" cy="3780952"/>
          </a:xfrm>
        </p:spPr>
        <p:txBody>
          <a:bodyPr>
            <a:normAutofit/>
          </a:bodyPr>
          <a:lstStyle/>
          <a:p>
            <a:pPr marL="0" indent="0">
              <a:buNone/>
            </a:pPr>
            <a:endParaRPr lang="en-US" sz="1350" b="1" dirty="0"/>
          </a:p>
          <a:p>
            <a:pPr marL="0" indent="0">
              <a:buNone/>
            </a:pPr>
            <a:r>
              <a:rPr lang="en-US" sz="1350" dirty="0" err="1"/>
              <a:t>Rino</a:t>
            </a:r>
            <a:r>
              <a:rPr lang="en-US" sz="1350" dirty="0"/>
              <a:t> </a:t>
            </a:r>
            <a:r>
              <a:rPr lang="en-US" sz="1350" dirty="0" err="1"/>
              <a:t>melempar</a:t>
            </a:r>
            <a:r>
              <a:rPr lang="en-US" sz="1350" dirty="0"/>
              <a:t> </a:t>
            </a:r>
            <a:r>
              <a:rPr lang="en-US" sz="1350" dirty="0" err="1"/>
              <a:t>dadu</a:t>
            </a:r>
            <a:r>
              <a:rPr lang="en-US" sz="1350" dirty="0"/>
              <a:t> </a:t>
            </a:r>
            <a:r>
              <a:rPr lang="en-US" sz="1350" dirty="0" err="1"/>
              <a:t>sebanyak</a:t>
            </a:r>
            <a:r>
              <a:rPr lang="en-US" sz="1350" dirty="0"/>
              <a:t> 200 kali. </a:t>
            </a:r>
            <a:r>
              <a:rPr lang="en-US" sz="1350" dirty="0" err="1"/>
              <a:t>Hasilnya</a:t>
            </a:r>
            <a:r>
              <a:rPr lang="en-US" sz="1350" dirty="0"/>
              <a:t> </a:t>
            </a:r>
            <a:r>
              <a:rPr lang="en-US" sz="1350" dirty="0" err="1"/>
              <a:t>adalah</a:t>
            </a:r>
            <a:r>
              <a:rPr lang="en-US" sz="1350" dirty="0"/>
              <a:t> </a:t>
            </a:r>
            <a:r>
              <a:rPr lang="en-US" sz="1350" dirty="0" err="1"/>
              <a:t>muncul</a:t>
            </a:r>
            <a:r>
              <a:rPr lang="en-US" sz="1350" dirty="0"/>
              <a:t> </a:t>
            </a:r>
            <a:r>
              <a:rPr lang="en-US" sz="1350" dirty="0" err="1"/>
              <a:t>muka</a:t>
            </a:r>
            <a:r>
              <a:rPr lang="en-US" sz="1350" dirty="0"/>
              <a:t> </a:t>
            </a:r>
            <a:r>
              <a:rPr lang="en-US" sz="1350" dirty="0" err="1"/>
              <a:t>dadu</a:t>
            </a:r>
            <a:r>
              <a:rPr lang="en-US" sz="1350" dirty="0"/>
              <a:t> </a:t>
            </a:r>
            <a:r>
              <a:rPr lang="en-US" sz="1350" dirty="0" err="1"/>
              <a:t>sebagai</a:t>
            </a:r>
            <a:r>
              <a:rPr lang="en-US" sz="1350" dirty="0"/>
              <a:t> </a:t>
            </a:r>
            <a:r>
              <a:rPr lang="en-US" sz="1350" dirty="0" err="1"/>
              <a:t>berikut</a:t>
            </a:r>
            <a:r>
              <a:rPr lang="en-US" sz="1350" dirty="0"/>
              <a:t>.</a:t>
            </a:r>
            <a:endParaRPr lang="en-US" sz="1350" dirty="0"/>
          </a:p>
          <a:p>
            <a:pPr marL="0" indent="0">
              <a:buNone/>
            </a:pPr>
            <a:r>
              <a:rPr lang="en-US" sz="1350" dirty="0"/>
              <a:t>a. </a:t>
            </a:r>
            <a:r>
              <a:rPr lang="en-US" sz="1350" dirty="0" err="1"/>
              <a:t>Bertitik</a:t>
            </a:r>
            <a:r>
              <a:rPr lang="en-US" sz="1350" dirty="0"/>
              <a:t> 1 </a:t>
            </a:r>
            <a:r>
              <a:rPr lang="en-US" sz="1350" dirty="0" err="1"/>
              <a:t>sebanyak</a:t>
            </a:r>
            <a:r>
              <a:rPr lang="en-US" sz="1350" dirty="0"/>
              <a:t> 25 kali.</a:t>
            </a:r>
            <a:endParaRPr lang="en-US" sz="1350" dirty="0"/>
          </a:p>
          <a:p>
            <a:pPr marL="0" indent="0">
              <a:buNone/>
            </a:pPr>
            <a:r>
              <a:rPr lang="en-US" sz="1350" dirty="0"/>
              <a:t>b. </a:t>
            </a:r>
            <a:r>
              <a:rPr lang="en-US" sz="1350" dirty="0" err="1"/>
              <a:t>Bertitik</a:t>
            </a:r>
            <a:r>
              <a:rPr lang="en-US" sz="1350" dirty="0"/>
              <a:t> 3 </a:t>
            </a:r>
            <a:r>
              <a:rPr lang="en-US" sz="1350" dirty="0" err="1"/>
              <a:t>sebanyak</a:t>
            </a:r>
            <a:r>
              <a:rPr lang="en-US" sz="1350" dirty="0"/>
              <a:t> 17 kali.</a:t>
            </a:r>
            <a:endParaRPr lang="en-US" sz="1350" dirty="0"/>
          </a:p>
          <a:p>
            <a:pPr marL="0" indent="0">
              <a:buNone/>
            </a:pPr>
            <a:r>
              <a:rPr lang="en-US" sz="1350" dirty="0"/>
              <a:t>c. </a:t>
            </a:r>
            <a:r>
              <a:rPr lang="en-US" sz="1350" dirty="0" err="1"/>
              <a:t>Bertitik</a:t>
            </a:r>
            <a:r>
              <a:rPr lang="en-US" sz="1350" dirty="0"/>
              <a:t> 6 </a:t>
            </a:r>
            <a:r>
              <a:rPr lang="en-US" sz="1350" dirty="0" err="1"/>
              <a:t>sebanyak</a:t>
            </a:r>
            <a:r>
              <a:rPr lang="en-US" sz="1350" dirty="0"/>
              <a:t> 56 kali.</a:t>
            </a:r>
            <a:endParaRPr lang="en-US" sz="1350" dirty="0"/>
          </a:p>
          <a:p>
            <a:pPr marL="0" indent="0">
              <a:buNone/>
            </a:pPr>
            <a:r>
              <a:rPr lang="en-US" sz="1350" dirty="0" err="1"/>
              <a:t>Tentukan</a:t>
            </a:r>
            <a:r>
              <a:rPr lang="en-US" sz="1350" dirty="0"/>
              <a:t> </a:t>
            </a:r>
            <a:r>
              <a:rPr lang="en-US" sz="1350" dirty="0" err="1"/>
              <a:t>frekuensi</a:t>
            </a:r>
            <a:r>
              <a:rPr lang="en-US" sz="1350" dirty="0"/>
              <a:t> </a:t>
            </a:r>
            <a:r>
              <a:rPr lang="en-US" sz="1350" dirty="0" err="1"/>
              <a:t>relatif</a:t>
            </a:r>
            <a:r>
              <a:rPr lang="en-US" sz="1350" dirty="0"/>
              <a:t> </a:t>
            </a:r>
            <a:r>
              <a:rPr lang="en-US" sz="1350" dirty="0" err="1"/>
              <a:t>kejadian</a:t>
            </a:r>
            <a:r>
              <a:rPr lang="en-US" sz="1350" dirty="0"/>
              <a:t> </a:t>
            </a:r>
            <a:r>
              <a:rPr lang="en-US" sz="1350" dirty="0" err="1"/>
              <a:t>munculnya</a:t>
            </a:r>
            <a:r>
              <a:rPr lang="en-US" sz="1350" dirty="0"/>
              <a:t> </a:t>
            </a:r>
            <a:r>
              <a:rPr lang="en-US" sz="1350" dirty="0" err="1"/>
              <a:t>mata</a:t>
            </a:r>
            <a:r>
              <a:rPr lang="en-US" sz="1350" dirty="0"/>
              <a:t> </a:t>
            </a:r>
            <a:r>
              <a:rPr lang="en-US" sz="1350" dirty="0" err="1"/>
              <a:t>dadu</a:t>
            </a:r>
            <a:r>
              <a:rPr lang="en-US" sz="1350" dirty="0"/>
              <a:t> </a:t>
            </a:r>
            <a:r>
              <a:rPr lang="en-US" sz="1350" dirty="0" err="1"/>
              <a:t>bertitik</a:t>
            </a:r>
            <a:r>
              <a:rPr lang="en-US" sz="1350" dirty="0"/>
              <a:t> 1, 3, </a:t>
            </a:r>
            <a:r>
              <a:rPr lang="en-US" sz="1350" dirty="0" err="1"/>
              <a:t>dan</a:t>
            </a:r>
            <a:r>
              <a:rPr lang="en-US" sz="1350" dirty="0"/>
              <a:t> 6.</a:t>
            </a:r>
            <a:endParaRPr lang="en-US" sz="1350" dirty="0"/>
          </a:p>
        </p:txBody>
      </p:sp>
      <p:grpSp>
        <p:nvGrpSpPr>
          <p:cNvPr id="6" name="Group 5"/>
          <p:cNvGrpSpPr>
            <a:grpSpLocks noChangeAspect="1"/>
          </p:cNvGrpSpPr>
          <p:nvPr/>
        </p:nvGrpSpPr>
        <p:grpSpPr bwMode="auto">
          <a:xfrm>
            <a:off x="302293" y="2028586"/>
            <a:ext cx="8589044" cy="3796826"/>
            <a:chOff x="507" y="1182"/>
            <a:chExt cx="3091" cy="2558"/>
          </a:xfrm>
        </p:grpSpPr>
        <p:sp>
          <p:nvSpPr>
            <p:cNvPr id="7"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0"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1" name="Freeform 10"/>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3" name="Oval 12"/>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14"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200" y="792122"/>
            <a:ext cx="8105358" cy="969771"/>
          </a:xfrm>
        </p:spPr>
        <p:txBody>
          <a:bodyPr>
            <a:normAutofit/>
          </a:bodyPr>
          <a:lstStyle/>
          <a:p>
            <a:r>
              <a:rPr lang="en-US" dirty="0" smtClean="0"/>
              <a:t>PENDEKATAN FREKUENSI RELATIF</a:t>
            </a:r>
            <a:endParaRPr lang="en-US" dirty="0"/>
          </a:p>
        </p:txBody>
      </p:sp>
      <p:sp>
        <p:nvSpPr>
          <p:cNvPr id="3" name="Content Placeholder 2"/>
          <p:cNvSpPr>
            <a:spLocks noGrp="1"/>
          </p:cNvSpPr>
          <p:nvPr>
            <p:ph idx="1"/>
          </p:nvPr>
        </p:nvSpPr>
        <p:spPr>
          <a:xfrm>
            <a:off x="506126" y="2233251"/>
            <a:ext cx="8584532" cy="3780952"/>
          </a:xfrm>
        </p:spPr>
        <p:txBody>
          <a:bodyPr>
            <a:normAutofit/>
          </a:bodyPr>
          <a:lstStyle/>
          <a:p>
            <a:pPr marL="0" indent="0">
              <a:buNone/>
            </a:pPr>
            <a:r>
              <a:rPr lang="en-US" sz="1350" dirty="0" err="1"/>
              <a:t>Banyaknya</a:t>
            </a:r>
            <a:r>
              <a:rPr lang="en-US" sz="1350" dirty="0"/>
              <a:t> </a:t>
            </a:r>
            <a:r>
              <a:rPr lang="en-US" sz="1350" dirty="0" err="1"/>
              <a:t>percobaan</a:t>
            </a:r>
            <a:r>
              <a:rPr lang="en-US" sz="1350" dirty="0"/>
              <a:t> </a:t>
            </a:r>
            <a:r>
              <a:rPr lang="en-US" sz="1350" dirty="0" err="1"/>
              <a:t>adalah</a:t>
            </a:r>
            <a:r>
              <a:rPr lang="en-US" sz="1350" dirty="0"/>
              <a:t> 200</a:t>
            </a:r>
            <a:br>
              <a:rPr lang="en-US" sz="1350" dirty="0"/>
            </a:br>
            <a:r>
              <a:rPr lang="en-US" sz="1350" dirty="0"/>
              <a:t>a. </a:t>
            </a:r>
            <a:r>
              <a:rPr lang="en-US" sz="1350" dirty="0" err="1"/>
              <a:t>Kejadian</a:t>
            </a:r>
            <a:r>
              <a:rPr lang="en-US" sz="1350" dirty="0"/>
              <a:t> </a:t>
            </a:r>
            <a:r>
              <a:rPr lang="en-US" sz="1350" dirty="0" err="1"/>
              <a:t>munculnya</a:t>
            </a:r>
            <a:r>
              <a:rPr lang="en-US" sz="1350" dirty="0"/>
              <a:t> </a:t>
            </a:r>
            <a:r>
              <a:rPr lang="en-US" sz="1350" dirty="0" err="1"/>
              <a:t>muka</a:t>
            </a:r>
            <a:r>
              <a:rPr lang="en-US" sz="1350" dirty="0"/>
              <a:t> </a:t>
            </a:r>
            <a:r>
              <a:rPr lang="en-US" sz="1350" dirty="0" err="1"/>
              <a:t>dadu</a:t>
            </a:r>
            <a:r>
              <a:rPr lang="en-US" sz="1350" dirty="0"/>
              <a:t> </a:t>
            </a:r>
            <a:r>
              <a:rPr lang="en-US" sz="1350" dirty="0" err="1"/>
              <a:t>bertitik</a:t>
            </a:r>
            <a:r>
              <a:rPr lang="en-US" sz="1350" dirty="0"/>
              <a:t> 1 </a:t>
            </a:r>
            <a:r>
              <a:rPr lang="en-US" sz="1350" dirty="0" err="1"/>
              <a:t>sebanyak</a:t>
            </a:r>
            <a:r>
              <a:rPr lang="en-US" sz="1350" dirty="0"/>
              <a:t> 25 kali.</a:t>
            </a: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r>
              <a:rPr lang="en-US" sz="1350" dirty="0" err="1"/>
              <a:t>Jadi</a:t>
            </a:r>
            <a:r>
              <a:rPr lang="en-US" sz="1350" dirty="0"/>
              <a:t>, </a:t>
            </a:r>
            <a:r>
              <a:rPr lang="en-US" sz="1350" dirty="0" err="1"/>
              <a:t>frekuensi</a:t>
            </a:r>
            <a:r>
              <a:rPr lang="en-US" sz="1350" dirty="0"/>
              <a:t> </a:t>
            </a:r>
            <a:r>
              <a:rPr lang="en-US" sz="1350" dirty="0" err="1"/>
              <a:t>relatif</a:t>
            </a:r>
            <a:r>
              <a:rPr lang="en-US" sz="1350" dirty="0"/>
              <a:t> </a:t>
            </a:r>
            <a:r>
              <a:rPr lang="en-US" sz="1350" dirty="0" err="1"/>
              <a:t>munculnya</a:t>
            </a:r>
            <a:r>
              <a:rPr lang="en-US" sz="1350" dirty="0"/>
              <a:t> </a:t>
            </a:r>
            <a:r>
              <a:rPr lang="en-US" sz="1350" dirty="0" err="1"/>
              <a:t>muka</a:t>
            </a:r>
            <a:r>
              <a:rPr lang="en-US" sz="1350" dirty="0"/>
              <a:t> </a:t>
            </a:r>
            <a:r>
              <a:rPr lang="en-US" sz="1350" dirty="0" err="1"/>
              <a:t>dadu</a:t>
            </a:r>
            <a:r>
              <a:rPr lang="en-US" sz="1350" dirty="0"/>
              <a:t> </a:t>
            </a:r>
            <a:r>
              <a:rPr lang="en-US" sz="1350" dirty="0" err="1"/>
              <a:t>bertitik</a:t>
            </a:r>
            <a:r>
              <a:rPr lang="en-US" sz="1350" dirty="0"/>
              <a:t> 1 </a:t>
            </a:r>
            <a:r>
              <a:rPr lang="en-US" sz="1350" dirty="0" err="1"/>
              <a:t>adalah</a:t>
            </a:r>
            <a:r>
              <a:rPr lang="en-US" sz="1350" dirty="0"/>
              <a:t> 0,125.</a:t>
            </a:r>
            <a:endParaRPr lang="en-US" sz="1350" dirty="0"/>
          </a:p>
          <a:p>
            <a:pPr marL="0" indent="0">
              <a:buNone/>
            </a:pPr>
            <a:endParaRPr lang="en-US" sz="1350" dirty="0"/>
          </a:p>
          <a:p>
            <a:pPr marL="0" indent="0">
              <a:buNone/>
            </a:pPr>
            <a:endParaRPr lang="en-US" sz="1350" dirty="0"/>
          </a:p>
        </p:txBody>
      </p:sp>
      <p:grpSp>
        <p:nvGrpSpPr>
          <p:cNvPr id="6" name="Group 5"/>
          <p:cNvGrpSpPr>
            <a:grpSpLocks noChangeAspect="1"/>
          </p:cNvGrpSpPr>
          <p:nvPr/>
        </p:nvGrpSpPr>
        <p:grpSpPr bwMode="auto">
          <a:xfrm>
            <a:off x="302293" y="2028586"/>
            <a:ext cx="8589044" cy="3796826"/>
            <a:chOff x="507" y="1182"/>
            <a:chExt cx="3091" cy="2558"/>
          </a:xfrm>
        </p:grpSpPr>
        <p:sp>
          <p:nvSpPr>
            <p:cNvPr id="7"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0"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1" name="Freeform 10"/>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3" name="Oval 12"/>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14"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759815" y="2837622"/>
            <a:ext cx="4213953" cy="474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218" y="729302"/>
            <a:ext cx="8205537" cy="969771"/>
          </a:xfrm>
        </p:spPr>
        <p:txBody>
          <a:bodyPr>
            <a:normAutofit/>
          </a:bodyPr>
          <a:lstStyle/>
          <a:p>
            <a:r>
              <a:rPr lang="en-US" dirty="0" smtClean="0"/>
              <a:t>PENDEKATAN FREKUENSI RELATIF</a:t>
            </a:r>
            <a:endParaRPr lang="en-US" dirty="0"/>
          </a:p>
        </p:txBody>
      </p:sp>
      <p:sp>
        <p:nvSpPr>
          <p:cNvPr id="3" name="Content Placeholder 2"/>
          <p:cNvSpPr>
            <a:spLocks noGrp="1"/>
          </p:cNvSpPr>
          <p:nvPr>
            <p:ph idx="1"/>
          </p:nvPr>
        </p:nvSpPr>
        <p:spPr>
          <a:xfrm>
            <a:off x="506126" y="2233251"/>
            <a:ext cx="8584532" cy="3780952"/>
          </a:xfrm>
        </p:spPr>
        <p:txBody>
          <a:bodyPr>
            <a:normAutofit/>
          </a:bodyPr>
          <a:lstStyle/>
          <a:p>
            <a:pPr marL="0" indent="0">
              <a:buNone/>
            </a:pPr>
            <a:r>
              <a:rPr lang="en-US" sz="1350" dirty="0" err="1"/>
              <a:t>Banyaknya</a:t>
            </a:r>
            <a:r>
              <a:rPr lang="en-US" sz="1350" dirty="0"/>
              <a:t> </a:t>
            </a:r>
            <a:r>
              <a:rPr lang="en-US" sz="1350" dirty="0" err="1"/>
              <a:t>percobaan</a:t>
            </a:r>
            <a:r>
              <a:rPr lang="en-US" sz="1350" dirty="0"/>
              <a:t> </a:t>
            </a:r>
            <a:r>
              <a:rPr lang="en-US" sz="1350" dirty="0" err="1"/>
              <a:t>adalah</a:t>
            </a:r>
            <a:r>
              <a:rPr lang="en-US" sz="1350" dirty="0"/>
              <a:t> 200</a:t>
            </a:r>
            <a:br>
              <a:rPr lang="en-US" sz="1350" dirty="0"/>
            </a:br>
            <a:r>
              <a:rPr lang="en-US" sz="1350" dirty="0"/>
              <a:t>b. </a:t>
            </a:r>
            <a:r>
              <a:rPr lang="en-US" sz="1350" dirty="0" err="1"/>
              <a:t>Kejadian</a:t>
            </a:r>
            <a:r>
              <a:rPr lang="en-US" sz="1350" dirty="0"/>
              <a:t> </a:t>
            </a:r>
            <a:r>
              <a:rPr lang="en-US" sz="1350" dirty="0" err="1"/>
              <a:t>munculnya</a:t>
            </a:r>
            <a:r>
              <a:rPr lang="en-US" sz="1350" dirty="0"/>
              <a:t> </a:t>
            </a:r>
            <a:r>
              <a:rPr lang="en-US" sz="1350" dirty="0" err="1"/>
              <a:t>muka</a:t>
            </a:r>
            <a:r>
              <a:rPr lang="en-US" sz="1350" dirty="0"/>
              <a:t> </a:t>
            </a:r>
            <a:r>
              <a:rPr lang="en-US" sz="1350" dirty="0" err="1"/>
              <a:t>dadu</a:t>
            </a:r>
            <a:r>
              <a:rPr lang="en-US" sz="1350" dirty="0"/>
              <a:t> </a:t>
            </a:r>
            <a:r>
              <a:rPr lang="en-US" sz="1350" dirty="0" err="1"/>
              <a:t>bertitik</a:t>
            </a:r>
            <a:r>
              <a:rPr lang="en-US" sz="1350" dirty="0"/>
              <a:t> 3 </a:t>
            </a:r>
            <a:r>
              <a:rPr lang="en-US" sz="1350" dirty="0" err="1"/>
              <a:t>sebanyak</a:t>
            </a:r>
            <a:r>
              <a:rPr lang="en-US" sz="1350" dirty="0"/>
              <a:t> 17 kali.</a:t>
            </a:r>
            <a:endParaRPr lang="en-US" sz="1350" dirty="0"/>
          </a:p>
          <a:p>
            <a:pPr marL="0" indent="0">
              <a:buNone/>
            </a:pPr>
            <a:endParaRPr lang="en-US" sz="1350" dirty="0"/>
          </a:p>
          <a:p>
            <a:pPr marL="0" indent="0">
              <a:buNone/>
            </a:pPr>
            <a:endParaRPr lang="en-US" sz="1350" dirty="0"/>
          </a:p>
          <a:p>
            <a:pPr marL="0" indent="0">
              <a:buNone/>
            </a:pPr>
            <a:r>
              <a:rPr lang="en-US" sz="1350" dirty="0" err="1"/>
              <a:t>Jadi</a:t>
            </a:r>
            <a:r>
              <a:rPr lang="en-US" sz="1350" dirty="0"/>
              <a:t>, </a:t>
            </a:r>
            <a:r>
              <a:rPr lang="en-US" sz="1350" dirty="0" err="1"/>
              <a:t>frekuensi</a:t>
            </a:r>
            <a:r>
              <a:rPr lang="en-US" sz="1350" dirty="0"/>
              <a:t> </a:t>
            </a:r>
            <a:r>
              <a:rPr lang="en-US" sz="1350" dirty="0" err="1"/>
              <a:t>relatif</a:t>
            </a:r>
            <a:r>
              <a:rPr lang="en-US" sz="1350" dirty="0"/>
              <a:t> </a:t>
            </a:r>
            <a:r>
              <a:rPr lang="en-US" sz="1350" dirty="0" err="1"/>
              <a:t>munculnya</a:t>
            </a:r>
            <a:r>
              <a:rPr lang="en-US" sz="1350" dirty="0"/>
              <a:t> </a:t>
            </a:r>
            <a:r>
              <a:rPr lang="en-US" sz="1350" dirty="0" err="1"/>
              <a:t>muka</a:t>
            </a:r>
            <a:r>
              <a:rPr lang="en-US" sz="1350" dirty="0"/>
              <a:t> </a:t>
            </a:r>
            <a:r>
              <a:rPr lang="en-US" sz="1350" dirty="0" err="1"/>
              <a:t>dadu</a:t>
            </a:r>
            <a:r>
              <a:rPr lang="en-US" sz="1350" dirty="0"/>
              <a:t> </a:t>
            </a:r>
            <a:r>
              <a:rPr lang="en-US" sz="1350" dirty="0" err="1"/>
              <a:t>bertitik</a:t>
            </a:r>
            <a:r>
              <a:rPr lang="en-US" sz="1350" dirty="0"/>
              <a:t> 3 </a:t>
            </a:r>
            <a:r>
              <a:rPr lang="en-US" sz="1350" dirty="0" err="1"/>
              <a:t>adalah</a:t>
            </a:r>
            <a:r>
              <a:rPr lang="en-US" sz="1350" dirty="0"/>
              <a:t> 0,085.</a:t>
            </a:r>
            <a:endParaRPr lang="en-US" sz="1350" dirty="0"/>
          </a:p>
          <a:p>
            <a:pPr marL="0" indent="0">
              <a:buNone/>
            </a:pPr>
            <a:endParaRPr lang="en-US" sz="1350" dirty="0"/>
          </a:p>
        </p:txBody>
      </p:sp>
      <p:grpSp>
        <p:nvGrpSpPr>
          <p:cNvPr id="6" name="Group 5"/>
          <p:cNvGrpSpPr>
            <a:grpSpLocks noChangeAspect="1"/>
          </p:cNvGrpSpPr>
          <p:nvPr/>
        </p:nvGrpSpPr>
        <p:grpSpPr bwMode="auto">
          <a:xfrm>
            <a:off x="302293" y="2028586"/>
            <a:ext cx="8589044" cy="3796826"/>
            <a:chOff x="507" y="1182"/>
            <a:chExt cx="3091" cy="2558"/>
          </a:xfrm>
        </p:grpSpPr>
        <p:sp>
          <p:nvSpPr>
            <p:cNvPr id="7"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0"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1" name="Freeform 10"/>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3" name="Oval 12"/>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14"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845218" y="2732158"/>
            <a:ext cx="4174712" cy="459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79" y="634870"/>
            <a:ext cx="8399826" cy="969771"/>
          </a:xfrm>
        </p:spPr>
        <p:txBody>
          <a:bodyPr>
            <a:normAutofit/>
          </a:bodyPr>
          <a:lstStyle/>
          <a:p>
            <a:r>
              <a:rPr lang="en-US" dirty="0" smtClean="0"/>
              <a:t>PENDEKATAN FREKUENSI RELATIF</a:t>
            </a:r>
            <a:endParaRPr lang="en-US" dirty="0"/>
          </a:p>
        </p:txBody>
      </p:sp>
      <p:sp>
        <p:nvSpPr>
          <p:cNvPr id="3" name="Content Placeholder 2"/>
          <p:cNvSpPr>
            <a:spLocks noGrp="1"/>
          </p:cNvSpPr>
          <p:nvPr>
            <p:ph idx="1"/>
          </p:nvPr>
        </p:nvSpPr>
        <p:spPr>
          <a:xfrm>
            <a:off x="506126" y="2233251"/>
            <a:ext cx="8584532" cy="3780952"/>
          </a:xfrm>
        </p:spPr>
        <p:txBody>
          <a:bodyPr>
            <a:normAutofit/>
          </a:bodyPr>
          <a:lstStyle/>
          <a:p>
            <a:pPr marL="0" indent="0">
              <a:buNone/>
            </a:pPr>
            <a:r>
              <a:rPr lang="en-US" sz="1350" dirty="0" err="1"/>
              <a:t>Banyaknya</a:t>
            </a:r>
            <a:r>
              <a:rPr lang="en-US" sz="1350" dirty="0"/>
              <a:t> </a:t>
            </a:r>
            <a:r>
              <a:rPr lang="en-US" sz="1350" dirty="0" err="1"/>
              <a:t>percobaan</a:t>
            </a:r>
            <a:r>
              <a:rPr lang="en-US" sz="1350" dirty="0"/>
              <a:t> </a:t>
            </a:r>
            <a:r>
              <a:rPr lang="en-US" sz="1350" dirty="0" err="1"/>
              <a:t>adalah</a:t>
            </a:r>
            <a:r>
              <a:rPr lang="en-US" sz="1350" dirty="0"/>
              <a:t> 200</a:t>
            </a:r>
            <a:br>
              <a:rPr lang="en-US" sz="1350" dirty="0"/>
            </a:br>
            <a:r>
              <a:rPr lang="en-US" sz="1350" dirty="0"/>
              <a:t>b. </a:t>
            </a:r>
            <a:r>
              <a:rPr lang="en-US" sz="1350" dirty="0" err="1"/>
              <a:t>Kejadian</a:t>
            </a:r>
            <a:r>
              <a:rPr lang="en-US" sz="1350" dirty="0"/>
              <a:t> </a:t>
            </a:r>
            <a:r>
              <a:rPr lang="en-US" sz="1350" dirty="0" err="1"/>
              <a:t>munculnya</a:t>
            </a:r>
            <a:r>
              <a:rPr lang="en-US" sz="1350" dirty="0"/>
              <a:t> </a:t>
            </a:r>
            <a:r>
              <a:rPr lang="en-US" sz="1350" dirty="0" err="1"/>
              <a:t>muka</a:t>
            </a:r>
            <a:r>
              <a:rPr lang="en-US" sz="1350" dirty="0"/>
              <a:t> </a:t>
            </a:r>
            <a:r>
              <a:rPr lang="en-US" sz="1350" dirty="0" err="1"/>
              <a:t>dadu</a:t>
            </a:r>
            <a:r>
              <a:rPr lang="en-US" sz="1350" dirty="0"/>
              <a:t> </a:t>
            </a:r>
            <a:r>
              <a:rPr lang="en-US" sz="1350" dirty="0" err="1"/>
              <a:t>bertitik</a:t>
            </a:r>
            <a:r>
              <a:rPr lang="en-US" sz="1350" dirty="0"/>
              <a:t> 6 </a:t>
            </a:r>
            <a:r>
              <a:rPr lang="en-US" sz="1350" dirty="0" err="1"/>
              <a:t>sebanyak</a:t>
            </a:r>
            <a:r>
              <a:rPr lang="en-US" sz="1350" dirty="0"/>
              <a:t> 56 kali.</a:t>
            </a:r>
            <a:endParaRPr lang="en-US" sz="1350" dirty="0"/>
          </a:p>
          <a:p>
            <a:pPr marL="0" indent="0">
              <a:buNone/>
            </a:pPr>
            <a:endParaRPr lang="en-US" sz="1350" dirty="0"/>
          </a:p>
          <a:p>
            <a:pPr marL="0" indent="0">
              <a:buNone/>
            </a:pPr>
            <a:endParaRPr lang="en-US" sz="1350" dirty="0"/>
          </a:p>
          <a:p>
            <a:pPr marL="0" indent="0">
              <a:buNone/>
            </a:pPr>
            <a:r>
              <a:rPr lang="en-US" sz="1350" dirty="0" err="1"/>
              <a:t>Jadi</a:t>
            </a:r>
            <a:r>
              <a:rPr lang="en-US" sz="1350" dirty="0"/>
              <a:t>, </a:t>
            </a:r>
            <a:r>
              <a:rPr lang="en-US" sz="1350" dirty="0" err="1"/>
              <a:t>frekuensi</a:t>
            </a:r>
            <a:r>
              <a:rPr lang="en-US" sz="1350" dirty="0"/>
              <a:t> </a:t>
            </a:r>
            <a:r>
              <a:rPr lang="en-US" sz="1350" dirty="0" err="1"/>
              <a:t>relatif</a:t>
            </a:r>
            <a:r>
              <a:rPr lang="en-US" sz="1350" dirty="0"/>
              <a:t> </a:t>
            </a:r>
            <a:r>
              <a:rPr lang="en-US" sz="1350" dirty="0" err="1"/>
              <a:t>munculnya</a:t>
            </a:r>
            <a:r>
              <a:rPr lang="en-US" sz="1350" dirty="0"/>
              <a:t> </a:t>
            </a:r>
            <a:r>
              <a:rPr lang="en-US" sz="1350" dirty="0" err="1"/>
              <a:t>muka</a:t>
            </a:r>
            <a:r>
              <a:rPr lang="en-US" sz="1350" dirty="0"/>
              <a:t> </a:t>
            </a:r>
            <a:r>
              <a:rPr lang="en-US" sz="1350" dirty="0" err="1"/>
              <a:t>dadu</a:t>
            </a:r>
            <a:r>
              <a:rPr lang="en-US" sz="1350" dirty="0"/>
              <a:t> </a:t>
            </a:r>
            <a:r>
              <a:rPr lang="en-US" sz="1350" dirty="0" err="1"/>
              <a:t>bertitik</a:t>
            </a:r>
            <a:r>
              <a:rPr lang="en-US" sz="1350" dirty="0"/>
              <a:t> 6 </a:t>
            </a:r>
            <a:r>
              <a:rPr lang="en-US" sz="1350" dirty="0" err="1"/>
              <a:t>adalah</a:t>
            </a:r>
            <a:r>
              <a:rPr lang="en-US" sz="1350" dirty="0"/>
              <a:t> 0,28</a:t>
            </a:r>
            <a:endParaRPr lang="en-US" sz="1350" dirty="0"/>
          </a:p>
        </p:txBody>
      </p:sp>
      <p:grpSp>
        <p:nvGrpSpPr>
          <p:cNvPr id="6" name="Group 5"/>
          <p:cNvGrpSpPr>
            <a:grpSpLocks noChangeAspect="1"/>
          </p:cNvGrpSpPr>
          <p:nvPr/>
        </p:nvGrpSpPr>
        <p:grpSpPr bwMode="auto">
          <a:xfrm>
            <a:off x="302293" y="2028586"/>
            <a:ext cx="8589044" cy="3796826"/>
            <a:chOff x="507" y="1182"/>
            <a:chExt cx="3091" cy="2558"/>
          </a:xfrm>
        </p:grpSpPr>
        <p:sp>
          <p:nvSpPr>
            <p:cNvPr id="7"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0"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1" name="Freeform 10"/>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3" name="Oval 12"/>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14"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759814" y="2705464"/>
            <a:ext cx="5092763" cy="522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3724750" y="1190149"/>
            <a:ext cx="5218082" cy="476735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43" y="5833180"/>
            <a:ext cx="685801" cy="179183"/>
          </a:xfrm>
          <a:prstGeom prst="rect">
            <a:avLst/>
          </a:prstGeom>
        </p:spPr>
      </p:pic>
      <p:cxnSp>
        <p:nvCxnSpPr>
          <p:cNvPr id="18" name="Straight Connector 17"/>
          <p:cNvCxnSpPr/>
          <p:nvPr/>
        </p:nvCxnSpPr>
        <p:spPr>
          <a:xfrm>
            <a:off x="1802023" y="2657268"/>
            <a:ext cx="10722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86909" y="3332183"/>
            <a:ext cx="107224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6025" y="4010364"/>
            <a:ext cx="107224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3997" y="4686911"/>
            <a:ext cx="107224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91628" y="4676026"/>
            <a:ext cx="1284515" cy="1163138"/>
            <a:chOff x="7327536" y="2975428"/>
            <a:chExt cx="1712687" cy="1550851"/>
          </a:xfrm>
        </p:grpSpPr>
        <p:sp>
          <p:nvSpPr>
            <p:cNvPr id="23" name="Rectangle 22"/>
            <p:cNvSpPr/>
            <p:nvPr/>
          </p:nvSpPr>
          <p:spPr>
            <a:xfrm>
              <a:off x="8125823" y="3611879"/>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sp>
          <p:nvSpPr>
            <p:cNvPr id="24" name="Rectangle 23"/>
            <p:cNvSpPr/>
            <p:nvPr/>
          </p:nvSpPr>
          <p:spPr>
            <a:xfrm>
              <a:off x="8217263" y="3703319"/>
              <a:ext cx="731520" cy="73152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113" dirty="0">
                  <a:latin typeface="Arial" panose="020B0604020202020204" pitchFamily="34" charset="0"/>
                  <a:cs typeface="Arial" panose="020B0604020202020204" pitchFamily="34" charset="0"/>
                </a:rPr>
                <a:t>01</a:t>
              </a:r>
              <a:endParaRPr lang="en-US" sz="2400" b="1" spc="-113" dirty="0">
                <a:latin typeface="Arial" panose="020B0604020202020204" pitchFamily="34" charset="0"/>
                <a:cs typeface="Arial" panose="020B0604020202020204" pitchFamily="34" charset="0"/>
              </a:endParaRPr>
            </a:p>
          </p:txBody>
        </p:sp>
        <p:sp>
          <p:nvSpPr>
            <p:cNvPr id="25" name="Parallelogram 24"/>
            <p:cNvSpPr/>
            <p:nvPr/>
          </p:nvSpPr>
          <p:spPr>
            <a:xfrm flipH="1">
              <a:off x="7327537" y="2975428"/>
              <a:ext cx="1712686" cy="636451"/>
            </a:xfrm>
            <a:prstGeom prst="parallelogram">
              <a:avLst>
                <a:gd name="adj" fmla="val 125299"/>
              </a:avLst>
            </a:prstGeom>
            <a:gradFill flip="none" rotWithShape="1">
              <a:gsLst>
                <a:gs pos="0">
                  <a:schemeClr val="bg1">
                    <a:lumMod val="65000"/>
                  </a:schemeClr>
                </a:gs>
                <a:gs pos="46000">
                  <a:schemeClr val="bg1">
                    <a:lumMod val="8500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sp>
          <p:nvSpPr>
            <p:cNvPr id="26" name="Parallelogram 25"/>
            <p:cNvSpPr/>
            <p:nvPr/>
          </p:nvSpPr>
          <p:spPr>
            <a:xfrm rot="5400000">
              <a:off x="6951254" y="3351711"/>
              <a:ext cx="1550850" cy="798286"/>
            </a:xfrm>
            <a:prstGeom prst="parallelogram">
              <a:avLst>
                <a:gd name="adj" fmla="val 79967"/>
              </a:avLst>
            </a:prstGeom>
            <a:gradFill flip="none" rotWithShape="1">
              <a:gsLst>
                <a:gs pos="0">
                  <a:schemeClr val="bg1">
                    <a:lumMod val="75000"/>
                  </a:schemeClr>
                </a:gs>
                <a:gs pos="46000">
                  <a:schemeClr val="bg1">
                    <a:lumMod val="65000"/>
                  </a:schemeClr>
                </a:gs>
                <a:gs pos="100000">
                  <a:schemeClr val="bg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grpSp>
      <p:grpSp>
        <p:nvGrpSpPr>
          <p:cNvPr id="27" name="Group 26"/>
          <p:cNvGrpSpPr/>
          <p:nvPr/>
        </p:nvGrpSpPr>
        <p:grpSpPr>
          <a:xfrm>
            <a:off x="977428" y="4001113"/>
            <a:ext cx="1284515" cy="1163138"/>
            <a:chOff x="7327536" y="2975428"/>
            <a:chExt cx="1712687" cy="1550851"/>
          </a:xfrm>
        </p:grpSpPr>
        <p:sp>
          <p:nvSpPr>
            <p:cNvPr id="28" name="Rectangle 27"/>
            <p:cNvSpPr/>
            <p:nvPr/>
          </p:nvSpPr>
          <p:spPr>
            <a:xfrm>
              <a:off x="8125823" y="3611879"/>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sp>
          <p:nvSpPr>
            <p:cNvPr id="29" name="Rectangle 28"/>
            <p:cNvSpPr/>
            <p:nvPr/>
          </p:nvSpPr>
          <p:spPr>
            <a:xfrm>
              <a:off x="8217263" y="3703319"/>
              <a:ext cx="731520" cy="731520"/>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113" dirty="0">
                  <a:latin typeface="Arial" panose="020B0604020202020204" pitchFamily="34" charset="0"/>
                  <a:cs typeface="Arial" panose="020B0604020202020204" pitchFamily="34" charset="0"/>
                </a:rPr>
                <a:t>02</a:t>
              </a:r>
              <a:endParaRPr lang="en-US" sz="2400" b="1" spc="-113" dirty="0">
                <a:latin typeface="Arial" panose="020B0604020202020204" pitchFamily="34" charset="0"/>
                <a:cs typeface="Arial" panose="020B0604020202020204" pitchFamily="34" charset="0"/>
              </a:endParaRPr>
            </a:p>
          </p:txBody>
        </p:sp>
        <p:sp>
          <p:nvSpPr>
            <p:cNvPr id="30" name="Parallelogram 29"/>
            <p:cNvSpPr/>
            <p:nvPr/>
          </p:nvSpPr>
          <p:spPr>
            <a:xfrm flipH="1">
              <a:off x="7327537" y="2975428"/>
              <a:ext cx="1712686" cy="636451"/>
            </a:xfrm>
            <a:prstGeom prst="parallelogram">
              <a:avLst>
                <a:gd name="adj" fmla="val 125299"/>
              </a:avLst>
            </a:prstGeom>
            <a:gradFill>
              <a:gsLst>
                <a:gs pos="0">
                  <a:schemeClr val="bg1">
                    <a:lumMod val="65000"/>
                  </a:schemeClr>
                </a:gs>
                <a:gs pos="46000">
                  <a:schemeClr val="bg1">
                    <a:lumMod val="8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sp>
          <p:nvSpPr>
            <p:cNvPr id="31" name="Parallelogram 30"/>
            <p:cNvSpPr/>
            <p:nvPr/>
          </p:nvSpPr>
          <p:spPr>
            <a:xfrm rot="5400000">
              <a:off x="6951254" y="3351711"/>
              <a:ext cx="1550850" cy="798286"/>
            </a:xfrm>
            <a:prstGeom prst="parallelogram">
              <a:avLst>
                <a:gd name="adj" fmla="val 79967"/>
              </a:avLst>
            </a:prstGeom>
            <a:gradFill>
              <a:gsLst>
                <a:gs pos="0">
                  <a:schemeClr val="bg1">
                    <a:lumMod val="75000"/>
                  </a:schemeClr>
                </a:gs>
                <a:gs pos="46000">
                  <a:schemeClr val="bg1">
                    <a:lumMod val="65000"/>
                  </a:schemeClr>
                </a:gs>
                <a:gs pos="100000">
                  <a:schemeClr val="bg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grpSp>
      <p:grpSp>
        <p:nvGrpSpPr>
          <p:cNvPr id="32" name="Group 31"/>
          <p:cNvGrpSpPr/>
          <p:nvPr/>
        </p:nvGrpSpPr>
        <p:grpSpPr>
          <a:xfrm>
            <a:off x="1663230" y="3332183"/>
            <a:ext cx="1284515" cy="1163138"/>
            <a:chOff x="7327536" y="2975428"/>
            <a:chExt cx="1712687" cy="1550851"/>
          </a:xfrm>
        </p:grpSpPr>
        <p:sp>
          <p:nvSpPr>
            <p:cNvPr id="33" name="Rectangle 32"/>
            <p:cNvSpPr/>
            <p:nvPr/>
          </p:nvSpPr>
          <p:spPr>
            <a:xfrm>
              <a:off x="8125823" y="3611879"/>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sp>
          <p:nvSpPr>
            <p:cNvPr id="34" name="Rectangle 33"/>
            <p:cNvSpPr/>
            <p:nvPr/>
          </p:nvSpPr>
          <p:spPr>
            <a:xfrm>
              <a:off x="8217263" y="3703319"/>
              <a:ext cx="731520" cy="731520"/>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113" dirty="0">
                  <a:latin typeface="Arial" panose="020B0604020202020204" pitchFamily="34" charset="0"/>
                  <a:cs typeface="Arial" panose="020B0604020202020204" pitchFamily="34" charset="0"/>
                </a:rPr>
                <a:t>03</a:t>
              </a:r>
              <a:endParaRPr lang="en-US" sz="2400" b="1" spc="-113" dirty="0">
                <a:latin typeface="Arial" panose="020B0604020202020204" pitchFamily="34" charset="0"/>
                <a:cs typeface="Arial" panose="020B0604020202020204" pitchFamily="34" charset="0"/>
              </a:endParaRPr>
            </a:p>
          </p:txBody>
        </p:sp>
        <p:sp>
          <p:nvSpPr>
            <p:cNvPr id="35" name="Parallelogram 34"/>
            <p:cNvSpPr/>
            <p:nvPr/>
          </p:nvSpPr>
          <p:spPr>
            <a:xfrm flipH="1">
              <a:off x="7327537" y="2975428"/>
              <a:ext cx="1712686" cy="636451"/>
            </a:xfrm>
            <a:prstGeom prst="parallelogram">
              <a:avLst>
                <a:gd name="adj" fmla="val 125299"/>
              </a:avLst>
            </a:prstGeom>
            <a:gradFill>
              <a:gsLst>
                <a:gs pos="0">
                  <a:schemeClr val="bg1">
                    <a:lumMod val="65000"/>
                  </a:schemeClr>
                </a:gs>
                <a:gs pos="46000">
                  <a:schemeClr val="bg1">
                    <a:lumMod val="8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sp>
          <p:nvSpPr>
            <p:cNvPr id="36" name="Parallelogram 35"/>
            <p:cNvSpPr/>
            <p:nvPr/>
          </p:nvSpPr>
          <p:spPr>
            <a:xfrm rot="5400000">
              <a:off x="6951254" y="3351711"/>
              <a:ext cx="1550850" cy="798286"/>
            </a:xfrm>
            <a:prstGeom prst="parallelogram">
              <a:avLst>
                <a:gd name="adj" fmla="val 79967"/>
              </a:avLst>
            </a:prstGeom>
            <a:gradFill>
              <a:gsLst>
                <a:gs pos="0">
                  <a:schemeClr val="bg1">
                    <a:lumMod val="75000"/>
                  </a:schemeClr>
                </a:gs>
                <a:gs pos="46000">
                  <a:schemeClr val="bg1">
                    <a:lumMod val="65000"/>
                  </a:schemeClr>
                </a:gs>
                <a:gs pos="100000">
                  <a:schemeClr val="bg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grpSp>
      <p:grpSp>
        <p:nvGrpSpPr>
          <p:cNvPr id="37" name="Group 36"/>
          <p:cNvGrpSpPr/>
          <p:nvPr/>
        </p:nvGrpSpPr>
        <p:grpSpPr>
          <a:xfrm>
            <a:off x="2338146" y="2646383"/>
            <a:ext cx="1284515" cy="1163138"/>
            <a:chOff x="7327536" y="2975428"/>
            <a:chExt cx="1712687" cy="1550851"/>
          </a:xfrm>
        </p:grpSpPr>
        <p:sp>
          <p:nvSpPr>
            <p:cNvPr id="38" name="Rectangle 37"/>
            <p:cNvSpPr/>
            <p:nvPr/>
          </p:nvSpPr>
          <p:spPr>
            <a:xfrm>
              <a:off x="8125823" y="3611879"/>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sp>
          <p:nvSpPr>
            <p:cNvPr id="39" name="Rectangle 38"/>
            <p:cNvSpPr/>
            <p:nvPr/>
          </p:nvSpPr>
          <p:spPr>
            <a:xfrm>
              <a:off x="8217263" y="3703319"/>
              <a:ext cx="731520" cy="73152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113" dirty="0">
                  <a:latin typeface="Arial" panose="020B0604020202020204" pitchFamily="34" charset="0"/>
                  <a:cs typeface="Arial" panose="020B0604020202020204" pitchFamily="34" charset="0"/>
                </a:rPr>
                <a:t>04</a:t>
              </a:r>
              <a:endParaRPr lang="en-US" sz="2400" b="1" spc="-113" dirty="0">
                <a:latin typeface="Arial" panose="020B0604020202020204" pitchFamily="34" charset="0"/>
                <a:cs typeface="Arial" panose="020B0604020202020204" pitchFamily="34" charset="0"/>
              </a:endParaRPr>
            </a:p>
          </p:txBody>
        </p:sp>
        <p:sp>
          <p:nvSpPr>
            <p:cNvPr id="40" name="Parallelogram 39"/>
            <p:cNvSpPr/>
            <p:nvPr/>
          </p:nvSpPr>
          <p:spPr>
            <a:xfrm flipH="1">
              <a:off x="7327537" y="2975428"/>
              <a:ext cx="1712686" cy="636451"/>
            </a:xfrm>
            <a:prstGeom prst="parallelogram">
              <a:avLst>
                <a:gd name="adj" fmla="val 125299"/>
              </a:avLst>
            </a:prstGeom>
            <a:gradFill>
              <a:gsLst>
                <a:gs pos="0">
                  <a:schemeClr val="bg1">
                    <a:lumMod val="65000"/>
                  </a:schemeClr>
                </a:gs>
                <a:gs pos="46000">
                  <a:schemeClr val="bg1">
                    <a:lumMod val="8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sp>
          <p:nvSpPr>
            <p:cNvPr id="41" name="Parallelogram 40"/>
            <p:cNvSpPr/>
            <p:nvPr/>
          </p:nvSpPr>
          <p:spPr>
            <a:xfrm rot="5400000">
              <a:off x="6951254" y="3351711"/>
              <a:ext cx="1550850" cy="798286"/>
            </a:xfrm>
            <a:prstGeom prst="parallelogram">
              <a:avLst>
                <a:gd name="adj" fmla="val 79967"/>
              </a:avLst>
            </a:prstGeom>
            <a:gradFill>
              <a:gsLst>
                <a:gs pos="0">
                  <a:schemeClr val="bg1">
                    <a:lumMod val="75000"/>
                  </a:schemeClr>
                </a:gs>
                <a:gs pos="46000">
                  <a:schemeClr val="bg1">
                    <a:lumMod val="65000"/>
                  </a:schemeClr>
                </a:gs>
                <a:gs pos="100000">
                  <a:schemeClr val="bg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pc="-113">
                <a:latin typeface="Arial" panose="020B0604020202020204" pitchFamily="34" charset="0"/>
                <a:cs typeface="Arial" panose="020B0604020202020204" pitchFamily="34" charset="0"/>
              </a:endParaRPr>
            </a:p>
          </p:txBody>
        </p:sp>
      </p:grpSp>
      <p:grpSp>
        <p:nvGrpSpPr>
          <p:cNvPr id="42" name="Group 4"/>
          <p:cNvGrpSpPr>
            <a:grpSpLocks noChangeAspect="1"/>
          </p:cNvGrpSpPr>
          <p:nvPr/>
        </p:nvGrpSpPr>
        <p:grpSpPr bwMode="auto">
          <a:xfrm>
            <a:off x="773250" y="4486889"/>
            <a:ext cx="363728" cy="459920"/>
            <a:chOff x="4615" y="196"/>
            <a:chExt cx="484" cy="612"/>
          </a:xfrm>
          <a:solidFill>
            <a:schemeClr val="tx1">
              <a:lumMod val="75000"/>
              <a:lumOff val="25000"/>
            </a:schemeClr>
          </a:solidFill>
        </p:grpSpPr>
        <p:sp>
          <p:nvSpPr>
            <p:cNvPr id="43" name="Freeform 6"/>
            <p:cNvSpPr>
              <a:spLocks noEditPoints="1"/>
            </p:cNvSpPr>
            <p:nvPr/>
          </p:nvSpPr>
          <p:spPr bwMode="auto">
            <a:xfrm>
              <a:off x="4699" y="196"/>
              <a:ext cx="317" cy="366"/>
            </a:xfrm>
            <a:custGeom>
              <a:avLst/>
              <a:gdLst>
                <a:gd name="T0" fmla="*/ 1233 w 1900"/>
                <a:gd name="T1" fmla="*/ 665 h 2200"/>
                <a:gd name="T2" fmla="*/ 1057 w 1900"/>
                <a:gd name="T3" fmla="*/ 788 h 2200"/>
                <a:gd name="T4" fmla="*/ 826 w 1900"/>
                <a:gd name="T5" fmla="*/ 887 h 2200"/>
                <a:gd name="T6" fmla="*/ 539 w 1900"/>
                <a:gd name="T7" fmla="*/ 948 h 2200"/>
                <a:gd name="T8" fmla="*/ 280 w 1900"/>
                <a:gd name="T9" fmla="*/ 1031 h 2200"/>
                <a:gd name="T10" fmla="*/ 297 w 1900"/>
                <a:gd name="T11" fmla="*/ 1308 h 2200"/>
                <a:gd name="T12" fmla="*/ 380 w 1900"/>
                <a:gd name="T13" fmla="*/ 1563 h 2200"/>
                <a:gd name="T14" fmla="*/ 515 w 1900"/>
                <a:gd name="T15" fmla="*/ 1788 h 2200"/>
                <a:gd name="T16" fmla="*/ 692 w 1900"/>
                <a:gd name="T17" fmla="*/ 1957 h 2200"/>
                <a:gd name="T18" fmla="*/ 900 w 1900"/>
                <a:gd name="T19" fmla="*/ 2040 h 2200"/>
                <a:gd name="T20" fmla="*/ 1119 w 1900"/>
                <a:gd name="T21" fmla="*/ 2011 h 2200"/>
                <a:gd name="T22" fmla="*/ 1314 w 1900"/>
                <a:gd name="T23" fmla="*/ 1882 h 2200"/>
                <a:gd name="T24" fmla="*/ 1471 w 1900"/>
                <a:gd name="T25" fmla="*/ 1681 h 2200"/>
                <a:gd name="T26" fmla="*/ 1580 w 1900"/>
                <a:gd name="T27" fmla="*/ 1437 h 2200"/>
                <a:gd name="T28" fmla="*/ 1631 w 1900"/>
                <a:gd name="T29" fmla="*/ 1178 h 2200"/>
                <a:gd name="T30" fmla="*/ 1617 w 1900"/>
                <a:gd name="T31" fmla="*/ 1047 h 2200"/>
                <a:gd name="T32" fmla="*/ 1514 w 1900"/>
                <a:gd name="T33" fmla="*/ 807 h 2200"/>
                <a:gd name="T34" fmla="*/ 1335 w 1900"/>
                <a:gd name="T35" fmla="*/ 569 h 2200"/>
                <a:gd name="T36" fmla="*/ 1181 w 1900"/>
                <a:gd name="T37" fmla="*/ 20 h 2200"/>
                <a:gd name="T38" fmla="*/ 1324 w 1900"/>
                <a:gd name="T39" fmla="*/ 81 h 2200"/>
                <a:gd name="T40" fmla="*/ 1432 w 1900"/>
                <a:gd name="T41" fmla="*/ 162 h 2200"/>
                <a:gd name="T42" fmla="*/ 1504 w 1900"/>
                <a:gd name="T43" fmla="*/ 238 h 2200"/>
                <a:gd name="T44" fmla="*/ 1540 w 1900"/>
                <a:gd name="T45" fmla="*/ 287 h 2200"/>
                <a:gd name="T46" fmla="*/ 1552 w 1900"/>
                <a:gd name="T47" fmla="*/ 297 h 2200"/>
                <a:gd name="T48" fmla="*/ 1597 w 1900"/>
                <a:gd name="T49" fmla="*/ 316 h 2200"/>
                <a:gd name="T50" fmla="*/ 1669 w 1900"/>
                <a:gd name="T51" fmla="*/ 364 h 2200"/>
                <a:gd name="T52" fmla="*/ 1749 w 1900"/>
                <a:gd name="T53" fmla="*/ 446 h 2200"/>
                <a:gd name="T54" fmla="*/ 1815 w 1900"/>
                <a:gd name="T55" fmla="*/ 570 h 2200"/>
                <a:gd name="T56" fmla="*/ 1849 w 1900"/>
                <a:gd name="T57" fmla="*/ 745 h 2200"/>
                <a:gd name="T58" fmla="*/ 1831 w 1900"/>
                <a:gd name="T59" fmla="*/ 975 h 2200"/>
                <a:gd name="T60" fmla="*/ 1865 w 1900"/>
                <a:gd name="T61" fmla="*/ 1095 h 2200"/>
                <a:gd name="T62" fmla="*/ 1899 w 1900"/>
                <a:gd name="T63" fmla="*/ 1215 h 2200"/>
                <a:gd name="T64" fmla="*/ 1882 w 1900"/>
                <a:gd name="T65" fmla="*/ 1391 h 2200"/>
                <a:gd name="T66" fmla="*/ 1817 w 1900"/>
                <a:gd name="T67" fmla="*/ 1514 h 2200"/>
                <a:gd name="T68" fmla="*/ 1721 w 1900"/>
                <a:gd name="T69" fmla="*/ 1575 h 2200"/>
                <a:gd name="T70" fmla="*/ 1596 w 1900"/>
                <a:gd name="T71" fmla="*/ 1777 h 2200"/>
                <a:gd name="T72" fmla="*/ 1421 w 1900"/>
                <a:gd name="T73" fmla="*/ 1996 h 2200"/>
                <a:gd name="T74" fmla="*/ 1204 w 1900"/>
                <a:gd name="T75" fmla="*/ 2145 h 2200"/>
                <a:gd name="T76" fmla="*/ 956 w 1900"/>
                <a:gd name="T77" fmla="*/ 2200 h 2200"/>
                <a:gd name="T78" fmla="*/ 709 w 1900"/>
                <a:gd name="T79" fmla="*/ 2145 h 2200"/>
                <a:gd name="T80" fmla="*/ 493 w 1900"/>
                <a:gd name="T81" fmla="*/ 1996 h 2200"/>
                <a:gd name="T82" fmla="*/ 317 w 1900"/>
                <a:gd name="T83" fmla="*/ 1779 h 2200"/>
                <a:gd name="T84" fmla="*/ 193 w 1900"/>
                <a:gd name="T85" fmla="*/ 1580 h 2200"/>
                <a:gd name="T86" fmla="*/ 97 w 1900"/>
                <a:gd name="T87" fmla="*/ 1529 h 2200"/>
                <a:gd name="T88" fmla="*/ 28 w 1900"/>
                <a:gd name="T89" fmla="*/ 1424 h 2200"/>
                <a:gd name="T90" fmla="*/ 0 w 1900"/>
                <a:gd name="T91" fmla="*/ 1257 h 2200"/>
                <a:gd name="T92" fmla="*/ 22 w 1900"/>
                <a:gd name="T93" fmla="*/ 1119 h 2200"/>
                <a:gd name="T94" fmla="*/ 82 w 1900"/>
                <a:gd name="T95" fmla="*/ 1043 h 2200"/>
                <a:gd name="T96" fmla="*/ 133 w 1900"/>
                <a:gd name="T97" fmla="*/ 869 h 2200"/>
                <a:gd name="T98" fmla="*/ 188 w 1900"/>
                <a:gd name="T99" fmla="*/ 620 h 2200"/>
                <a:gd name="T100" fmla="*/ 276 w 1900"/>
                <a:gd name="T101" fmla="*/ 438 h 2200"/>
                <a:gd name="T102" fmla="*/ 394 w 1900"/>
                <a:gd name="T103" fmla="*/ 299 h 2200"/>
                <a:gd name="T104" fmla="*/ 540 w 1900"/>
                <a:gd name="T105" fmla="*/ 177 h 2200"/>
                <a:gd name="T106" fmla="*/ 730 w 1900"/>
                <a:gd name="T107" fmla="*/ 69 h 2200"/>
                <a:gd name="T108" fmla="*/ 953 w 1900"/>
                <a:gd name="T109" fmla="*/ 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0" h="2200">
                  <a:moveTo>
                    <a:pt x="1335" y="569"/>
                  </a:moveTo>
                  <a:lnTo>
                    <a:pt x="1303" y="601"/>
                  </a:lnTo>
                  <a:lnTo>
                    <a:pt x="1269" y="633"/>
                  </a:lnTo>
                  <a:lnTo>
                    <a:pt x="1233" y="665"/>
                  </a:lnTo>
                  <a:lnTo>
                    <a:pt x="1194" y="697"/>
                  </a:lnTo>
                  <a:lnTo>
                    <a:pt x="1151" y="729"/>
                  </a:lnTo>
                  <a:lnTo>
                    <a:pt x="1106" y="759"/>
                  </a:lnTo>
                  <a:lnTo>
                    <a:pt x="1057" y="788"/>
                  </a:lnTo>
                  <a:lnTo>
                    <a:pt x="1004" y="816"/>
                  </a:lnTo>
                  <a:lnTo>
                    <a:pt x="949" y="842"/>
                  </a:lnTo>
                  <a:lnTo>
                    <a:pt x="889" y="866"/>
                  </a:lnTo>
                  <a:lnTo>
                    <a:pt x="826" y="887"/>
                  </a:lnTo>
                  <a:lnTo>
                    <a:pt x="760" y="907"/>
                  </a:lnTo>
                  <a:lnTo>
                    <a:pt x="690" y="923"/>
                  </a:lnTo>
                  <a:lnTo>
                    <a:pt x="617" y="937"/>
                  </a:lnTo>
                  <a:lnTo>
                    <a:pt x="539" y="948"/>
                  </a:lnTo>
                  <a:lnTo>
                    <a:pt x="458" y="953"/>
                  </a:lnTo>
                  <a:lnTo>
                    <a:pt x="373" y="956"/>
                  </a:lnTo>
                  <a:lnTo>
                    <a:pt x="283" y="955"/>
                  </a:lnTo>
                  <a:lnTo>
                    <a:pt x="280" y="1031"/>
                  </a:lnTo>
                  <a:lnTo>
                    <a:pt x="279" y="1115"/>
                  </a:lnTo>
                  <a:lnTo>
                    <a:pt x="280" y="1178"/>
                  </a:lnTo>
                  <a:lnTo>
                    <a:pt x="287" y="1243"/>
                  </a:lnTo>
                  <a:lnTo>
                    <a:pt x="297" y="1308"/>
                  </a:lnTo>
                  <a:lnTo>
                    <a:pt x="312" y="1373"/>
                  </a:lnTo>
                  <a:lnTo>
                    <a:pt x="331" y="1437"/>
                  </a:lnTo>
                  <a:lnTo>
                    <a:pt x="353" y="1501"/>
                  </a:lnTo>
                  <a:lnTo>
                    <a:pt x="380" y="1563"/>
                  </a:lnTo>
                  <a:lnTo>
                    <a:pt x="409" y="1623"/>
                  </a:lnTo>
                  <a:lnTo>
                    <a:pt x="440" y="1681"/>
                  </a:lnTo>
                  <a:lnTo>
                    <a:pt x="476" y="1736"/>
                  </a:lnTo>
                  <a:lnTo>
                    <a:pt x="515" y="1788"/>
                  </a:lnTo>
                  <a:lnTo>
                    <a:pt x="555" y="1837"/>
                  </a:lnTo>
                  <a:lnTo>
                    <a:pt x="599" y="1882"/>
                  </a:lnTo>
                  <a:lnTo>
                    <a:pt x="644" y="1922"/>
                  </a:lnTo>
                  <a:lnTo>
                    <a:pt x="692" y="1957"/>
                  </a:lnTo>
                  <a:lnTo>
                    <a:pt x="742" y="1986"/>
                  </a:lnTo>
                  <a:lnTo>
                    <a:pt x="793" y="2011"/>
                  </a:lnTo>
                  <a:lnTo>
                    <a:pt x="846" y="2028"/>
                  </a:lnTo>
                  <a:lnTo>
                    <a:pt x="900" y="2040"/>
                  </a:lnTo>
                  <a:lnTo>
                    <a:pt x="956" y="2043"/>
                  </a:lnTo>
                  <a:lnTo>
                    <a:pt x="1011" y="2040"/>
                  </a:lnTo>
                  <a:lnTo>
                    <a:pt x="1066" y="2028"/>
                  </a:lnTo>
                  <a:lnTo>
                    <a:pt x="1119" y="2011"/>
                  </a:lnTo>
                  <a:lnTo>
                    <a:pt x="1171" y="1986"/>
                  </a:lnTo>
                  <a:lnTo>
                    <a:pt x="1221" y="1957"/>
                  </a:lnTo>
                  <a:lnTo>
                    <a:pt x="1268" y="1922"/>
                  </a:lnTo>
                  <a:lnTo>
                    <a:pt x="1314" y="1882"/>
                  </a:lnTo>
                  <a:lnTo>
                    <a:pt x="1357" y="1837"/>
                  </a:lnTo>
                  <a:lnTo>
                    <a:pt x="1397" y="1788"/>
                  </a:lnTo>
                  <a:lnTo>
                    <a:pt x="1436" y="1736"/>
                  </a:lnTo>
                  <a:lnTo>
                    <a:pt x="1471" y="1681"/>
                  </a:lnTo>
                  <a:lnTo>
                    <a:pt x="1503" y="1623"/>
                  </a:lnTo>
                  <a:lnTo>
                    <a:pt x="1532" y="1563"/>
                  </a:lnTo>
                  <a:lnTo>
                    <a:pt x="1558" y="1501"/>
                  </a:lnTo>
                  <a:lnTo>
                    <a:pt x="1580" y="1437"/>
                  </a:lnTo>
                  <a:lnTo>
                    <a:pt x="1599" y="1373"/>
                  </a:lnTo>
                  <a:lnTo>
                    <a:pt x="1614" y="1308"/>
                  </a:lnTo>
                  <a:lnTo>
                    <a:pt x="1625" y="1243"/>
                  </a:lnTo>
                  <a:lnTo>
                    <a:pt x="1631" y="1178"/>
                  </a:lnTo>
                  <a:lnTo>
                    <a:pt x="1633" y="1115"/>
                  </a:lnTo>
                  <a:lnTo>
                    <a:pt x="1633" y="1109"/>
                  </a:lnTo>
                  <a:lnTo>
                    <a:pt x="1633" y="1102"/>
                  </a:lnTo>
                  <a:lnTo>
                    <a:pt x="1617" y="1047"/>
                  </a:lnTo>
                  <a:lnTo>
                    <a:pt x="1597" y="990"/>
                  </a:lnTo>
                  <a:lnTo>
                    <a:pt x="1573" y="931"/>
                  </a:lnTo>
                  <a:lnTo>
                    <a:pt x="1545" y="870"/>
                  </a:lnTo>
                  <a:lnTo>
                    <a:pt x="1514" y="807"/>
                  </a:lnTo>
                  <a:lnTo>
                    <a:pt x="1476" y="746"/>
                  </a:lnTo>
                  <a:lnTo>
                    <a:pt x="1435" y="685"/>
                  </a:lnTo>
                  <a:lnTo>
                    <a:pt x="1387" y="626"/>
                  </a:lnTo>
                  <a:lnTo>
                    <a:pt x="1335" y="569"/>
                  </a:lnTo>
                  <a:close/>
                  <a:moveTo>
                    <a:pt x="1051" y="0"/>
                  </a:moveTo>
                  <a:lnTo>
                    <a:pt x="1096" y="4"/>
                  </a:lnTo>
                  <a:lnTo>
                    <a:pt x="1140" y="11"/>
                  </a:lnTo>
                  <a:lnTo>
                    <a:pt x="1181" y="20"/>
                  </a:lnTo>
                  <a:lnTo>
                    <a:pt x="1221" y="33"/>
                  </a:lnTo>
                  <a:lnTo>
                    <a:pt x="1258" y="48"/>
                  </a:lnTo>
                  <a:lnTo>
                    <a:pt x="1292" y="64"/>
                  </a:lnTo>
                  <a:lnTo>
                    <a:pt x="1324" y="81"/>
                  </a:lnTo>
                  <a:lnTo>
                    <a:pt x="1354" y="101"/>
                  </a:lnTo>
                  <a:lnTo>
                    <a:pt x="1383" y="121"/>
                  </a:lnTo>
                  <a:lnTo>
                    <a:pt x="1409" y="141"/>
                  </a:lnTo>
                  <a:lnTo>
                    <a:pt x="1432" y="162"/>
                  </a:lnTo>
                  <a:lnTo>
                    <a:pt x="1453" y="182"/>
                  </a:lnTo>
                  <a:lnTo>
                    <a:pt x="1473" y="202"/>
                  </a:lnTo>
                  <a:lnTo>
                    <a:pt x="1490" y="220"/>
                  </a:lnTo>
                  <a:lnTo>
                    <a:pt x="1504" y="238"/>
                  </a:lnTo>
                  <a:lnTo>
                    <a:pt x="1517" y="254"/>
                  </a:lnTo>
                  <a:lnTo>
                    <a:pt x="1528" y="268"/>
                  </a:lnTo>
                  <a:lnTo>
                    <a:pt x="1535" y="278"/>
                  </a:lnTo>
                  <a:lnTo>
                    <a:pt x="1540" y="287"/>
                  </a:lnTo>
                  <a:lnTo>
                    <a:pt x="1544" y="292"/>
                  </a:lnTo>
                  <a:lnTo>
                    <a:pt x="1545" y="294"/>
                  </a:lnTo>
                  <a:lnTo>
                    <a:pt x="1547" y="294"/>
                  </a:lnTo>
                  <a:lnTo>
                    <a:pt x="1552" y="297"/>
                  </a:lnTo>
                  <a:lnTo>
                    <a:pt x="1559" y="299"/>
                  </a:lnTo>
                  <a:lnTo>
                    <a:pt x="1569" y="304"/>
                  </a:lnTo>
                  <a:lnTo>
                    <a:pt x="1582" y="309"/>
                  </a:lnTo>
                  <a:lnTo>
                    <a:pt x="1597" y="316"/>
                  </a:lnTo>
                  <a:lnTo>
                    <a:pt x="1614" y="326"/>
                  </a:lnTo>
                  <a:lnTo>
                    <a:pt x="1631" y="336"/>
                  </a:lnTo>
                  <a:lnTo>
                    <a:pt x="1650" y="349"/>
                  </a:lnTo>
                  <a:lnTo>
                    <a:pt x="1669" y="364"/>
                  </a:lnTo>
                  <a:lnTo>
                    <a:pt x="1689" y="381"/>
                  </a:lnTo>
                  <a:lnTo>
                    <a:pt x="1709" y="400"/>
                  </a:lnTo>
                  <a:lnTo>
                    <a:pt x="1729" y="422"/>
                  </a:lnTo>
                  <a:lnTo>
                    <a:pt x="1749" y="446"/>
                  </a:lnTo>
                  <a:lnTo>
                    <a:pt x="1767" y="473"/>
                  </a:lnTo>
                  <a:lnTo>
                    <a:pt x="1785" y="503"/>
                  </a:lnTo>
                  <a:lnTo>
                    <a:pt x="1801" y="535"/>
                  </a:lnTo>
                  <a:lnTo>
                    <a:pt x="1815" y="570"/>
                  </a:lnTo>
                  <a:lnTo>
                    <a:pt x="1828" y="609"/>
                  </a:lnTo>
                  <a:lnTo>
                    <a:pt x="1837" y="651"/>
                  </a:lnTo>
                  <a:lnTo>
                    <a:pt x="1845" y="696"/>
                  </a:lnTo>
                  <a:lnTo>
                    <a:pt x="1849" y="745"/>
                  </a:lnTo>
                  <a:lnTo>
                    <a:pt x="1850" y="797"/>
                  </a:lnTo>
                  <a:lnTo>
                    <a:pt x="1847" y="853"/>
                  </a:lnTo>
                  <a:lnTo>
                    <a:pt x="1842" y="912"/>
                  </a:lnTo>
                  <a:lnTo>
                    <a:pt x="1831" y="975"/>
                  </a:lnTo>
                  <a:lnTo>
                    <a:pt x="1816" y="1043"/>
                  </a:lnTo>
                  <a:lnTo>
                    <a:pt x="1835" y="1058"/>
                  </a:lnTo>
                  <a:lnTo>
                    <a:pt x="1851" y="1075"/>
                  </a:lnTo>
                  <a:lnTo>
                    <a:pt x="1865" y="1095"/>
                  </a:lnTo>
                  <a:lnTo>
                    <a:pt x="1876" y="1119"/>
                  </a:lnTo>
                  <a:lnTo>
                    <a:pt x="1887" y="1147"/>
                  </a:lnTo>
                  <a:lnTo>
                    <a:pt x="1894" y="1179"/>
                  </a:lnTo>
                  <a:lnTo>
                    <a:pt x="1899" y="1215"/>
                  </a:lnTo>
                  <a:lnTo>
                    <a:pt x="1900" y="1257"/>
                  </a:lnTo>
                  <a:lnTo>
                    <a:pt x="1897" y="1303"/>
                  </a:lnTo>
                  <a:lnTo>
                    <a:pt x="1892" y="1349"/>
                  </a:lnTo>
                  <a:lnTo>
                    <a:pt x="1882" y="1391"/>
                  </a:lnTo>
                  <a:lnTo>
                    <a:pt x="1869" y="1428"/>
                  </a:lnTo>
                  <a:lnTo>
                    <a:pt x="1854" y="1461"/>
                  </a:lnTo>
                  <a:lnTo>
                    <a:pt x="1837" y="1490"/>
                  </a:lnTo>
                  <a:lnTo>
                    <a:pt x="1817" y="1514"/>
                  </a:lnTo>
                  <a:lnTo>
                    <a:pt x="1795" y="1535"/>
                  </a:lnTo>
                  <a:lnTo>
                    <a:pt x="1772" y="1552"/>
                  </a:lnTo>
                  <a:lnTo>
                    <a:pt x="1747" y="1565"/>
                  </a:lnTo>
                  <a:lnTo>
                    <a:pt x="1721" y="1575"/>
                  </a:lnTo>
                  <a:lnTo>
                    <a:pt x="1695" y="1583"/>
                  </a:lnTo>
                  <a:lnTo>
                    <a:pt x="1665" y="1649"/>
                  </a:lnTo>
                  <a:lnTo>
                    <a:pt x="1632" y="1714"/>
                  </a:lnTo>
                  <a:lnTo>
                    <a:pt x="1596" y="1777"/>
                  </a:lnTo>
                  <a:lnTo>
                    <a:pt x="1557" y="1837"/>
                  </a:lnTo>
                  <a:lnTo>
                    <a:pt x="1514" y="1894"/>
                  </a:lnTo>
                  <a:lnTo>
                    <a:pt x="1468" y="1946"/>
                  </a:lnTo>
                  <a:lnTo>
                    <a:pt x="1421" y="1996"/>
                  </a:lnTo>
                  <a:lnTo>
                    <a:pt x="1369" y="2040"/>
                  </a:lnTo>
                  <a:lnTo>
                    <a:pt x="1317" y="2080"/>
                  </a:lnTo>
                  <a:lnTo>
                    <a:pt x="1261" y="2115"/>
                  </a:lnTo>
                  <a:lnTo>
                    <a:pt x="1204" y="2145"/>
                  </a:lnTo>
                  <a:lnTo>
                    <a:pt x="1144" y="2168"/>
                  </a:lnTo>
                  <a:lnTo>
                    <a:pt x="1083" y="2186"/>
                  </a:lnTo>
                  <a:lnTo>
                    <a:pt x="1021" y="2196"/>
                  </a:lnTo>
                  <a:lnTo>
                    <a:pt x="956" y="2200"/>
                  </a:lnTo>
                  <a:lnTo>
                    <a:pt x="892" y="2196"/>
                  </a:lnTo>
                  <a:lnTo>
                    <a:pt x="829" y="2186"/>
                  </a:lnTo>
                  <a:lnTo>
                    <a:pt x="768" y="2168"/>
                  </a:lnTo>
                  <a:lnTo>
                    <a:pt x="709" y="2145"/>
                  </a:lnTo>
                  <a:lnTo>
                    <a:pt x="651" y="2116"/>
                  </a:lnTo>
                  <a:lnTo>
                    <a:pt x="596" y="2080"/>
                  </a:lnTo>
                  <a:lnTo>
                    <a:pt x="543" y="2041"/>
                  </a:lnTo>
                  <a:lnTo>
                    <a:pt x="493" y="1996"/>
                  </a:lnTo>
                  <a:lnTo>
                    <a:pt x="444" y="1947"/>
                  </a:lnTo>
                  <a:lnTo>
                    <a:pt x="399" y="1895"/>
                  </a:lnTo>
                  <a:lnTo>
                    <a:pt x="357" y="1838"/>
                  </a:lnTo>
                  <a:lnTo>
                    <a:pt x="317" y="1779"/>
                  </a:lnTo>
                  <a:lnTo>
                    <a:pt x="280" y="1717"/>
                  </a:lnTo>
                  <a:lnTo>
                    <a:pt x="247" y="1652"/>
                  </a:lnTo>
                  <a:lnTo>
                    <a:pt x="218" y="1586"/>
                  </a:lnTo>
                  <a:lnTo>
                    <a:pt x="193" y="1580"/>
                  </a:lnTo>
                  <a:lnTo>
                    <a:pt x="167" y="1572"/>
                  </a:lnTo>
                  <a:lnTo>
                    <a:pt x="143" y="1560"/>
                  </a:lnTo>
                  <a:lnTo>
                    <a:pt x="119" y="1546"/>
                  </a:lnTo>
                  <a:lnTo>
                    <a:pt x="97" y="1529"/>
                  </a:lnTo>
                  <a:lnTo>
                    <a:pt x="76" y="1508"/>
                  </a:lnTo>
                  <a:lnTo>
                    <a:pt x="58" y="1484"/>
                  </a:lnTo>
                  <a:lnTo>
                    <a:pt x="42" y="1456"/>
                  </a:lnTo>
                  <a:lnTo>
                    <a:pt x="28" y="1424"/>
                  </a:lnTo>
                  <a:lnTo>
                    <a:pt x="16" y="1388"/>
                  </a:lnTo>
                  <a:lnTo>
                    <a:pt x="7" y="1347"/>
                  </a:lnTo>
                  <a:lnTo>
                    <a:pt x="2" y="1303"/>
                  </a:lnTo>
                  <a:lnTo>
                    <a:pt x="0" y="1257"/>
                  </a:lnTo>
                  <a:lnTo>
                    <a:pt x="1" y="1215"/>
                  </a:lnTo>
                  <a:lnTo>
                    <a:pt x="4" y="1179"/>
                  </a:lnTo>
                  <a:lnTo>
                    <a:pt x="12" y="1147"/>
                  </a:lnTo>
                  <a:lnTo>
                    <a:pt x="22" y="1119"/>
                  </a:lnTo>
                  <a:lnTo>
                    <a:pt x="35" y="1095"/>
                  </a:lnTo>
                  <a:lnTo>
                    <a:pt x="49" y="1075"/>
                  </a:lnTo>
                  <a:lnTo>
                    <a:pt x="65" y="1058"/>
                  </a:lnTo>
                  <a:lnTo>
                    <a:pt x="82" y="1043"/>
                  </a:lnTo>
                  <a:lnTo>
                    <a:pt x="102" y="1032"/>
                  </a:lnTo>
                  <a:lnTo>
                    <a:pt x="122" y="1023"/>
                  </a:lnTo>
                  <a:lnTo>
                    <a:pt x="126" y="943"/>
                  </a:lnTo>
                  <a:lnTo>
                    <a:pt x="133" y="869"/>
                  </a:lnTo>
                  <a:lnTo>
                    <a:pt x="144" y="799"/>
                  </a:lnTo>
                  <a:lnTo>
                    <a:pt x="155" y="736"/>
                  </a:lnTo>
                  <a:lnTo>
                    <a:pt x="171" y="675"/>
                  </a:lnTo>
                  <a:lnTo>
                    <a:pt x="188" y="620"/>
                  </a:lnTo>
                  <a:lnTo>
                    <a:pt x="207" y="568"/>
                  </a:lnTo>
                  <a:lnTo>
                    <a:pt x="228" y="520"/>
                  </a:lnTo>
                  <a:lnTo>
                    <a:pt x="251" y="477"/>
                  </a:lnTo>
                  <a:lnTo>
                    <a:pt x="276" y="438"/>
                  </a:lnTo>
                  <a:lnTo>
                    <a:pt x="303" y="401"/>
                  </a:lnTo>
                  <a:lnTo>
                    <a:pt x="332" y="368"/>
                  </a:lnTo>
                  <a:lnTo>
                    <a:pt x="361" y="333"/>
                  </a:lnTo>
                  <a:lnTo>
                    <a:pt x="394" y="299"/>
                  </a:lnTo>
                  <a:lnTo>
                    <a:pt x="430" y="265"/>
                  </a:lnTo>
                  <a:lnTo>
                    <a:pt x="467" y="234"/>
                  </a:lnTo>
                  <a:lnTo>
                    <a:pt x="504" y="204"/>
                  </a:lnTo>
                  <a:lnTo>
                    <a:pt x="540" y="177"/>
                  </a:lnTo>
                  <a:lnTo>
                    <a:pt x="575" y="154"/>
                  </a:lnTo>
                  <a:lnTo>
                    <a:pt x="607" y="133"/>
                  </a:lnTo>
                  <a:lnTo>
                    <a:pt x="669" y="99"/>
                  </a:lnTo>
                  <a:lnTo>
                    <a:pt x="730" y="69"/>
                  </a:lnTo>
                  <a:lnTo>
                    <a:pt x="789" y="44"/>
                  </a:lnTo>
                  <a:lnTo>
                    <a:pt x="846" y="26"/>
                  </a:lnTo>
                  <a:lnTo>
                    <a:pt x="901" y="13"/>
                  </a:lnTo>
                  <a:lnTo>
                    <a:pt x="953" y="5"/>
                  </a:lnTo>
                  <a:lnTo>
                    <a:pt x="1003" y="0"/>
                  </a:lnTo>
                  <a:lnTo>
                    <a:pt x="1051" y="0"/>
                  </a:lnTo>
                  <a:close/>
                </a:path>
              </a:pathLst>
            </a:custGeom>
            <a:grpFill/>
            <a:ln w="0">
              <a:noFill/>
              <a:prstDash val="solid"/>
              <a:round/>
            </a:ln>
          </p:spPr>
          <p:txBody>
            <a:bodyPr vert="horz" wrap="square" lIns="68580" tIns="34290" rIns="68580" bIns="34290" numCol="1" anchor="t" anchorCtr="0" compatLnSpc="1"/>
            <a:lstStyle/>
            <a:p>
              <a:endParaRPr lang="en-US" sz="1350"/>
            </a:p>
          </p:txBody>
        </p:sp>
        <p:sp>
          <p:nvSpPr>
            <p:cNvPr id="44" name="Freeform 7"/>
            <p:cNvSpPr/>
            <p:nvPr/>
          </p:nvSpPr>
          <p:spPr bwMode="auto">
            <a:xfrm>
              <a:off x="4615" y="548"/>
              <a:ext cx="225" cy="260"/>
            </a:xfrm>
            <a:custGeom>
              <a:avLst/>
              <a:gdLst>
                <a:gd name="T0" fmla="*/ 919 w 1349"/>
                <a:gd name="T1" fmla="*/ 0 h 1558"/>
                <a:gd name="T2" fmla="*/ 1306 w 1349"/>
                <a:gd name="T3" fmla="*/ 321 h 1558"/>
                <a:gd name="T4" fmla="*/ 1313 w 1349"/>
                <a:gd name="T5" fmla="*/ 326 h 1558"/>
                <a:gd name="T6" fmla="*/ 1320 w 1349"/>
                <a:gd name="T7" fmla="*/ 330 h 1558"/>
                <a:gd name="T8" fmla="*/ 1306 w 1349"/>
                <a:gd name="T9" fmla="*/ 345 h 1558"/>
                <a:gd name="T10" fmla="*/ 1297 w 1349"/>
                <a:gd name="T11" fmla="*/ 363 h 1558"/>
                <a:gd name="T12" fmla="*/ 1290 w 1349"/>
                <a:gd name="T13" fmla="*/ 383 h 1558"/>
                <a:gd name="T14" fmla="*/ 1245 w 1349"/>
                <a:gd name="T15" fmla="*/ 562 h 1558"/>
                <a:gd name="T16" fmla="*/ 1243 w 1349"/>
                <a:gd name="T17" fmla="*/ 586 h 1558"/>
                <a:gd name="T18" fmla="*/ 1245 w 1349"/>
                <a:gd name="T19" fmla="*/ 610 h 1558"/>
                <a:gd name="T20" fmla="*/ 1254 w 1349"/>
                <a:gd name="T21" fmla="*/ 632 h 1558"/>
                <a:gd name="T22" fmla="*/ 1265 w 1349"/>
                <a:gd name="T23" fmla="*/ 651 h 1558"/>
                <a:gd name="T24" fmla="*/ 1281 w 1349"/>
                <a:gd name="T25" fmla="*/ 669 h 1558"/>
                <a:gd name="T26" fmla="*/ 1301 w 1349"/>
                <a:gd name="T27" fmla="*/ 680 h 1558"/>
                <a:gd name="T28" fmla="*/ 1323 w 1349"/>
                <a:gd name="T29" fmla="*/ 689 h 1558"/>
                <a:gd name="T30" fmla="*/ 1349 w 1349"/>
                <a:gd name="T31" fmla="*/ 692 h 1558"/>
                <a:gd name="T32" fmla="*/ 1195 w 1349"/>
                <a:gd name="T33" fmla="*/ 1558 h 1558"/>
                <a:gd name="T34" fmla="*/ 195 w 1349"/>
                <a:gd name="T35" fmla="*/ 1558 h 1558"/>
                <a:gd name="T36" fmla="*/ 160 w 1349"/>
                <a:gd name="T37" fmla="*/ 1555 h 1558"/>
                <a:gd name="T38" fmla="*/ 128 w 1349"/>
                <a:gd name="T39" fmla="*/ 1546 h 1558"/>
                <a:gd name="T40" fmla="*/ 98 w 1349"/>
                <a:gd name="T41" fmla="*/ 1534 h 1558"/>
                <a:gd name="T42" fmla="*/ 70 w 1349"/>
                <a:gd name="T43" fmla="*/ 1516 h 1558"/>
                <a:gd name="T44" fmla="*/ 47 w 1349"/>
                <a:gd name="T45" fmla="*/ 1494 h 1558"/>
                <a:gd name="T46" fmla="*/ 27 w 1349"/>
                <a:gd name="T47" fmla="*/ 1470 h 1558"/>
                <a:gd name="T48" fmla="*/ 12 w 1349"/>
                <a:gd name="T49" fmla="*/ 1441 h 1558"/>
                <a:gd name="T50" fmla="*/ 3 w 1349"/>
                <a:gd name="T51" fmla="*/ 1411 h 1558"/>
                <a:gd name="T52" fmla="*/ 0 w 1349"/>
                <a:gd name="T53" fmla="*/ 1379 h 1558"/>
                <a:gd name="T54" fmla="*/ 0 w 1349"/>
                <a:gd name="T55" fmla="*/ 872 h 1558"/>
                <a:gd name="T56" fmla="*/ 3 w 1349"/>
                <a:gd name="T57" fmla="*/ 801 h 1558"/>
                <a:gd name="T58" fmla="*/ 13 w 1349"/>
                <a:gd name="T59" fmla="*/ 730 h 1558"/>
                <a:gd name="T60" fmla="*/ 28 w 1349"/>
                <a:gd name="T61" fmla="*/ 662 h 1558"/>
                <a:gd name="T62" fmla="*/ 50 w 1349"/>
                <a:gd name="T63" fmla="*/ 594 h 1558"/>
                <a:gd name="T64" fmla="*/ 78 w 1349"/>
                <a:gd name="T65" fmla="*/ 531 h 1558"/>
                <a:gd name="T66" fmla="*/ 110 w 1349"/>
                <a:gd name="T67" fmla="*/ 468 h 1558"/>
                <a:gd name="T68" fmla="*/ 148 w 1349"/>
                <a:gd name="T69" fmla="*/ 410 h 1558"/>
                <a:gd name="T70" fmla="*/ 191 w 1349"/>
                <a:gd name="T71" fmla="*/ 354 h 1558"/>
                <a:gd name="T72" fmla="*/ 238 w 1349"/>
                <a:gd name="T73" fmla="*/ 301 h 1558"/>
                <a:gd name="T74" fmla="*/ 291 w 1349"/>
                <a:gd name="T75" fmla="*/ 253 h 1558"/>
                <a:gd name="T76" fmla="*/ 347 w 1349"/>
                <a:gd name="T77" fmla="*/ 209 h 1558"/>
                <a:gd name="T78" fmla="*/ 407 w 1349"/>
                <a:gd name="T79" fmla="*/ 168 h 1558"/>
                <a:gd name="T80" fmla="*/ 470 w 1349"/>
                <a:gd name="T81" fmla="*/ 132 h 1558"/>
                <a:gd name="T82" fmla="*/ 537 w 1349"/>
                <a:gd name="T83" fmla="*/ 102 h 1558"/>
                <a:gd name="T84" fmla="*/ 608 w 1349"/>
                <a:gd name="T85" fmla="*/ 76 h 1558"/>
                <a:gd name="T86" fmla="*/ 681 w 1349"/>
                <a:gd name="T87" fmla="*/ 56 h 1558"/>
                <a:gd name="T88" fmla="*/ 919 w 1349"/>
                <a:gd name="T89"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9" h="1558">
                  <a:moveTo>
                    <a:pt x="919" y="0"/>
                  </a:moveTo>
                  <a:lnTo>
                    <a:pt x="1306" y="321"/>
                  </a:lnTo>
                  <a:lnTo>
                    <a:pt x="1313" y="326"/>
                  </a:lnTo>
                  <a:lnTo>
                    <a:pt x="1320" y="330"/>
                  </a:lnTo>
                  <a:lnTo>
                    <a:pt x="1306" y="345"/>
                  </a:lnTo>
                  <a:lnTo>
                    <a:pt x="1297" y="363"/>
                  </a:lnTo>
                  <a:lnTo>
                    <a:pt x="1290" y="383"/>
                  </a:lnTo>
                  <a:lnTo>
                    <a:pt x="1245" y="562"/>
                  </a:lnTo>
                  <a:lnTo>
                    <a:pt x="1243" y="586"/>
                  </a:lnTo>
                  <a:lnTo>
                    <a:pt x="1245" y="610"/>
                  </a:lnTo>
                  <a:lnTo>
                    <a:pt x="1254" y="632"/>
                  </a:lnTo>
                  <a:lnTo>
                    <a:pt x="1265" y="651"/>
                  </a:lnTo>
                  <a:lnTo>
                    <a:pt x="1281" y="669"/>
                  </a:lnTo>
                  <a:lnTo>
                    <a:pt x="1301" y="680"/>
                  </a:lnTo>
                  <a:lnTo>
                    <a:pt x="1323" y="689"/>
                  </a:lnTo>
                  <a:lnTo>
                    <a:pt x="1349" y="692"/>
                  </a:lnTo>
                  <a:lnTo>
                    <a:pt x="1195" y="1558"/>
                  </a:lnTo>
                  <a:lnTo>
                    <a:pt x="195" y="1558"/>
                  </a:lnTo>
                  <a:lnTo>
                    <a:pt x="160" y="1555"/>
                  </a:lnTo>
                  <a:lnTo>
                    <a:pt x="128" y="1546"/>
                  </a:lnTo>
                  <a:lnTo>
                    <a:pt x="98" y="1534"/>
                  </a:lnTo>
                  <a:lnTo>
                    <a:pt x="70" y="1516"/>
                  </a:lnTo>
                  <a:lnTo>
                    <a:pt x="47" y="1494"/>
                  </a:lnTo>
                  <a:lnTo>
                    <a:pt x="27" y="1470"/>
                  </a:lnTo>
                  <a:lnTo>
                    <a:pt x="12" y="1441"/>
                  </a:lnTo>
                  <a:lnTo>
                    <a:pt x="3" y="1411"/>
                  </a:lnTo>
                  <a:lnTo>
                    <a:pt x="0" y="1379"/>
                  </a:lnTo>
                  <a:lnTo>
                    <a:pt x="0" y="872"/>
                  </a:lnTo>
                  <a:lnTo>
                    <a:pt x="3" y="801"/>
                  </a:lnTo>
                  <a:lnTo>
                    <a:pt x="13" y="730"/>
                  </a:lnTo>
                  <a:lnTo>
                    <a:pt x="28" y="662"/>
                  </a:lnTo>
                  <a:lnTo>
                    <a:pt x="50" y="594"/>
                  </a:lnTo>
                  <a:lnTo>
                    <a:pt x="78" y="531"/>
                  </a:lnTo>
                  <a:lnTo>
                    <a:pt x="110" y="468"/>
                  </a:lnTo>
                  <a:lnTo>
                    <a:pt x="148" y="410"/>
                  </a:lnTo>
                  <a:lnTo>
                    <a:pt x="191" y="354"/>
                  </a:lnTo>
                  <a:lnTo>
                    <a:pt x="238" y="301"/>
                  </a:lnTo>
                  <a:lnTo>
                    <a:pt x="291" y="253"/>
                  </a:lnTo>
                  <a:lnTo>
                    <a:pt x="347" y="209"/>
                  </a:lnTo>
                  <a:lnTo>
                    <a:pt x="407" y="168"/>
                  </a:lnTo>
                  <a:lnTo>
                    <a:pt x="470" y="132"/>
                  </a:lnTo>
                  <a:lnTo>
                    <a:pt x="537" y="102"/>
                  </a:lnTo>
                  <a:lnTo>
                    <a:pt x="608" y="76"/>
                  </a:lnTo>
                  <a:lnTo>
                    <a:pt x="681" y="56"/>
                  </a:lnTo>
                  <a:lnTo>
                    <a:pt x="919" y="0"/>
                  </a:lnTo>
                  <a:close/>
                </a:path>
              </a:pathLst>
            </a:custGeom>
            <a:grpFill/>
            <a:ln w="0">
              <a:noFill/>
              <a:prstDash val="solid"/>
              <a:round/>
            </a:ln>
          </p:spPr>
          <p:txBody>
            <a:bodyPr vert="horz" wrap="square" lIns="68580" tIns="34290" rIns="68580" bIns="34290" numCol="1" anchor="t" anchorCtr="0" compatLnSpc="1"/>
            <a:lstStyle/>
            <a:p>
              <a:endParaRPr lang="en-US" sz="1350"/>
            </a:p>
          </p:txBody>
        </p:sp>
        <p:sp>
          <p:nvSpPr>
            <p:cNvPr id="45" name="Freeform 8"/>
            <p:cNvSpPr/>
            <p:nvPr/>
          </p:nvSpPr>
          <p:spPr bwMode="auto">
            <a:xfrm>
              <a:off x="4875" y="548"/>
              <a:ext cx="224" cy="260"/>
            </a:xfrm>
            <a:custGeom>
              <a:avLst/>
              <a:gdLst>
                <a:gd name="T0" fmla="*/ 430 w 1341"/>
                <a:gd name="T1" fmla="*/ 0 h 1558"/>
                <a:gd name="T2" fmla="*/ 663 w 1341"/>
                <a:gd name="T3" fmla="*/ 56 h 1558"/>
                <a:gd name="T4" fmla="*/ 736 w 1341"/>
                <a:gd name="T5" fmla="*/ 76 h 1558"/>
                <a:gd name="T6" fmla="*/ 807 w 1341"/>
                <a:gd name="T7" fmla="*/ 102 h 1558"/>
                <a:gd name="T8" fmla="*/ 873 w 1341"/>
                <a:gd name="T9" fmla="*/ 132 h 1558"/>
                <a:gd name="T10" fmla="*/ 937 w 1341"/>
                <a:gd name="T11" fmla="*/ 168 h 1558"/>
                <a:gd name="T12" fmla="*/ 998 w 1341"/>
                <a:gd name="T13" fmla="*/ 209 h 1558"/>
                <a:gd name="T14" fmla="*/ 1053 w 1341"/>
                <a:gd name="T15" fmla="*/ 253 h 1558"/>
                <a:gd name="T16" fmla="*/ 1105 w 1341"/>
                <a:gd name="T17" fmla="*/ 301 h 1558"/>
                <a:gd name="T18" fmla="*/ 1152 w 1341"/>
                <a:gd name="T19" fmla="*/ 354 h 1558"/>
                <a:gd name="T20" fmla="*/ 1194 w 1341"/>
                <a:gd name="T21" fmla="*/ 410 h 1558"/>
                <a:gd name="T22" fmla="*/ 1231 w 1341"/>
                <a:gd name="T23" fmla="*/ 468 h 1558"/>
                <a:gd name="T24" fmla="*/ 1264 w 1341"/>
                <a:gd name="T25" fmla="*/ 531 h 1558"/>
                <a:gd name="T26" fmla="*/ 1291 w 1341"/>
                <a:gd name="T27" fmla="*/ 594 h 1558"/>
                <a:gd name="T28" fmla="*/ 1313 w 1341"/>
                <a:gd name="T29" fmla="*/ 662 h 1558"/>
                <a:gd name="T30" fmla="*/ 1328 w 1341"/>
                <a:gd name="T31" fmla="*/ 730 h 1558"/>
                <a:gd name="T32" fmla="*/ 1337 w 1341"/>
                <a:gd name="T33" fmla="*/ 801 h 1558"/>
                <a:gd name="T34" fmla="*/ 1341 w 1341"/>
                <a:gd name="T35" fmla="*/ 872 h 1558"/>
                <a:gd name="T36" fmla="*/ 1341 w 1341"/>
                <a:gd name="T37" fmla="*/ 1379 h 1558"/>
                <a:gd name="T38" fmla="*/ 1337 w 1341"/>
                <a:gd name="T39" fmla="*/ 1411 h 1558"/>
                <a:gd name="T40" fmla="*/ 1329 w 1341"/>
                <a:gd name="T41" fmla="*/ 1442 h 1558"/>
                <a:gd name="T42" fmla="*/ 1315 w 1341"/>
                <a:gd name="T43" fmla="*/ 1470 h 1558"/>
                <a:gd name="T44" fmla="*/ 1298 w 1341"/>
                <a:gd name="T45" fmla="*/ 1494 h 1558"/>
                <a:gd name="T46" fmla="*/ 1275 w 1341"/>
                <a:gd name="T47" fmla="*/ 1516 h 1558"/>
                <a:gd name="T48" fmla="*/ 1249 w 1341"/>
                <a:gd name="T49" fmla="*/ 1534 h 1558"/>
                <a:gd name="T50" fmla="*/ 1220 w 1341"/>
                <a:gd name="T51" fmla="*/ 1548 h 1558"/>
                <a:gd name="T52" fmla="*/ 1187 w 1341"/>
                <a:gd name="T53" fmla="*/ 1556 h 1558"/>
                <a:gd name="T54" fmla="*/ 1152 w 1341"/>
                <a:gd name="T55" fmla="*/ 1558 h 1558"/>
                <a:gd name="T56" fmla="*/ 152 w 1341"/>
                <a:gd name="T57" fmla="*/ 1558 h 1558"/>
                <a:gd name="T58" fmla="*/ 0 w 1341"/>
                <a:gd name="T59" fmla="*/ 693 h 1558"/>
                <a:gd name="T60" fmla="*/ 24 w 1341"/>
                <a:gd name="T61" fmla="*/ 689 h 1558"/>
                <a:gd name="T62" fmla="*/ 48 w 1341"/>
                <a:gd name="T63" fmla="*/ 681 h 1558"/>
                <a:gd name="T64" fmla="*/ 67 w 1341"/>
                <a:gd name="T65" fmla="*/ 669 h 1558"/>
                <a:gd name="T66" fmla="*/ 84 w 1341"/>
                <a:gd name="T67" fmla="*/ 651 h 1558"/>
                <a:gd name="T68" fmla="*/ 95 w 1341"/>
                <a:gd name="T69" fmla="*/ 632 h 1558"/>
                <a:gd name="T70" fmla="*/ 103 w 1341"/>
                <a:gd name="T71" fmla="*/ 610 h 1558"/>
                <a:gd name="T72" fmla="*/ 106 w 1341"/>
                <a:gd name="T73" fmla="*/ 586 h 1558"/>
                <a:gd name="T74" fmla="*/ 102 w 1341"/>
                <a:gd name="T75" fmla="*/ 562 h 1558"/>
                <a:gd name="T76" fmla="*/ 59 w 1341"/>
                <a:gd name="T77" fmla="*/ 383 h 1558"/>
                <a:gd name="T78" fmla="*/ 52 w 1341"/>
                <a:gd name="T79" fmla="*/ 363 h 1558"/>
                <a:gd name="T80" fmla="*/ 42 w 1341"/>
                <a:gd name="T81" fmla="*/ 345 h 1558"/>
                <a:gd name="T82" fmla="*/ 29 w 1341"/>
                <a:gd name="T83" fmla="*/ 330 h 1558"/>
                <a:gd name="T84" fmla="*/ 35 w 1341"/>
                <a:gd name="T85" fmla="*/ 326 h 1558"/>
                <a:gd name="T86" fmla="*/ 42 w 1341"/>
                <a:gd name="T87" fmla="*/ 321 h 1558"/>
                <a:gd name="T88" fmla="*/ 430 w 1341"/>
                <a:gd name="T89"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1" h="1558">
                  <a:moveTo>
                    <a:pt x="430" y="0"/>
                  </a:moveTo>
                  <a:lnTo>
                    <a:pt x="663" y="56"/>
                  </a:lnTo>
                  <a:lnTo>
                    <a:pt x="736" y="76"/>
                  </a:lnTo>
                  <a:lnTo>
                    <a:pt x="807" y="102"/>
                  </a:lnTo>
                  <a:lnTo>
                    <a:pt x="873" y="132"/>
                  </a:lnTo>
                  <a:lnTo>
                    <a:pt x="937" y="168"/>
                  </a:lnTo>
                  <a:lnTo>
                    <a:pt x="998" y="209"/>
                  </a:lnTo>
                  <a:lnTo>
                    <a:pt x="1053" y="253"/>
                  </a:lnTo>
                  <a:lnTo>
                    <a:pt x="1105" y="301"/>
                  </a:lnTo>
                  <a:lnTo>
                    <a:pt x="1152" y="354"/>
                  </a:lnTo>
                  <a:lnTo>
                    <a:pt x="1194" y="410"/>
                  </a:lnTo>
                  <a:lnTo>
                    <a:pt x="1231" y="468"/>
                  </a:lnTo>
                  <a:lnTo>
                    <a:pt x="1264" y="531"/>
                  </a:lnTo>
                  <a:lnTo>
                    <a:pt x="1291" y="594"/>
                  </a:lnTo>
                  <a:lnTo>
                    <a:pt x="1313" y="662"/>
                  </a:lnTo>
                  <a:lnTo>
                    <a:pt x="1328" y="730"/>
                  </a:lnTo>
                  <a:lnTo>
                    <a:pt x="1337" y="801"/>
                  </a:lnTo>
                  <a:lnTo>
                    <a:pt x="1341" y="872"/>
                  </a:lnTo>
                  <a:lnTo>
                    <a:pt x="1341" y="1379"/>
                  </a:lnTo>
                  <a:lnTo>
                    <a:pt x="1337" y="1411"/>
                  </a:lnTo>
                  <a:lnTo>
                    <a:pt x="1329" y="1442"/>
                  </a:lnTo>
                  <a:lnTo>
                    <a:pt x="1315" y="1470"/>
                  </a:lnTo>
                  <a:lnTo>
                    <a:pt x="1298" y="1494"/>
                  </a:lnTo>
                  <a:lnTo>
                    <a:pt x="1275" y="1516"/>
                  </a:lnTo>
                  <a:lnTo>
                    <a:pt x="1249" y="1534"/>
                  </a:lnTo>
                  <a:lnTo>
                    <a:pt x="1220" y="1548"/>
                  </a:lnTo>
                  <a:lnTo>
                    <a:pt x="1187" y="1556"/>
                  </a:lnTo>
                  <a:lnTo>
                    <a:pt x="1152" y="1558"/>
                  </a:lnTo>
                  <a:lnTo>
                    <a:pt x="152" y="1558"/>
                  </a:lnTo>
                  <a:lnTo>
                    <a:pt x="0" y="693"/>
                  </a:lnTo>
                  <a:lnTo>
                    <a:pt x="24" y="689"/>
                  </a:lnTo>
                  <a:lnTo>
                    <a:pt x="48" y="681"/>
                  </a:lnTo>
                  <a:lnTo>
                    <a:pt x="67" y="669"/>
                  </a:lnTo>
                  <a:lnTo>
                    <a:pt x="84" y="651"/>
                  </a:lnTo>
                  <a:lnTo>
                    <a:pt x="95" y="632"/>
                  </a:lnTo>
                  <a:lnTo>
                    <a:pt x="103" y="610"/>
                  </a:lnTo>
                  <a:lnTo>
                    <a:pt x="106" y="586"/>
                  </a:lnTo>
                  <a:lnTo>
                    <a:pt x="102" y="562"/>
                  </a:lnTo>
                  <a:lnTo>
                    <a:pt x="59" y="383"/>
                  </a:lnTo>
                  <a:lnTo>
                    <a:pt x="52" y="363"/>
                  </a:lnTo>
                  <a:lnTo>
                    <a:pt x="42" y="345"/>
                  </a:lnTo>
                  <a:lnTo>
                    <a:pt x="29" y="330"/>
                  </a:lnTo>
                  <a:lnTo>
                    <a:pt x="35" y="326"/>
                  </a:lnTo>
                  <a:lnTo>
                    <a:pt x="42" y="321"/>
                  </a:lnTo>
                  <a:lnTo>
                    <a:pt x="430" y="0"/>
                  </a:lnTo>
                  <a:close/>
                </a:path>
              </a:pathLst>
            </a:custGeom>
            <a:grpFill/>
            <a:ln w="0">
              <a:noFill/>
              <a:prstDash val="solid"/>
              <a:round/>
            </a:ln>
          </p:spPr>
          <p:txBody>
            <a:bodyPr vert="horz" wrap="square" lIns="68580" tIns="34290" rIns="68580" bIns="34290" numCol="1" anchor="t" anchorCtr="0" compatLnSpc="1"/>
            <a:lstStyle/>
            <a:p>
              <a:endParaRPr lang="en-US" sz="1350"/>
            </a:p>
          </p:txBody>
        </p:sp>
      </p:grpSp>
      <p:sp>
        <p:nvSpPr>
          <p:cNvPr id="46" name="Freeform 13"/>
          <p:cNvSpPr>
            <a:spLocks noEditPoints="1"/>
          </p:cNvSpPr>
          <p:nvPr/>
        </p:nvSpPr>
        <p:spPr bwMode="auto">
          <a:xfrm>
            <a:off x="1437958" y="3820536"/>
            <a:ext cx="363887" cy="458279"/>
          </a:xfrm>
          <a:custGeom>
            <a:avLst/>
            <a:gdLst>
              <a:gd name="T0" fmla="*/ 2491 w 4593"/>
              <a:gd name="T1" fmla="*/ 3160 h 5628"/>
              <a:gd name="T2" fmla="*/ 2233 w 4593"/>
              <a:gd name="T3" fmla="*/ 3181 h 5628"/>
              <a:gd name="T4" fmla="*/ 1972 w 4593"/>
              <a:gd name="T5" fmla="*/ 3121 h 5628"/>
              <a:gd name="T6" fmla="*/ 3089 w 4593"/>
              <a:gd name="T7" fmla="*/ 3745 h 5628"/>
              <a:gd name="T8" fmla="*/ 2764 w 4593"/>
              <a:gd name="T9" fmla="*/ 885 h 5628"/>
              <a:gd name="T10" fmla="*/ 2535 w 4593"/>
              <a:gd name="T11" fmla="*/ 914 h 5628"/>
              <a:gd name="T12" fmla="*/ 2190 w 4593"/>
              <a:gd name="T13" fmla="*/ 1010 h 5628"/>
              <a:gd name="T14" fmla="*/ 1760 w 4593"/>
              <a:gd name="T15" fmla="*/ 1211 h 5628"/>
              <a:gd name="T16" fmla="*/ 1278 w 4593"/>
              <a:gd name="T17" fmla="*/ 1559 h 5628"/>
              <a:gd name="T18" fmla="*/ 1275 w 4593"/>
              <a:gd name="T19" fmla="*/ 1750 h 5628"/>
              <a:gd name="T20" fmla="*/ 1329 w 4593"/>
              <a:gd name="T21" fmla="*/ 2004 h 5628"/>
              <a:gd name="T22" fmla="*/ 1440 w 4593"/>
              <a:gd name="T23" fmla="*/ 2282 h 5628"/>
              <a:gd name="T24" fmla="*/ 1611 w 4593"/>
              <a:gd name="T25" fmla="*/ 2546 h 5628"/>
              <a:gd name="T26" fmla="*/ 1840 w 4593"/>
              <a:gd name="T27" fmla="*/ 2759 h 5628"/>
              <a:gd name="T28" fmla="*/ 2129 w 4593"/>
              <a:gd name="T29" fmla="*/ 2886 h 5628"/>
              <a:gd name="T30" fmla="*/ 2462 w 4593"/>
              <a:gd name="T31" fmla="*/ 2877 h 5628"/>
              <a:gd name="T32" fmla="*/ 2783 w 4593"/>
              <a:gd name="T33" fmla="*/ 2703 h 5628"/>
              <a:gd name="T34" fmla="*/ 3058 w 4593"/>
              <a:gd name="T35" fmla="*/ 2408 h 5628"/>
              <a:gd name="T36" fmla="*/ 3251 w 4593"/>
              <a:gd name="T37" fmla="*/ 2057 h 5628"/>
              <a:gd name="T38" fmla="*/ 3260 w 4593"/>
              <a:gd name="T39" fmla="*/ 1699 h 5628"/>
              <a:gd name="T40" fmla="*/ 3060 w 4593"/>
              <a:gd name="T41" fmla="*/ 1361 h 5628"/>
              <a:gd name="T42" fmla="*/ 2930 w 4593"/>
              <a:gd name="T43" fmla="*/ 1093 h 5628"/>
              <a:gd name="T44" fmla="*/ 2864 w 4593"/>
              <a:gd name="T45" fmla="*/ 926 h 5628"/>
              <a:gd name="T46" fmla="*/ 2843 w 4593"/>
              <a:gd name="T47" fmla="*/ 885 h 5628"/>
              <a:gd name="T48" fmla="*/ 2530 w 4593"/>
              <a:gd name="T49" fmla="*/ 22 h 5628"/>
              <a:gd name="T50" fmla="*/ 2961 w 4593"/>
              <a:gd name="T51" fmla="*/ 191 h 5628"/>
              <a:gd name="T52" fmla="*/ 3325 w 4593"/>
              <a:gd name="T53" fmla="*/ 503 h 5628"/>
              <a:gd name="T54" fmla="*/ 3600 w 4593"/>
              <a:gd name="T55" fmla="*/ 933 h 5628"/>
              <a:gd name="T56" fmla="*/ 3767 w 4593"/>
              <a:gd name="T57" fmla="*/ 1451 h 5628"/>
              <a:gd name="T58" fmla="*/ 3807 w 4593"/>
              <a:gd name="T59" fmla="*/ 2057 h 5628"/>
              <a:gd name="T60" fmla="*/ 3793 w 4593"/>
              <a:gd name="T61" fmla="*/ 2647 h 5628"/>
              <a:gd name="T62" fmla="*/ 3764 w 4593"/>
              <a:gd name="T63" fmla="*/ 3087 h 5628"/>
              <a:gd name="T64" fmla="*/ 3911 w 4593"/>
              <a:gd name="T65" fmla="*/ 3406 h 5628"/>
              <a:gd name="T66" fmla="*/ 4174 w 4593"/>
              <a:gd name="T67" fmla="*/ 3755 h 5628"/>
              <a:gd name="T68" fmla="*/ 4353 w 4593"/>
              <a:gd name="T69" fmla="*/ 4149 h 5628"/>
              <a:gd name="T70" fmla="*/ 4471 w 4593"/>
              <a:gd name="T71" fmla="*/ 4547 h 5628"/>
              <a:gd name="T72" fmla="*/ 4548 w 4593"/>
              <a:gd name="T73" fmla="*/ 4913 h 5628"/>
              <a:gd name="T74" fmla="*/ 4591 w 4593"/>
              <a:gd name="T75" fmla="*/ 5251 h 5628"/>
              <a:gd name="T76" fmla="*/ 4497 w 4593"/>
              <a:gd name="T77" fmla="*/ 5469 h 5628"/>
              <a:gd name="T78" fmla="*/ 4299 w 4593"/>
              <a:gd name="T79" fmla="*/ 5606 h 5628"/>
              <a:gd name="T80" fmla="*/ 1927 w 4593"/>
              <a:gd name="T81" fmla="*/ 5628 h 5628"/>
              <a:gd name="T82" fmla="*/ 355 w 4593"/>
              <a:gd name="T83" fmla="*/ 5621 h 5628"/>
              <a:gd name="T84" fmla="*/ 138 w 4593"/>
              <a:gd name="T85" fmla="*/ 5515 h 5628"/>
              <a:gd name="T86" fmla="*/ 15 w 4593"/>
              <a:gd name="T87" fmla="*/ 5312 h 5628"/>
              <a:gd name="T88" fmla="*/ 29 w 4593"/>
              <a:gd name="T89" fmla="*/ 4997 h 5628"/>
              <a:gd name="T90" fmla="*/ 99 w 4593"/>
              <a:gd name="T91" fmla="*/ 4644 h 5628"/>
              <a:gd name="T92" fmla="*/ 203 w 4593"/>
              <a:gd name="T93" fmla="*/ 4250 h 5628"/>
              <a:gd name="T94" fmla="*/ 366 w 4593"/>
              <a:gd name="T95" fmla="*/ 3851 h 5628"/>
              <a:gd name="T96" fmla="*/ 607 w 4593"/>
              <a:gd name="T97" fmla="*/ 3484 h 5628"/>
              <a:gd name="T98" fmla="*/ 839 w 4593"/>
              <a:gd name="T99" fmla="*/ 3176 h 5628"/>
              <a:gd name="T100" fmla="*/ 806 w 4593"/>
              <a:gd name="T101" fmla="*/ 2770 h 5628"/>
              <a:gd name="T102" fmla="*/ 788 w 4593"/>
              <a:gd name="T103" fmla="*/ 2221 h 5628"/>
              <a:gd name="T104" fmla="*/ 805 w 4593"/>
              <a:gd name="T105" fmla="*/ 1591 h 5628"/>
              <a:gd name="T106" fmla="*/ 945 w 4593"/>
              <a:gd name="T107" fmla="*/ 1047 h 5628"/>
              <a:gd name="T108" fmla="*/ 1201 w 4593"/>
              <a:gd name="T109" fmla="*/ 590 h 5628"/>
              <a:gd name="T110" fmla="*/ 1379 w 4593"/>
              <a:gd name="T111" fmla="*/ 391 h 5628"/>
              <a:gd name="T112" fmla="*/ 1469 w 4593"/>
              <a:gd name="T113" fmla="*/ 307 h 5628"/>
              <a:gd name="T114" fmla="*/ 1644 w 4593"/>
              <a:gd name="T115" fmla="*/ 186 h 5628"/>
              <a:gd name="T116" fmla="*/ 1893 w 4593"/>
              <a:gd name="T117" fmla="*/ 68 h 5628"/>
              <a:gd name="T118" fmla="*/ 2209 w 4593"/>
              <a:gd name="T119" fmla="*/ 3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93" h="5628">
                <a:moveTo>
                  <a:pt x="2677" y="3094"/>
                </a:moveTo>
                <a:lnTo>
                  <a:pt x="2619" y="3119"/>
                </a:lnTo>
                <a:lnTo>
                  <a:pt x="2556" y="3141"/>
                </a:lnTo>
                <a:lnTo>
                  <a:pt x="2491" y="3160"/>
                </a:lnTo>
                <a:lnTo>
                  <a:pt x="2426" y="3172"/>
                </a:lnTo>
                <a:lnTo>
                  <a:pt x="2360" y="3181"/>
                </a:lnTo>
                <a:lnTo>
                  <a:pt x="2296" y="3184"/>
                </a:lnTo>
                <a:lnTo>
                  <a:pt x="2233" y="3181"/>
                </a:lnTo>
                <a:lnTo>
                  <a:pt x="2168" y="3174"/>
                </a:lnTo>
                <a:lnTo>
                  <a:pt x="2102" y="3160"/>
                </a:lnTo>
                <a:lnTo>
                  <a:pt x="2035" y="3143"/>
                </a:lnTo>
                <a:lnTo>
                  <a:pt x="1972" y="3121"/>
                </a:lnTo>
                <a:lnTo>
                  <a:pt x="1914" y="3094"/>
                </a:lnTo>
                <a:lnTo>
                  <a:pt x="1500" y="3745"/>
                </a:lnTo>
                <a:lnTo>
                  <a:pt x="2296" y="4149"/>
                </a:lnTo>
                <a:lnTo>
                  <a:pt x="3089" y="3745"/>
                </a:lnTo>
                <a:lnTo>
                  <a:pt x="2677" y="3094"/>
                </a:lnTo>
                <a:close/>
                <a:moveTo>
                  <a:pt x="2828" y="885"/>
                </a:moveTo>
                <a:lnTo>
                  <a:pt x="2800" y="885"/>
                </a:lnTo>
                <a:lnTo>
                  <a:pt x="2764" y="885"/>
                </a:lnTo>
                <a:lnTo>
                  <a:pt x="2720" y="889"/>
                </a:lnTo>
                <a:lnTo>
                  <a:pt x="2667" y="894"/>
                </a:lnTo>
                <a:lnTo>
                  <a:pt x="2606" y="902"/>
                </a:lnTo>
                <a:lnTo>
                  <a:pt x="2535" y="914"/>
                </a:lnTo>
                <a:lnTo>
                  <a:pt x="2459" y="929"/>
                </a:lnTo>
                <a:lnTo>
                  <a:pt x="2375" y="950"/>
                </a:lnTo>
                <a:lnTo>
                  <a:pt x="2286" y="977"/>
                </a:lnTo>
                <a:lnTo>
                  <a:pt x="2190" y="1010"/>
                </a:lnTo>
                <a:lnTo>
                  <a:pt x="2090" y="1047"/>
                </a:lnTo>
                <a:lnTo>
                  <a:pt x="1984" y="1095"/>
                </a:lnTo>
                <a:lnTo>
                  <a:pt x="1874" y="1148"/>
                </a:lnTo>
                <a:lnTo>
                  <a:pt x="1760" y="1211"/>
                </a:lnTo>
                <a:lnTo>
                  <a:pt x="1644" y="1283"/>
                </a:lnTo>
                <a:lnTo>
                  <a:pt x="1524" y="1364"/>
                </a:lnTo>
                <a:lnTo>
                  <a:pt x="1401" y="1456"/>
                </a:lnTo>
                <a:lnTo>
                  <a:pt x="1278" y="1559"/>
                </a:lnTo>
                <a:lnTo>
                  <a:pt x="1271" y="1598"/>
                </a:lnTo>
                <a:lnTo>
                  <a:pt x="1269" y="1644"/>
                </a:lnTo>
                <a:lnTo>
                  <a:pt x="1271" y="1695"/>
                </a:lnTo>
                <a:lnTo>
                  <a:pt x="1275" y="1750"/>
                </a:lnTo>
                <a:lnTo>
                  <a:pt x="1283" y="1809"/>
                </a:lnTo>
                <a:lnTo>
                  <a:pt x="1295" y="1871"/>
                </a:lnTo>
                <a:lnTo>
                  <a:pt x="1310" y="1936"/>
                </a:lnTo>
                <a:lnTo>
                  <a:pt x="1329" y="2004"/>
                </a:lnTo>
                <a:lnTo>
                  <a:pt x="1351" y="2072"/>
                </a:lnTo>
                <a:lnTo>
                  <a:pt x="1379" y="2142"/>
                </a:lnTo>
                <a:lnTo>
                  <a:pt x="1408" y="2212"/>
                </a:lnTo>
                <a:lnTo>
                  <a:pt x="1440" y="2282"/>
                </a:lnTo>
                <a:lnTo>
                  <a:pt x="1478" y="2350"/>
                </a:lnTo>
                <a:lnTo>
                  <a:pt x="1519" y="2418"/>
                </a:lnTo>
                <a:lnTo>
                  <a:pt x="1563" y="2483"/>
                </a:lnTo>
                <a:lnTo>
                  <a:pt x="1611" y="2546"/>
                </a:lnTo>
                <a:lnTo>
                  <a:pt x="1662" y="2606"/>
                </a:lnTo>
                <a:lnTo>
                  <a:pt x="1719" y="2662"/>
                </a:lnTo>
                <a:lnTo>
                  <a:pt x="1777" y="2713"/>
                </a:lnTo>
                <a:lnTo>
                  <a:pt x="1840" y="2759"/>
                </a:lnTo>
                <a:lnTo>
                  <a:pt x="1907" y="2800"/>
                </a:lnTo>
                <a:lnTo>
                  <a:pt x="1977" y="2836"/>
                </a:lnTo>
                <a:lnTo>
                  <a:pt x="2052" y="2863"/>
                </a:lnTo>
                <a:lnTo>
                  <a:pt x="2129" y="2886"/>
                </a:lnTo>
                <a:lnTo>
                  <a:pt x="2211" y="2898"/>
                </a:lnTo>
                <a:lnTo>
                  <a:pt x="2296" y="2903"/>
                </a:lnTo>
                <a:lnTo>
                  <a:pt x="2380" y="2896"/>
                </a:lnTo>
                <a:lnTo>
                  <a:pt x="2462" y="2877"/>
                </a:lnTo>
                <a:lnTo>
                  <a:pt x="2546" y="2848"/>
                </a:lnTo>
                <a:lnTo>
                  <a:pt x="2626" y="2809"/>
                </a:lnTo>
                <a:lnTo>
                  <a:pt x="2706" y="2759"/>
                </a:lnTo>
                <a:lnTo>
                  <a:pt x="2783" y="2703"/>
                </a:lnTo>
                <a:lnTo>
                  <a:pt x="2857" y="2638"/>
                </a:lnTo>
                <a:lnTo>
                  <a:pt x="2928" y="2567"/>
                </a:lnTo>
                <a:lnTo>
                  <a:pt x="2995" y="2490"/>
                </a:lnTo>
                <a:lnTo>
                  <a:pt x="3058" y="2408"/>
                </a:lnTo>
                <a:lnTo>
                  <a:pt x="3115" y="2325"/>
                </a:lnTo>
                <a:lnTo>
                  <a:pt x="3168" y="2236"/>
                </a:lnTo>
                <a:lnTo>
                  <a:pt x="3212" y="2147"/>
                </a:lnTo>
                <a:lnTo>
                  <a:pt x="3251" y="2057"/>
                </a:lnTo>
                <a:lnTo>
                  <a:pt x="3282" y="1966"/>
                </a:lnTo>
                <a:lnTo>
                  <a:pt x="3306" y="1878"/>
                </a:lnTo>
                <a:lnTo>
                  <a:pt x="3321" y="1791"/>
                </a:lnTo>
                <a:lnTo>
                  <a:pt x="3260" y="1699"/>
                </a:lnTo>
                <a:lnTo>
                  <a:pt x="3204" y="1610"/>
                </a:lnTo>
                <a:lnTo>
                  <a:pt x="3151" y="1523"/>
                </a:lnTo>
                <a:lnTo>
                  <a:pt x="3103" y="1439"/>
                </a:lnTo>
                <a:lnTo>
                  <a:pt x="3060" y="1361"/>
                </a:lnTo>
                <a:lnTo>
                  <a:pt x="3022" y="1286"/>
                </a:lnTo>
                <a:lnTo>
                  <a:pt x="2988" y="1216"/>
                </a:lnTo>
                <a:lnTo>
                  <a:pt x="2958" y="1153"/>
                </a:lnTo>
                <a:lnTo>
                  <a:pt x="2930" y="1093"/>
                </a:lnTo>
                <a:lnTo>
                  <a:pt x="2908" y="1040"/>
                </a:lnTo>
                <a:lnTo>
                  <a:pt x="2889" y="996"/>
                </a:lnTo>
                <a:lnTo>
                  <a:pt x="2874" y="957"/>
                </a:lnTo>
                <a:lnTo>
                  <a:pt x="2864" y="926"/>
                </a:lnTo>
                <a:lnTo>
                  <a:pt x="2855" y="904"/>
                </a:lnTo>
                <a:lnTo>
                  <a:pt x="2850" y="890"/>
                </a:lnTo>
                <a:lnTo>
                  <a:pt x="2848" y="885"/>
                </a:lnTo>
                <a:lnTo>
                  <a:pt x="2843" y="885"/>
                </a:lnTo>
                <a:lnTo>
                  <a:pt x="2828" y="885"/>
                </a:lnTo>
                <a:close/>
                <a:moveTo>
                  <a:pt x="2296" y="0"/>
                </a:moveTo>
                <a:lnTo>
                  <a:pt x="2414" y="5"/>
                </a:lnTo>
                <a:lnTo>
                  <a:pt x="2530" y="22"/>
                </a:lnTo>
                <a:lnTo>
                  <a:pt x="2643" y="49"/>
                </a:lnTo>
                <a:lnTo>
                  <a:pt x="2752" y="87"/>
                </a:lnTo>
                <a:lnTo>
                  <a:pt x="2858" y="135"/>
                </a:lnTo>
                <a:lnTo>
                  <a:pt x="2961" y="191"/>
                </a:lnTo>
                <a:lnTo>
                  <a:pt x="3058" y="258"/>
                </a:lnTo>
                <a:lnTo>
                  <a:pt x="3152" y="331"/>
                </a:lnTo>
                <a:lnTo>
                  <a:pt x="3241" y="414"/>
                </a:lnTo>
                <a:lnTo>
                  <a:pt x="3325" y="503"/>
                </a:lnTo>
                <a:lnTo>
                  <a:pt x="3403" y="600"/>
                </a:lnTo>
                <a:lnTo>
                  <a:pt x="3475" y="706"/>
                </a:lnTo>
                <a:lnTo>
                  <a:pt x="3542" y="815"/>
                </a:lnTo>
                <a:lnTo>
                  <a:pt x="3600" y="933"/>
                </a:lnTo>
                <a:lnTo>
                  <a:pt x="3653" y="1056"/>
                </a:lnTo>
                <a:lnTo>
                  <a:pt x="3699" y="1182"/>
                </a:lnTo>
                <a:lnTo>
                  <a:pt x="3737" y="1315"/>
                </a:lnTo>
                <a:lnTo>
                  <a:pt x="3767" y="1451"/>
                </a:lnTo>
                <a:lnTo>
                  <a:pt x="3790" y="1593"/>
                </a:lnTo>
                <a:lnTo>
                  <a:pt x="3802" y="1736"/>
                </a:lnTo>
                <a:lnTo>
                  <a:pt x="3807" y="1885"/>
                </a:lnTo>
                <a:lnTo>
                  <a:pt x="3807" y="2057"/>
                </a:lnTo>
                <a:lnTo>
                  <a:pt x="3805" y="2219"/>
                </a:lnTo>
                <a:lnTo>
                  <a:pt x="3802" y="2371"/>
                </a:lnTo>
                <a:lnTo>
                  <a:pt x="3798" y="2514"/>
                </a:lnTo>
                <a:lnTo>
                  <a:pt x="3793" y="2647"/>
                </a:lnTo>
                <a:lnTo>
                  <a:pt x="3788" y="2770"/>
                </a:lnTo>
                <a:lnTo>
                  <a:pt x="3781" y="2884"/>
                </a:lnTo>
                <a:lnTo>
                  <a:pt x="3772" y="2990"/>
                </a:lnTo>
                <a:lnTo>
                  <a:pt x="3764" y="3087"/>
                </a:lnTo>
                <a:lnTo>
                  <a:pt x="3754" y="3176"/>
                </a:lnTo>
                <a:lnTo>
                  <a:pt x="3742" y="3257"/>
                </a:lnTo>
                <a:lnTo>
                  <a:pt x="3831" y="3327"/>
                </a:lnTo>
                <a:lnTo>
                  <a:pt x="3911" y="3406"/>
                </a:lnTo>
                <a:lnTo>
                  <a:pt x="3986" y="3488"/>
                </a:lnTo>
                <a:lnTo>
                  <a:pt x="4054" y="3573"/>
                </a:lnTo>
                <a:lnTo>
                  <a:pt x="4116" y="3663"/>
                </a:lnTo>
                <a:lnTo>
                  <a:pt x="4174" y="3755"/>
                </a:lnTo>
                <a:lnTo>
                  <a:pt x="4225" y="3853"/>
                </a:lnTo>
                <a:lnTo>
                  <a:pt x="4273" y="3950"/>
                </a:lnTo>
                <a:lnTo>
                  <a:pt x="4316" y="4049"/>
                </a:lnTo>
                <a:lnTo>
                  <a:pt x="4353" y="4149"/>
                </a:lnTo>
                <a:lnTo>
                  <a:pt x="4388" y="4250"/>
                </a:lnTo>
                <a:lnTo>
                  <a:pt x="4420" y="4351"/>
                </a:lnTo>
                <a:lnTo>
                  <a:pt x="4447" y="4450"/>
                </a:lnTo>
                <a:lnTo>
                  <a:pt x="4471" y="4547"/>
                </a:lnTo>
                <a:lnTo>
                  <a:pt x="4493" y="4644"/>
                </a:lnTo>
                <a:lnTo>
                  <a:pt x="4514" y="4736"/>
                </a:lnTo>
                <a:lnTo>
                  <a:pt x="4533" y="4826"/>
                </a:lnTo>
                <a:lnTo>
                  <a:pt x="4548" y="4913"/>
                </a:lnTo>
                <a:lnTo>
                  <a:pt x="4564" y="4995"/>
                </a:lnTo>
                <a:lnTo>
                  <a:pt x="4587" y="5127"/>
                </a:lnTo>
                <a:lnTo>
                  <a:pt x="4593" y="5190"/>
                </a:lnTo>
                <a:lnTo>
                  <a:pt x="4591" y="5251"/>
                </a:lnTo>
                <a:lnTo>
                  <a:pt x="4579" y="5311"/>
                </a:lnTo>
                <a:lnTo>
                  <a:pt x="4558" y="5369"/>
                </a:lnTo>
                <a:lnTo>
                  <a:pt x="4531" y="5422"/>
                </a:lnTo>
                <a:lnTo>
                  <a:pt x="4497" y="5469"/>
                </a:lnTo>
                <a:lnTo>
                  <a:pt x="4456" y="5514"/>
                </a:lnTo>
                <a:lnTo>
                  <a:pt x="4408" y="5551"/>
                </a:lnTo>
                <a:lnTo>
                  <a:pt x="4355" y="5582"/>
                </a:lnTo>
                <a:lnTo>
                  <a:pt x="4299" y="5606"/>
                </a:lnTo>
                <a:lnTo>
                  <a:pt x="4237" y="5619"/>
                </a:lnTo>
                <a:lnTo>
                  <a:pt x="4201" y="5625"/>
                </a:lnTo>
                <a:lnTo>
                  <a:pt x="4165" y="5626"/>
                </a:lnTo>
                <a:lnTo>
                  <a:pt x="1927" y="5628"/>
                </a:lnTo>
                <a:lnTo>
                  <a:pt x="1927" y="5628"/>
                </a:lnTo>
                <a:lnTo>
                  <a:pt x="429" y="5628"/>
                </a:lnTo>
                <a:lnTo>
                  <a:pt x="393" y="5626"/>
                </a:lnTo>
                <a:lnTo>
                  <a:pt x="355" y="5621"/>
                </a:lnTo>
                <a:lnTo>
                  <a:pt x="294" y="5608"/>
                </a:lnTo>
                <a:lnTo>
                  <a:pt x="237" y="5584"/>
                </a:lnTo>
                <a:lnTo>
                  <a:pt x="185" y="5553"/>
                </a:lnTo>
                <a:lnTo>
                  <a:pt x="138" y="5515"/>
                </a:lnTo>
                <a:lnTo>
                  <a:pt x="97" y="5471"/>
                </a:lnTo>
                <a:lnTo>
                  <a:pt x="62" y="5423"/>
                </a:lnTo>
                <a:lnTo>
                  <a:pt x="34" y="5370"/>
                </a:lnTo>
                <a:lnTo>
                  <a:pt x="15" y="5312"/>
                </a:lnTo>
                <a:lnTo>
                  <a:pt x="3" y="5253"/>
                </a:lnTo>
                <a:lnTo>
                  <a:pt x="0" y="5191"/>
                </a:lnTo>
                <a:lnTo>
                  <a:pt x="5" y="5128"/>
                </a:lnTo>
                <a:lnTo>
                  <a:pt x="29" y="4997"/>
                </a:lnTo>
                <a:lnTo>
                  <a:pt x="44" y="4915"/>
                </a:lnTo>
                <a:lnTo>
                  <a:pt x="60" y="4828"/>
                </a:lnTo>
                <a:lnTo>
                  <a:pt x="79" y="4738"/>
                </a:lnTo>
                <a:lnTo>
                  <a:pt x="99" y="4644"/>
                </a:lnTo>
                <a:lnTo>
                  <a:pt x="121" y="4548"/>
                </a:lnTo>
                <a:lnTo>
                  <a:pt x="145" y="4450"/>
                </a:lnTo>
                <a:lnTo>
                  <a:pt x="173" y="4351"/>
                </a:lnTo>
                <a:lnTo>
                  <a:pt x="203" y="4250"/>
                </a:lnTo>
                <a:lnTo>
                  <a:pt x="237" y="4148"/>
                </a:lnTo>
                <a:lnTo>
                  <a:pt x="277" y="4047"/>
                </a:lnTo>
                <a:lnTo>
                  <a:pt x="319" y="3948"/>
                </a:lnTo>
                <a:lnTo>
                  <a:pt x="366" y="3851"/>
                </a:lnTo>
                <a:lnTo>
                  <a:pt x="419" y="3754"/>
                </a:lnTo>
                <a:lnTo>
                  <a:pt x="475" y="3662"/>
                </a:lnTo>
                <a:lnTo>
                  <a:pt x="538" y="3571"/>
                </a:lnTo>
                <a:lnTo>
                  <a:pt x="607" y="3484"/>
                </a:lnTo>
                <a:lnTo>
                  <a:pt x="682" y="3404"/>
                </a:lnTo>
                <a:lnTo>
                  <a:pt x="762" y="3327"/>
                </a:lnTo>
                <a:lnTo>
                  <a:pt x="851" y="3256"/>
                </a:lnTo>
                <a:lnTo>
                  <a:pt x="839" y="3176"/>
                </a:lnTo>
                <a:lnTo>
                  <a:pt x="830" y="3087"/>
                </a:lnTo>
                <a:lnTo>
                  <a:pt x="820" y="2990"/>
                </a:lnTo>
                <a:lnTo>
                  <a:pt x="813" y="2884"/>
                </a:lnTo>
                <a:lnTo>
                  <a:pt x="806" y="2770"/>
                </a:lnTo>
                <a:lnTo>
                  <a:pt x="800" y="2647"/>
                </a:lnTo>
                <a:lnTo>
                  <a:pt x="794" y="2514"/>
                </a:lnTo>
                <a:lnTo>
                  <a:pt x="791" y="2372"/>
                </a:lnTo>
                <a:lnTo>
                  <a:pt x="788" y="2221"/>
                </a:lnTo>
                <a:lnTo>
                  <a:pt x="786" y="2058"/>
                </a:lnTo>
                <a:lnTo>
                  <a:pt x="786" y="1886"/>
                </a:lnTo>
                <a:lnTo>
                  <a:pt x="791" y="1736"/>
                </a:lnTo>
                <a:lnTo>
                  <a:pt x="805" y="1591"/>
                </a:lnTo>
                <a:lnTo>
                  <a:pt x="827" y="1448"/>
                </a:lnTo>
                <a:lnTo>
                  <a:pt x="858" y="1310"/>
                </a:lnTo>
                <a:lnTo>
                  <a:pt x="897" y="1177"/>
                </a:lnTo>
                <a:lnTo>
                  <a:pt x="945" y="1047"/>
                </a:lnTo>
                <a:lnTo>
                  <a:pt x="998" y="924"/>
                </a:lnTo>
                <a:lnTo>
                  <a:pt x="1059" y="807"/>
                </a:lnTo>
                <a:lnTo>
                  <a:pt x="1128" y="694"/>
                </a:lnTo>
                <a:lnTo>
                  <a:pt x="1201" y="590"/>
                </a:lnTo>
                <a:lnTo>
                  <a:pt x="1281" y="493"/>
                </a:lnTo>
                <a:lnTo>
                  <a:pt x="1367" y="402"/>
                </a:lnTo>
                <a:lnTo>
                  <a:pt x="1369" y="399"/>
                </a:lnTo>
                <a:lnTo>
                  <a:pt x="1379" y="391"/>
                </a:lnTo>
                <a:lnTo>
                  <a:pt x="1392" y="375"/>
                </a:lnTo>
                <a:lnTo>
                  <a:pt x="1413" y="356"/>
                </a:lnTo>
                <a:lnTo>
                  <a:pt x="1439" y="333"/>
                </a:lnTo>
                <a:lnTo>
                  <a:pt x="1469" y="307"/>
                </a:lnTo>
                <a:lnTo>
                  <a:pt x="1505" y="278"/>
                </a:lnTo>
                <a:lnTo>
                  <a:pt x="1546" y="249"/>
                </a:lnTo>
                <a:lnTo>
                  <a:pt x="1594" y="217"/>
                </a:lnTo>
                <a:lnTo>
                  <a:pt x="1644" y="186"/>
                </a:lnTo>
                <a:lnTo>
                  <a:pt x="1700" y="153"/>
                </a:lnTo>
                <a:lnTo>
                  <a:pt x="1760" y="123"/>
                </a:lnTo>
                <a:lnTo>
                  <a:pt x="1825" y="96"/>
                </a:lnTo>
                <a:lnTo>
                  <a:pt x="1893" y="68"/>
                </a:lnTo>
                <a:lnTo>
                  <a:pt x="1967" y="46"/>
                </a:lnTo>
                <a:lnTo>
                  <a:pt x="2043" y="27"/>
                </a:lnTo>
                <a:lnTo>
                  <a:pt x="2124" y="12"/>
                </a:lnTo>
                <a:lnTo>
                  <a:pt x="2209" y="3"/>
                </a:lnTo>
                <a:lnTo>
                  <a:pt x="2296" y="0"/>
                </a:lnTo>
                <a:close/>
              </a:path>
            </a:pathLst>
          </a:custGeom>
          <a:solidFill>
            <a:schemeClr val="tx1">
              <a:lumMod val="75000"/>
              <a:lumOff val="25000"/>
            </a:schemeClr>
          </a:solidFill>
          <a:ln w="0">
            <a:noFill/>
            <a:prstDash val="solid"/>
            <a:round/>
          </a:ln>
        </p:spPr>
        <p:txBody>
          <a:bodyPr vert="horz" wrap="square" lIns="68580" tIns="34290" rIns="68580" bIns="34290" numCol="1" anchor="t" anchorCtr="0" compatLnSpc="1"/>
          <a:lstStyle/>
          <a:p>
            <a:endParaRPr lang="en-US" sz="1350"/>
          </a:p>
        </p:txBody>
      </p:sp>
      <p:grpSp>
        <p:nvGrpSpPr>
          <p:cNvPr id="47" name="Group 16"/>
          <p:cNvGrpSpPr>
            <a:grpSpLocks noChangeAspect="1"/>
          </p:cNvGrpSpPr>
          <p:nvPr/>
        </p:nvGrpSpPr>
        <p:grpSpPr bwMode="auto">
          <a:xfrm>
            <a:off x="2102824" y="3107806"/>
            <a:ext cx="387170" cy="504656"/>
            <a:chOff x="5250" y="314"/>
            <a:chExt cx="435" cy="567"/>
          </a:xfrm>
          <a:solidFill>
            <a:schemeClr val="tx1">
              <a:lumMod val="75000"/>
              <a:lumOff val="25000"/>
            </a:schemeClr>
          </a:solidFill>
        </p:grpSpPr>
        <p:sp>
          <p:nvSpPr>
            <p:cNvPr id="48" name="Freeform 18"/>
            <p:cNvSpPr/>
            <p:nvPr/>
          </p:nvSpPr>
          <p:spPr bwMode="auto">
            <a:xfrm>
              <a:off x="5250" y="636"/>
              <a:ext cx="435" cy="245"/>
            </a:xfrm>
            <a:custGeom>
              <a:avLst/>
              <a:gdLst>
                <a:gd name="T0" fmla="*/ 1287 w 2610"/>
                <a:gd name="T1" fmla="*/ 300 h 1471"/>
                <a:gd name="T2" fmla="*/ 1158 w 2610"/>
                <a:gd name="T3" fmla="*/ 1169 h 1471"/>
                <a:gd name="T4" fmla="*/ 1158 w 2610"/>
                <a:gd name="T5" fmla="*/ 1175 h 1471"/>
                <a:gd name="T6" fmla="*/ 1296 w 2610"/>
                <a:gd name="T7" fmla="*/ 1364 h 1471"/>
                <a:gd name="T8" fmla="*/ 1302 w 2610"/>
                <a:gd name="T9" fmla="*/ 1368 h 1471"/>
                <a:gd name="T10" fmla="*/ 1308 w 2610"/>
                <a:gd name="T11" fmla="*/ 1368 h 1471"/>
                <a:gd name="T12" fmla="*/ 1314 w 2610"/>
                <a:gd name="T13" fmla="*/ 1364 h 1471"/>
                <a:gd name="T14" fmla="*/ 1452 w 2610"/>
                <a:gd name="T15" fmla="*/ 1175 h 1471"/>
                <a:gd name="T16" fmla="*/ 1452 w 2610"/>
                <a:gd name="T17" fmla="*/ 1169 h 1471"/>
                <a:gd name="T18" fmla="*/ 1323 w 2610"/>
                <a:gd name="T19" fmla="*/ 300 h 1471"/>
                <a:gd name="T20" fmla="*/ 1813 w 2610"/>
                <a:gd name="T21" fmla="*/ 158 h 1471"/>
                <a:gd name="T22" fmla="*/ 2228 w 2610"/>
                <a:gd name="T23" fmla="*/ 349 h 1471"/>
                <a:gd name="T24" fmla="*/ 2277 w 2610"/>
                <a:gd name="T25" fmla="*/ 377 h 1471"/>
                <a:gd name="T26" fmla="*/ 2317 w 2610"/>
                <a:gd name="T27" fmla="*/ 414 h 1471"/>
                <a:gd name="T28" fmla="*/ 2347 w 2610"/>
                <a:gd name="T29" fmla="*/ 460 h 1471"/>
                <a:gd name="T30" fmla="*/ 2351 w 2610"/>
                <a:gd name="T31" fmla="*/ 470 h 1471"/>
                <a:gd name="T32" fmla="*/ 2362 w 2610"/>
                <a:gd name="T33" fmla="*/ 496 h 1471"/>
                <a:gd name="T34" fmla="*/ 2380 w 2610"/>
                <a:gd name="T35" fmla="*/ 539 h 1471"/>
                <a:gd name="T36" fmla="*/ 2400 w 2610"/>
                <a:gd name="T37" fmla="*/ 594 h 1471"/>
                <a:gd name="T38" fmla="*/ 2426 w 2610"/>
                <a:gd name="T39" fmla="*/ 660 h 1471"/>
                <a:gd name="T40" fmla="*/ 2453 w 2610"/>
                <a:gd name="T41" fmla="*/ 735 h 1471"/>
                <a:gd name="T42" fmla="*/ 2482 w 2610"/>
                <a:gd name="T43" fmla="*/ 816 h 1471"/>
                <a:gd name="T44" fmla="*/ 2510 w 2610"/>
                <a:gd name="T45" fmla="*/ 901 h 1471"/>
                <a:gd name="T46" fmla="*/ 2537 w 2610"/>
                <a:gd name="T47" fmla="*/ 987 h 1471"/>
                <a:gd name="T48" fmla="*/ 2562 w 2610"/>
                <a:gd name="T49" fmla="*/ 1073 h 1471"/>
                <a:gd name="T50" fmla="*/ 2583 w 2610"/>
                <a:gd name="T51" fmla="*/ 1156 h 1471"/>
                <a:gd name="T52" fmla="*/ 2599 w 2610"/>
                <a:gd name="T53" fmla="*/ 1233 h 1471"/>
                <a:gd name="T54" fmla="*/ 2608 w 2610"/>
                <a:gd name="T55" fmla="*/ 1305 h 1471"/>
                <a:gd name="T56" fmla="*/ 2610 w 2610"/>
                <a:gd name="T57" fmla="*/ 1365 h 1471"/>
                <a:gd name="T58" fmla="*/ 2604 w 2610"/>
                <a:gd name="T59" fmla="*/ 1415 h 1471"/>
                <a:gd name="T60" fmla="*/ 2587 w 2610"/>
                <a:gd name="T61" fmla="*/ 1450 h 1471"/>
                <a:gd name="T62" fmla="*/ 2560 w 2610"/>
                <a:gd name="T63" fmla="*/ 1468 h 1471"/>
                <a:gd name="T64" fmla="*/ 69 w 2610"/>
                <a:gd name="T65" fmla="*/ 1471 h 1471"/>
                <a:gd name="T66" fmla="*/ 35 w 2610"/>
                <a:gd name="T67" fmla="*/ 1461 h 1471"/>
                <a:gd name="T68" fmla="*/ 13 w 2610"/>
                <a:gd name="T69" fmla="*/ 1433 h 1471"/>
                <a:gd name="T70" fmla="*/ 2 w 2610"/>
                <a:gd name="T71" fmla="*/ 1392 h 1471"/>
                <a:gd name="T72" fmla="*/ 0 w 2610"/>
                <a:gd name="T73" fmla="*/ 1336 h 1471"/>
                <a:gd name="T74" fmla="*/ 6 w 2610"/>
                <a:gd name="T75" fmla="*/ 1271 h 1471"/>
                <a:gd name="T76" fmla="*/ 19 w 2610"/>
                <a:gd name="T77" fmla="*/ 1196 h 1471"/>
                <a:gd name="T78" fmla="*/ 37 w 2610"/>
                <a:gd name="T79" fmla="*/ 1115 h 1471"/>
                <a:gd name="T80" fmla="*/ 60 w 2610"/>
                <a:gd name="T81" fmla="*/ 1030 h 1471"/>
                <a:gd name="T82" fmla="*/ 86 w 2610"/>
                <a:gd name="T83" fmla="*/ 943 h 1471"/>
                <a:gd name="T84" fmla="*/ 114 w 2610"/>
                <a:gd name="T85" fmla="*/ 858 h 1471"/>
                <a:gd name="T86" fmla="*/ 142 w 2610"/>
                <a:gd name="T87" fmla="*/ 774 h 1471"/>
                <a:gd name="T88" fmla="*/ 170 w 2610"/>
                <a:gd name="T89" fmla="*/ 696 h 1471"/>
                <a:gd name="T90" fmla="*/ 197 w 2610"/>
                <a:gd name="T91" fmla="*/ 626 h 1471"/>
                <a:gd name="T92" fmla="*/ 220 w 2610"/>
                <a:gd name="T93" fmla="*/ 565 h 1471"/>
                <a:gd name="T94" fmla="*/ 240 w 2610"/>
                <a:gd name="T95" fmla="*/ 516 h 1471"/>
                <a:gd name="T96" fmla="*/ 254 w 2610"/>
                <a:gd name="T97" fmla="*/ 481 h 1471"/>
                <a:gd name="T98" fmla="*/ 262 w 2610"/>
                <a:gd name="T99" fmla="*/ 462 h 1471"/>
                <a:gd name="T100" fmla="*/ 277 w 2610"/>
                <a:gd name="T101" fmla="*/ 435 h 1471"/>
                <a:gd name="T102" fmla="*/ 314 w 2610"/>
                <a:gd name="T103" fmla="*/ 393 h 1471"/>
                <a:gd name="T104" fmla="*/ 358 w 2610"/>
                <a:gd name="T105" fmla="*/ 362 h 1471"/>
                <a:gd name="T106" fmla="*/ 407 w 2610"/>
                <a:gd name="T107" fmla="*/ 338 h 1471"/>
                <a:gd name="T108" fmla="*/ 985 w 2610"/>
                <a:gd name="T109" fmla="*/ 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0" h="1471">
                  <a:moveTo>
                    <a:pt x="985" y="0"/>
                  </a:moveTo>
                  <a:lnTo>
                    <a:pt x="1287" y="300"/>
                  </a:lnTo>
                  <a:lnTo>
                    <a:pt x="1287" y="300"/>
                  </a:lnTo>
                  <a:lnTo>
                    <a:pt x="1158" y="1169"/>
                  </a:lnTo>
                  <a:lnTo>
                    <a:pt x="1158" y="1172"/>
                  </a:lnTo>
                  <a:lnTo>
                    <a:pt x="1158" y="1175"/>
                  </a:lnTo>
                  <a:lnTo>
                    <a:pt x="1160" y="1177"/>
                  </a:lnTo>
                  <a:lnTo>
                    <a:pt x="1296" y="1364"/>
                  </a:lnTo>
                  <a:lnTo>
                    <a:pt x="1298" y="1366"/>
                  </a:lnTo>
                  <a:lnTo>
                    <a:pt x="1302" y="1368"/>
                  </a:lnTo>
                  <a:lnTo>
                    <a:pt x="1304" y="1368"/>
                  </a:lnTo>
                  <a:lnTo>
                    <a:pt x="1308" y="1368"/>
                  </a:lnTo>
                  <a:lnTo>
                    <a:pt x="1311" y="1366"/>
                  </a:lnTo>
                  <a:lnTo>
                    <a:pt x="1314" y="1364"/>
                  </a:lnTo>
                  <a:lnTo>
                    <a:pt x="1450" y="1177"/>
                  </a:lnTo>
                  <a:lnTo>
                    <a:pt x="1452" y="1175"/>
                  </a:lnTo>
                  <a:lnTo>
                    <a:pt x="1452" y="1172"/>
                  </a:lnTo>
                  <a:lnTo>
                    <a:pt x="1452" y="1169"/>
                  </a:lnTo>
                  <a:lnTo>
                    <a:pt x="1323" y="300"/>
                  </a:lnTo>
                  <a:lnTo>
                    <a:pt x="1323" y="300"/>
                  </a:lnTo>
                  <a:lnTo>
                    <a:pt x="1625" y="0"/>
                  </a:lnTo>
                  <a:lnTo>
                    <a:pt x="1813" y="158"/>
                  </a:lnTo>
                  <a:lnTo>
                    <a:pt x="2203" y="338"/>
                  </a:lnTo>
                  <a:lnTo>
                    <a:pt x="2228" y="349"/>
                  </a:lnTo>
                  <a:lnTo>
                    <a:pt x="2253" y="362"/>
                  </a:lnTo>
                  <a:lnTo>
                    <a:pt x="2277" y="377"/>
                  </a:lnTo>
                  <a:lnTo>
                    <a:pt x="2299" y="394"/>
                  </a:lnTo>
                  <a:lnTo>
                    <a:pt x="2317" y="414"/>
                  </a:lnTo>
                  <a:lnTo>
                    <a:pt x="2334" y="435"/>
                  </a:lnTo>
                  <a:lnTo>
                    <a:pt x="2347" y="460"/>
                  </a:lnTo>
                  <a:lnTo>
                    <a:pt x="2348" y="462"/>
                  </a:lnTo>
                  <a:lnTo>
                    <a:pt x="2351" y="470"/>
                  </a:lnTo>
                  <a:lnTo>
                    <a:pt x="2356" y="481"/>
                  </a:lnTo>
                  <a:lnTo>
                    <a:pt x="2362" y="496"/>
                  </a:lnTo>
                  <a:lnTo>
                    <a:pt x="2370" y="516"/>
                  </a:lnTo>
                  <a:lnTo>
                    <a:pt x="2380" y="539"/>
                  </a:lnTo>
                  <a:lnTo>
                    <a:pt x="2390" y="565"/>
                  </a:lnTo>
                  <a:lnTo>
                    <a:pt x="2400" y="594"/>
                  </a:lnTo>
                  <a:lnTo>
                    <a:pt x="2413" y="626"/>
                  </a:lnTo>
                  <a:lnTo>
                    <a:pt x="2426" y="660"/>
                  </a:lnTo>
                  <a:lnTo>
                    <a:pt x="2440" y="696"/>
                  </a:lnTo>
                  <a:lnTo>
                    <a:pt x="2453" y="735"/>
                  </a:lnTo>
                  <a:lnTo>
                    <a:pt x="2468" y="774"/>
                  </a:lnTo>
                  <a:lnTo>
                    <a:pt x="2482" y="816"/>
                  </a:lnTo>
                  <a:lnTo>
                    <a:pt x="2496" y="858"/>
                  </a:lnTo>
                  <a:lnTo>
                    <a:pt x="2510" y="901"/>
                  </a:lnTo>
                  <a:lnTo>
                    <a:pt x="2524" y="943"/>
                  </a:lnTo>
                  <a:lnTo>
                    <a:pt x="2537" y="987"/>
                  </a:lnTo>
                  <a:lnTo>
                    <a:pt x="2550" y="1030"/>
                  </a:lnTo>
                  <a:lnTo>
                    <a:pt x="2562" y="1073"/>
                  </a:lnTo>
                  <a:lnTo>
                    <a:pt x="2573" y="1115"/>
                  </a:lnTo>
                  <a:lnTo>
                    <a:pt x="2583" y="1156"/>
                  </a:lnTo>
                  <a:lnTo>
                    <a:pt x="2591" y="1196"/>
                  </a:lnTo>
                  <a:lnTo>
                    <a:pt x="2599" y="1233"/>
                  </a:lnTo>
                  <a:lnTo>
                    <a:pt x="2604" y="1271"/>
                  </a:lnTo>
                  <a:lnTo>
                    <a:pt x="2608" y="1305"/>
                  </a:lnTo>
                  <a:lnTo>
                    <a:pt x="2610" y="1336"/>
                  </a:lnTo>
                  <a:lnTo>
                    <a:pt x="2610" y="1365"/>
                  </a:lnTo>
                  <a:lnTo>
                    <a:pt x="2608" y="1392"/>
                  </a:lnTo>
                  <a:lnTo>
                    <a:pt x="2604" y="1415"/>
                  </a:lnTo>
                  <a:lnTo>
                    <a:pt x="2597" y="1433"/>
                  </a:lnTo>
                  <a:lnTo>
                    <a:pt x="2587" y="1450"/>
                  </a:lnTo>
                  <a:lnTo>
                    <a:pt x="2575" y="1461"/>
                  </a:lnTo>
                  <a:lnTo>
                    <a:pt x="2560" y="1468"/>
                  </a:lnTo>
                  <a:lnTo>
                    <a:pt x="2541" y="1471"/>
                  </a:lnTo>
                  <a:lnTo>
                    <a:pt x="69" y="1471"/>
                  </a:lnTo>
                  <a:lnTo>
                    <a:pt x="50" y="1468"/>
                  </a:lnTo>
                  <a:lnTo>
                    <a:pt x="35" y="1461"/>
                  </a:lnTo>
                  <a:lnTo>
                    <a:pt x="23" y="1450"/>
                  </a:lnTo>
                  <a:lnTo>
                    <a:pt x="13" y="1433"/>
                  </a:lnTo>
                  <a:lnTo>
                    <a:pt x="6" y="1415"/>
                  </a:lnTo>
                  <a:lnTo>
                    <a:pt x="2" y="1392"/>
                  </a:lnTo>
                  <a:lnTo>
                    <a:pt x="0" y="1365"/>
                  </a:lnTo>
                  <a:lnTo>
                    <a:pt x="0" y="1336"/>
                  </a:lnTo>
                  <a:lnTo>
                    <a:pt x="2" y="1305"/>
                  </a:lnTo>
                  <a:lnTo>
                    <a:pt x="6" y="1271"/>
                  </a:lnTo>
                  <a:lnTo>
                    <a:pt x="11" y="1233"/>
                  </a:lnTo>
                  <a:lnTo>
                    <a:pt x="19" y="1196"/>
                  </a:lnTo>
                  <a:lnTo>
                    <a:pt x="27" y="1156"/>
                  </a:lnTo>
                  <a:lnTo>
                    <a:pt x="37" y="1115"/>
                  </a:lnTo>
                  <a:lnTo>
                    <a:pt x="48" y="1073"/>
                  </a:lnTo>
                  <a:lnTo>
                    <a:pt x="60" y="1030"/>
                  </a:lnTo>
                  <a:lnTo>
                    <a:pt x="73" y="987"/>
                  </a:lnTo>
                  <a:lnTo>
                    <a:pt x="86" y="943"/>
                  </a:lnTo>
                  <a:lnTo>
                    <a:pt x="100" y="901"/>
                  </a:lnTo>
                  <a:lnTo>
                    <a:pt x="114" y="858"/>
                  </a:lnTo>
                  <a:lnTo>
                    <a:pt x="128" y="816"/>
                  </a:lnTo>
                  <a:lnTo>
                    <a:pt x="142" y="774"/>
                  </a:lnTo>
                  <a:lnTo>
                    <a:pt x="157" y="735"/>
                  </a:lnTo>
                  <a:lnTo>
                    <a:pt x="170" y="696"/>
                  </a:lnTo>
                  <a:lnTo>
                    <a:pt x="184" y="660"/>
                  </a:lnTo>
                  <a:lnTo>
                    <a:pt x="197" y="626"/>
                  </a:lnTo>
                  <a:lnTo>
                    <a:pt x="210" y="594"/>
                  </a:lnTo>
                  <a:lnTo>
                    <a:pt x="220" y="565"/>
                  </a:lnTo>
                  <a:lnTo>
                    <a:pt x="230" y="539"/>
                  </a:lnTo>
                  <a:lnTo>
                    <a:pt x="240" y="516"/>
                  </a:lnTo>
                  <a:lnTo>
                    <a:pt x="248" y="496"/>
                  </a:lnTo>
                  <a:lnTo>
                    <a:pt x="254" y="481"/>
                  </a:lnTo>
                  <a:lnTo>
                    <a:pt x="259" y="470"/>
                  </a:lnTo>
                  <a:lnTo>
                    <a:pt x="262" y="462"/>
                  </a:lnTo>
                  <a:lnTo>
                    <a:pt x="263" y="460"/>
                  </a:lnTo>
                  <a:lnTo>
                    <a:pt x="277" y="435"/>
                  </a:lnTo>
                  <a:lnTo>
                    <a:pt x="294" y="413"/>
                  </a:lnTo>
                  <a:lnTo>
                    <a:pt x="314" y="393"/>
                  </a:lnTo>
                  <a:lnTo>
                    <a:pt x="335" y="376"/>
                  </a:lnTo>
                  <a:lnTo>
                    <a:pt x="358" y="362"/>
                  </a:lnTo>
                  <a:lnTo>
                    <a:pt x="382" y="348"/>
                  </a:lnTo>
                  <a:lnTo>
                    <a:pt x="407" y="338"/>
                  </a:lnTo>
                  <a:lnTo>
                    <a:pt x="797" y="158"/>
                  </a:lnTo>
                  <a:lnTo>
                    <a:pt x="985" y="0"/>
                  </a:lnTo>
                  <a:close/>
                </a:path>
              </a:pathLst>
            </a:custGeom>
            <a:grpFill/>
            <a:ln w="0">
              <a:noFill/>
              <a:prstDash val="solid"/>
              <a:round/>
            </a:ln>
          </p:spPr>
          <p:txBody>
            <a:bodyPr vert="horz" wrap="square" lIns="68580" tIns="34290" rIns="68580" bIns="34290" numCol="1" anchor="t" anchorCtr="0" compatLnSpc="1"/>
            <a:lstStyle/>
            <a:p>
              <a:endParaRPr lang="en-US" sz="1350"/>
            </a:p>
          </p:txBody>
        </p:sp>
        <p:sp>
          <p:nvSpPr>
            <p:cNvPr id="49" name="Freeform 19"/>
            <p:cNvSpPr>
              <a:spLocks noEditPoints="1"/>
            </p:cNvSpPr>
            <p:nvPr/>
          </p:nvSpPr>
          <p:spPr bwMode="auto">
            <a:xfrm>
              <a:off x="5283" y="314"/>
              <a:ext cx="369" cy="321"/>
            </a:xfrm>
            <a:custGeom>
              <a:avLst/>
              <a:gdLst>
                <a:gd name="T0" fmla="*/ 719 w 2214"/>
                <a:gd name="T1" fmla="*/ 841 h 1927"/>
                <a:gd name="T2" fmla="*/ 623 w 2214"/>
                <a:gd name="T3" fmla="*/ 894 h 1927"/>
                <a:gd name="T4" fmla="*/ 565 w 2214"/>
                <a:gd name="T5" fmla="*/ 990 h 1927"/>
                <a:gd name="T6" fmla="*/ 567 w 2214"/>
                <a:gd name="T7" fmla="*/ 1147 h 1927"/>
                <a:gd name="T8" fmla="*/ 628 w 2214"/>
                <a:gd name="T9" fmla="*/ 1369 h 1927"/>
                <a:gd name="T10" fmla="*/ 732 w 2214"/>
                <a:gd name="T11" fmla="*/ 1562 h 1927"/>
                <a:gd name="T12" fmla="*/ 873 w 2214"/>
                <a:gd name="T13" fmla="*/ 1704 h 1927"/>
                <a:gd name="T14" fmla="*/ 1047 w 2214"/>
                <a:gd name="T15" fmla="*/ 1772 h 1927"/>
                <a:gd name="T16" fmla="*/ 1232 w 2214"/>
                <a:gd name="T17" fmla="*/ 1743 h 1927"/>
                <a:gd name="T18" fmla="*/ 1396 w 2214"/>
                <a:gd name="T19" fmla="*/ 1621 h 1927"/>
                <a:gd name="T20" fmla="*/ 1526 w 2214"/>
                <a:gd name="T21" fmla="*/ 1440 h 1927"/>
                <a:gd name="T22" fmla="*/ 1609 w 2214"/>
                <a:gd name="T23" fmla="*/ 1237 h 1927"/>
                <a:gd name="T24" fmla="*/ 1629 w 2214"/>
                <a:gd name="T25" fmla="*/ 1058 h 1927"/>
                <a:gd name="T26" fmla="*/ 1594 w 2214"/>
                <a:gd name="T27" fmla="*/ 974 h 1927"/>
                <a:gd name="T28" fmla="*/ 1521 w 2214"/>
                <a:gd name="T29" fmla="*/ 946 h 1927"/>
                <a:gd name="T30" fmla="*/ 1422 w 2214"/>
                <a:gd name="T31" fmla="*/ 960 h 1927"/>
                <a:gd name="T32" fmla="*/ 1308 w 2214"/>
                <a:gd name="T33" fmla="*/ 999 h 1927"/>
                <a:gd name="T34" fmla="*/ 1193 w 2214"/>
                <a:gd name="T35" fmla="*/ 1050 h 1927"/>
                <a:gd name="T36" fmla="*/ 1088 w 2214"/>
                <a:gd name="T37" fmla="*/ 1096 h 1927"/>
                <a:gd name="T38" fmla="*/ 1005 w 2214"/>
                <a:gd name="T39" fmla="*/ 1123 h 1927"/>
                <a:gd name="T40" fmla="*/ 959 w 2214"/>
                <a:gd name="T41" fmla="*/ 1114 h 1927"/>
                <a:gd name="T42" fmla="*/ 963 w 2214"/>
                <a:gd name="T43" fmla="*/ 1074 h 1927"/>
                <a:gd name="T44" fmla="*/ 997 w 2214"/>
                <a:gd name="T45" fmla="*/ 1010 h 1927"/>
                <a:gd name="T46" fmla="*/ 1001 w 2214"/>
                <a:gd name="T47" fmla="*/ 933 h 1927"/>
                <a:gd name="T48" fmla="*/ 946 w 2214"/>
                <a:gd name="T49" fmla="*/ 864 h 1927"/>
                <a:gd name="T50" fmla="*/ 854 w 2214"/>
                <a:gd name="T51" fmla="*/ 830 h 1927"/>
                <a:gd name="T52" fmla="*/ 1114 w 2214"/>
                <a:gd name="T53" fmla="*/ 0 h 1927"/>
                <a:gd name="T54" fmla="*/ 2197 w 2214"/>
                <a:gd name="T55" fmla="*/ 397 h 1927"/>
                <a:gd name="T56" fmla="*/ 2212 w 2214"/>
                <a:gd name="T57" fmla="*/ 455 h 1927"/>
                <a:gd name="T58" fmla="*/ 2172 w 2214"/>
                <a:gd name="T59" fmla="*/ 499 h 1927"/>
                <a:gd name="T60" fmla="*/ 2150 w 2214"/>
                <a:gd name="T61" fmla="*/ 774 h 1927"/>
                <a:gd name="T62" fmla="*/ 2183 w 2214"/>
                <a:gd name="T63" fmla="*/ 872 h 1927"/>
                <a:gd name="T64" fmla="*/ 2193 w 2214"/>
                <a:gd name="T65" fmla="*/ 996 h 1927"/>
                <a:gd name="T66" fmla="*/ 2180 w 2214"/>
                <a:gd name="T67" fmla="*/ 1007 h 1927"/>
                <a:gd name="T68" fmla="*/ 1994 w 2214"/>
                <a:gd name="T69" fmla="*/ 1005 h 1927"/>
                <a:gd name="T70" fmla="*/ 1983 w 2214"/>
                <a:gd name="T71" fmla="*/ 992 h 1927"/>
                <a:gd name="T72" fmla="*/ 2008 w 2214"/>
                <a:gd name="T73" fmla="*/ 784 h 1927"/>
                <a:gd name="T74" fmla="*/ 2044 w 2214"/>
                <a:gd name="T75" fmla="*/ 544 h 1927"/>
                <a:gd name="T76" fmla="*/ 1795 w 2214"/>
                <a:gd name="T77" fmla="*/ 810 h 1927"/>
                <a:gd name="T78" fmla="*/ 1789 w 2214"/>
                <a:gd name="T79" fmla="*/ 1095 h 1927"/>
                <a:gd name="T80" fmla="*/ 1722 w 2214"/>
                <a:gd name="T81" fmla="*/ 1383 h 1927"/>
                <a:gd name="T82" fmla="*/ 1604 w 2214"/>
                <a:gd name="T83" fmla="*/ 1615 h 1927"/>
                <a:gd name="T84" fmla="*/ 1452 w 2214"/>
                <a:gd name="T85" fmla="*/ 1785 h 1927"/>
                <a:gd name="T86" fmla="*/ 1276 w 2214"/>
                <a:gd name="T87" fmla="*/ 1891 h 1927"/>
                <a:gd name="T88" fmla="*/ 1095 w 2214"/>
                <a:gd name="T89" fmla="*/ 1927 h 1927"/>
                <a:gd name="T90" fmla="*/ 902 w 2214"/>
                <a:gd name="T91" fmla="*/ 1887 h 1927"/>
                <a:gd name="T92" fmla="*/ 721 w 2214"/>
                <a:gd name="T93" fmla="*/ 1771 h 1927"/>
                <a:gd name="T94" fmla="*/ 564 w 2214"/>
                <a:gd name="T95" fmla="*/ 1585 h 1927"/>
                <a:gd name="T96" fmla="*/ 450 w 2214"/>
                <a:gd name="T97" fmla="*/ 1332 h 1927"/>
                <a:gd name="T98" fmla="*/ 393 w 2214"/>
                <a:gd name="T99" fmla="*/ 1019 h 1927"/>
                <a:gd name="T100" fmla="*/ 402 w 2214"/>
                <a:gd name="T101" fmla="*/ 746 h 1927"/>
                <a:gd name="T102" fmla="*/ 28 w 2214"/>
                <a:gd name="T103" fmla="*/ 491 h 1927"/>
                <a:gd name="T104" fmla="*/ 0 w 2214"/>
                <a:gd name="T105" fmla="*/ 440 h 1927"/>
                <a:gd name="T106" fmla="*/ 28 w 2214"/>
                <a:gd name="T107" fmla="*/ 388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4" h="1927">
                  <a:moveTo>
                    <a:pt x="800" y="827"/>
                  </a:moveTo>
                  <a:lnTo>
                    <a:pt x="773" y="829"/>
                  </a:lnTo>
                  <a:lnTo>
                    <a:pt x="745" y="833"/>
                  </a:lnTo>
                  <a:lnTo>
                    <a:pt x="719" y="841"/>
                  </a:lnTo>
                  <a:lnTo>
                    <a:pt x="693" y="850"/>
                  </a:lnTo>
                  <a:lnTo>
                    <a:pt x="668" y="861"/>
                  </a:lnTo>
                  <a:lnTo>
                    <a:pt x="645" y="877"/>
                  </a:lnTo>
                  <a:lnTo>
                    <a:pt x="623" y="894"/>
                  </a:lnTo>
                  <a:lnTo>
                    <a:pt x="605" y="913"/>
                  </a:lnTo>
                  <a:lnTo>
                    <a:pt x="589" y="936"/>
                  </a:lnTo>
                  <a:lnTo>
                    <a:pt x="575" y="962"/>
                  </a:lnTo>
                  <a:lnTo>
                    <a:pt x="565" y="990"/>
                  </a:lnTo>
                  <a:lnTo>
                    <a:pt x="559" y="1021"/>
                  </a:lnTo>
                  <a:lnTo>
                    <a:pt x="557" y="1054"/>
                  </a:lnTo>
                  <a:lnTo>
                    <a:pt x="559" y="1090"/>
                  </a:lnTo>
                  <a:lnTo>
                    <a:pt x="567" y="1147"/>
                  </a:lnTo>
                  <a:lnTo>
                    <a:pt x="579" y="1204"/>
                  </a:lnTo>
                  <a:lnTo>
                    <a:pt x="592" y="1260"/>
                  </a:lnTo>
                  <a:lnTo>
                    <a:pt x="610" y="1315"/>
                  </a:lnTo>
                  <a:lnTo>
                    <a:pt x="628" y="1369"/>
                  </a:lnTo>
                  <a:lnTo>
                    <a:pt x="651" y="1420"/>
                  </a:lnTo>
                  <a:lnTo>
                    <a:pt x="675" y="1470"/>
                  </a:lnTo>
                  <a:lnTo>
                    <a:pt x="703" y="1517"/>
                  </a:lnTo>
                  <a:lnTo>
                    <a:pt x="732" y="1562"/>
                  </a:lnTo>
                  <a:lnTo>
                    <a:pt x="764" y="1602"/>
                  </a:lnTo>
                  <a:lnTo>
                    <a:pt x="799" y="1641"/>
                  </a:lnTo>
                  <a:lnTo>
                    <a:pt x="835" y="1674"/>
                  </a:lnTo>
                  <a:lnTo>
                    <a:pt x="873" y="1704"/>
                  </a:lnTo>
                  <a:lnTo>
                    <a:pt x="914" y="1729"/>
                  </a:lnTo>
                  <a:lnTo>
                    <a:pt x="956" y="1749"/>
                  </a:lnTo>
                  <a:lnTo>
                    <a:pt x="1000" y="1763"/>
                  </a:lnTo>
                  <a:lnTo>
                    <a:pt x="1047" y="1772"/>
                  </a:lnTo>
                  <a:lnTo>
                    <a:pt x="1095" y="1776"/>
                  </a:lnTo>
                  <a:lnTo>
                    <a:pt x="1141" y="1772"/>
                  </a:lnTo>
                  <a:lnTo>
                    <a:pt x="1187" y="1761"/>
                  </a:lnTo>
                  <a:lnTo>
                    <a:pt x="1232" y="1743"/>
                  </a:lnTo>
                  <a:lnTo>
                    <a:pt x="1274" y="1721"/>
                  </a:lnTo>
                  <a:lnTo>
                    <a:pt x="1317" y="1692"/>
                  </a:lnTo>
                  <a:lnTo>
                    <a:pt x="1357" y="1658"/>
                  </a:lnTo>
                  <a:lnTo>
                    <a:pt x="1396" y="1621"/>
                  </a:lnTo>
                  <a:lnTo>
                    <a:pt x="1432" y="1580"/>
                  </a:lnTo>
                  <a:lnTo>
                    <a:pt x="1466" y="1535"/>
                  </a:lnTo>
                  <a:lnTo>
                    <a:pt x="1497" y="1488"/>
                  </a:lnTo>
                  <a:lnTo>
                    <a:pt x="1526" y="1440"/>
                  </a:lnTo>
                  <a:lnTo>
                    <a:pt x="1552" y="1390"/>
                  </a:lnTo>
                  <a:lnTo>
                    <a:pt x="1575" y="1338"/>
                  </a:lnTo>
                  <a:lnTo>
                    <a:pt x="1594" y="1287"/>
                  </a:lnTo>
                  <a:lnTo>
                    <a:pt x="1609" y="1237"/>
                  </a:lnTo>
                  <a:lnTo>
                    <a:pt x="1621" y="1186"/>
                  </a:lnTo>
                  <a:lnTo>
                    <a:pt x="1628" y="1137"/>
                  </a:lnTo>
                  <a:lnTo>
                    <a:pt x="1630" y="1090"/>
                  </a:lnTo>
                  <a:lnTo>
                    <a:pt x="1629" y="1058"/>
                  </a:lnTo>
                  <a:lnTo>
                    <a:pt x="1625" y="1031"/>
                  </a:lnTo>
                  <a:lnTo>
                    <a:pt x="1618" y="1009"/>
                  </a:lnTo>
                  <a:lnTo>
                    <a:pt x="1607" y="990"/>
                  </a:lnTo>
                  <a:lnTo>
                    <a:pt x="1594" y="974"/>
                  </a:lnTo>
                  <a:lnTo>
                    <a:pt x="1579" y="963"/>
                  </a:lnTo>
                  <a:lnTo>
                    <a:pt x="1562" y="954"/>
                  </a:lnTo>
                  <a:lnTo>
                    <a:pt x="1542" y="948"/>
                  </a:lnTo>
                  <a:lnTo>
                    <a:pt x="1521" y="946"/>
                  </a:lnTo>
                  <a:lnTo>
                    <a:pt x="1498" y="946"/>
                  </a:lnTo>
                  <a:lnTo>
                    <a:pt x="1473" y="948"/>
                  </a:lnTo>
                  <a:lnTo>
                    <a:pt x="1449" y="954"/>
                  </a:lnTo>
                  <a:lnTo>
                    <a:pt x="1422" y="960"/>
                  </a:lnTo>
                  <a:lnTo>
                    <a:pt x="1395" y="968"/>
                  </a:lnTo>
                  <a:lnTo>
                    <a:pt x="1366" y="978"/>
                  </a:lnTo>
                  <a:lnTo>
                    <a:pt x="1337" y="988"/>
                  </a:lnTo>
                  <a:lnTo>
                    <a:pt x="1308" y="999"/>
                  </a:lnTo>
                  <a:lnTo>
                    <a:pt x="1279" y="1012"/>
                  </a:lnTo>
                  <a:lnTo>
                    <a:pt x="1250" y="1024"/>
                  </a:lnTo>
                  <a:lnTo>
                    <a:pt x="1221" y="1037"/>
                  </a:lnTo>
                  <a:lnTo>
                    <a:pt x="1193" y="1050"/>
                  </a:lnTo>
                  <a:lnTo>
                    <a:pt x="1165" y="1062"/>
                  </a:lnTo>
                  <a:lnTo>
                    <a:pt x="1138" y="1074"/>
                  </a:lnTo>
                  <a:lnTo>
                    <a:pt x="1112" y="1085"/>
                  </a:lnTo>
                  <a:lnTo>
                    <a:pt x="1088" y="1096"/>
                  </a:lnTo>
                  <a:lnTo>
                    <a:pt x="1064" y="1105"/>
                  </a:lnTo>
                  <a:lnTo>
                    <a:pt x="1044" y="1112"/>
                  </a:lnTo>
                  <a:lnTo>
                    <a:pt x="1023" y="1118"/>
                  </a:lnTo>
                  <a:lnTo>
                    <a:pt x="1005" y="1123"/>
                  </a:lnTo>
                  <a:lnTo>
                    <a:pt x="990" y="1125"/>
                  </a:lnTo>
                  <a:lnTo>
                    <a:pt x="977" y="1124"/>
                  </a:lnTo>
                  <a:lnTo>
                    <a:pt x="966" y="1121"/>
                  </a:lnTo>
                  <a:lnTo>
                    <a:pt x="959" y="1114"/>
                  </a:lnTo>
                  <a:lnTo>
                    <a:pt x="953" y="1106"/>
                  </a:lnTo>
                  <a:lnTo>
                    <a:pt x="953" y="1097"/>
                  </a:lnTo>
                  <a:lnTo>
                    <a:pt x="956" y="1086"/>
                  </a:lnTo>
                  <a:lnTo>
                    <a:pt x="963" y="1074"/>
                  </a:lnTo>
                  <a:lnTo>
                    <a:pt x="971" y="1059"/>
                  </a:lnTo>
                  <a:lnTo>
                    <a:pt x="980" y="1044"/>
                  </a:lnTo>
                  <a:lnTo>
                    <a:pt x="989" y="1027"/>
                  </a:lnTo>
                  <a:lnTo>
                    <a:pt x="997" y="1010"/>
                  </a:lnTo>
                  <a:lnTo>
                    <a:pt x="1003" y="992"/>
                  </a:lnTo>
                  <a:lnTo>
                    <a:pt x="1007" y="973"/>
                  </a:lnTo>
                  <a:lnTo>
                    <a:pt x="1006" y="956"/>
                  </a:lnTo>
                  <a:lnTo>
                    <a:pt x="1001" y="933"/>
                  </a:lnTo>
                  <a:lnTo>
                    <a:pt x="993" y="912"/>
                  </a:lnTo>
                  <a:lnTo>
                    <a:pt x="980" y="895"/>
                  </a:lnTo>
                  <a:lnTo>
                    <a:pt x="965" y="878"/>
                  </a:lnTo>
                  <a:lnTo>
                    <a:pt x="946" y="864"/>
                  </a:lnTo>
                  <a:lnTo>
                    <a:pt x="925" y="852"/>
                  </a:lnTo>
                  <a:lnTo>
                    <a:pt x="904" y="843"/>
                  </a:lnTo>
                  <a:lnTo>
                    <a:pt x="879" y="836"/>
                  </a:lnTo>
                  <a:lnTo>
                    <a:pt x="854" y="830"/>
                  </a:lnTo>
                  <a:lnTo>
                    <a:pt x="827" y="827"/>
                  </a:lnTo>
                  <a:lnTo>
                    <a:pt x="800" y="827"/>
                  </a:lnTo>
                  <a:close/>
                  <a:moveTo>
                    <a:pt x="1100" y="0"/>
                  </a:moveTo>
                  <a:lnTo>
                    <a:pt x="1114" y="0"/>
                  </a:lnTo>
                  <a:lnTo>
                    <a:pt x="1129" y="4"/>
                  </a:lnTo>
                  <a:lnTo>
                    <a:pt x="2172" y="381"/>
                  </a:lnTo>
                  <a:lnTo>
                    <a:pt x="2186" y="388"/>
                  </a:lnTo>
                  <a:lnTo>
                    <a:pt x="2197" y="397"/>
                  </a:lnTo>
                  <a:lnTo>
                    <a:pt x="2205" y="410"/>
                  </a:lnTo>
                  <a:lnTo>
                    <a:pt x="2212" y="424"/>
                  </a:lnTo>
                  <a:lnTo>
                    <a:pt x="2214" y="440"/>
                  </a:lnTo>
                  <a:lnTo>
                    <a:pt x="2212" y="455"/>
                  </a:lnTo>
                  <a:lnTo>
                    <a:pt x="2205" y="470"/>
                  </a:lnTo>
                  <a:lnTo>
                    <a:pt x="2197" y="481"/>
                  </a:lnTo>
                  <a:lnTo>
                    <a:pt x="2186" y="491"/>
                  </a:lnTo>
                  <a:lnTo>
                    <a:pt x="2172" y="499"/>
                  </a:lnTo>
                  <a:lnTo>
                    <a:pt x="2142" y="509"/>
                  </a:lnTo>
                  <a:lnTo>
                    <a:pt x="2134" y="512"/>
                  </a:lnTo>
                  <a:lnTo>
                    <a:pt x="2133" y="774"/>
                  </a:lnTo>
                  <a:lnTo>
                    <a:pt x="2150" y="774"/>
                  </a:lnTo>
                  <a:lnTo>
                    <a:pt x="2161" y="776"/>
                  </a:lnTo>
                  <a:lnTo>
                    <a:pt x="2169" y="784"/>
                  </a:lnTo>
                  <a:lnTo>
                    <a:pt x="2173" y="794"/>
                  </a:lnTo>
                  <a:lnTo>
                    <a:pt x="2183" y="872"/>
                  </a:lnTo>
                  <a:lnTo>
                    <a:pt x="2196" y="984"/>
                  </a:lnTo>
                  <a:lnTo>
                    <a:pt x="2196" y="988"/>
                  </a:lnTo>
                  <a:lnTo>
                    <a:pt x="2195" y="992"/>
                  </a:lnTo>
                  <a:lnTo>
                    <a:pt x="2193" y="996"/>
                  </a:lnTo>
                  <a:lnTo>
                    <a:pt x="2191" y="1000"/>
                  </a:lnTo>
                  <a:lnTo>
                    <a:pt x="2188" y="1003"/>
                  </a:lnTo>
                  <a:lnTo>
                    <a:pt x="2185" y="1005"/>
                  </a:lnTo>
                  <a:lnTo>
                    <a:pt x="2180" y="1007"/>
                  </a:lnTo>
                  <a:lnTo>
                    <a:pt x="2176" y="1008"/>
                  </a:lnTo>
                  <a:lnTo>
                    <a:pt x="2002" y="1008"/>
                  </a:lnTo>
                  <a:lnTo>
                    <a:pt x="1998" y="1008"/>
                  </a:lnTo>
                  <a:lnTo>
                    <a:pt x="1994" y="1005"/>
                  </a:lnTo>
                  <a:lnTo>
                    <a:pt x="1990" y="1003"/>
                  </a:lnTo>
                  <a:lnTo>
                    <a:pt x="1987" y="1000"/>
                  </a:lnTo>
                  <a:lnTo>
                    <a:pt x="1984" y="996"/>
                  </a:lnTo>
                  <a:lnTo>
                    <a:pt x="1983" y="992"/>
                  </a:lnTo>
                  <a:lnTo>
                    <a:pt x="1982" y="988"/>
                  </a:lnTo>
                  <a:lnTo>
                    <a:pt x="1982" y="984"/>
                  </a:lnTo>
                  <a:lnTo>
                    <a:pt x="2004" y="794"/>
                  </a:lnTo>
                  <a:lnTo>
                    <a:pt x="2008" y="784"/>
                  </a:lnTo>
                  <a:lnTo>
                    <a:pt x="2016" y="776"/>
                  </a:lnTo>
                  <a:lnTo>
                    <a:pt x="2028" y="774"/>
                  </a:lnTo>
                  <a:lnTo>
                    <a:pt x="2044" y="774"/>
                  </a:lnTo>
                  <a:lnTo>
                    <a:pt x="2044" y="544"/>
                  </a:lnTo>
                  <a:lnTo>
                    <a:pt x="1764" y="646"/>
                  </a:lnTo>
                  <a:lnTo>
                    <a:pt x="1778" y="698"/>
                  </a:lnTo>
                  <a:lnTo>
                    <a:pt x="1788" y="752"/>
                  </a:lnTo>
                  <a:lnTo>
                    <a:pt x="1795" y="810"/>
                  </a:lnTo>
                  <a:lnTo>
                    <a:pt x="1799" y="869"/>
                  </a:lnTo>
                  <a:lnTo>
                    <a:pt x="1799" y="931"/>
                  </a:lnTo>
                  <a:lnTo>
                    <a:pt x="1796" y="1015"/>
                  </a:lnTo>
                  <a:lnTo>
                    <a:pt x="1789" y="1095"/>
                  </a:lnTo>
                  <a:lnTo>
                    <a:pt x="1778" y="1172"/>
                  </a:lnTo>
                  <a:lnTo>
                    <a:pt x="1763" y="1246"/>
                  </a:lnTo>
                  <a:lnTo>
                    <a:pt x="1744" y="1316"/>
                  </a:lnTo>
                  <a:lnTo>
                    <a:pt x="1722" y="1383"/>
                  </a:lnTo>
                  <a:lnTo>
                    <a:pt x="1697" y="1446"/>
                  </a:lnTo>
                  <a:lnTo>
                    <a:pt x="1669" y="1506"/>
                  </a:lnTo>
                  <a:lnTo>
                    <a:pt x="1638" y="1562"/>
                  </a:lnTo>
                  <a:lnTo>
                    <a:pt x="1604" y="1615"/>
                  </a:lnTo>
                  <a:lnTo>
                    <a:pt x="1569" y="1664"/>
                  </a:lnTo>
                  <a:lnTo>
                    <a:pt x="1532" y="1708"/>
                  </a:lnTo>
                  <a:lnTo>
                    <a:pt x="1492" y="1749"/>
                  </a:lnTo>
                  <a:lnTo>
                    <a:pt x="1452" y="1785"/>
                  </a:lnTo>
                  <a:lnTo>
                    <a:pt x="1409" y="1818"/>
                  </a:lnTo>
                  <a:lnTo>
                    <a:pt x="1366" y="1847"/>
                  </a:lnTo>
                  <a:lnTo>
                    <a:pt x="1322" y="1871"/>
                  </a:lnTo>
                  <a:lnTo>
                    <a:pt x="1276" y="1891"/>
                  </a:lnTo>
                  <a:lnTo>
                    <a:pt x="1232" y="1907"/>
                  </a:lnTo>
                  <a:lnTo>
                    <a:pt x="1186" y="1917"/>
                  </a:lnTo>
                  <a:lnTo>
                    <a:pt x="1140" y="1925"/>
                  </a:lnTo>
                  <a:lnTo>
                    <a:pt x="1095" y="1927"/>
                  </a:lnTo>
                  <a:lnTo>
                    <a:pt x="1047" y="1925"/>
                  </a:lnTo>
                  <a:lnTo>
                    <a:pt x="998" y="1917"/>
                  </a:lnTo>
                  <a:lnTo>
                    <a:pt x="950" y="1905"/>
                  </a:lnTo>
                  <a:lnTo>
                    <a:pt x="902" y="1887"/>
                  </a:lnTo>
                  <a:lnTo>
                    <a:pt x="856" y="1866"/>
                  </a:lnTo>
                  <a:lnTo>
                    <a:pt x="809" y="1839"/>
                  </a:lnTo>
                  <a:lnTo>
                    <a:pt x="764" y="1808"/>
                  </a:lnTo>
                  <a:lnTo>
                    <a:pt x="721" y="1771"/>
                  </a:lnTo>
                  <a:lnTo>
                    <a:pt x="678" y="1732"/>
                  </a:lnTo>
                  <a:lnTo>
                    <a:pt x="638" y="1687"/>
                  </a:lnTo>
                  <a:lnTo>
                    <a:pt x="600" y="1638"/>
                  </a:lnTo>
                  <a:lnTo>
                    <a:pt x="564" y="1585"/>
                  </a:lnTo>
                  <a:lnTo>
                    <a:pt x="531" y="1528"/>
                  </a:lnTo>
                  <a:lnTo>
                    <a:pt x="501" y="1467"/>
                  </a:lnTo>
                  <a:lnTo>
                    <a:pt x="474" y="1401"/>
                  </a:lnTo>
                  <a:lnTo>
                    <a:pt x="450" y="1332"/>
                  </a:lnTo>
                  <a:lnTo>
                    <a:pt x="429" y="1259"/>
                  </a:lnTo>
                  <a:lnTo>
                    <a:pt x="413" y="1183"/>
                  </a:lnTo>
                  <a:lnTo>
                    <a:pt x="401" y="1103"/>
                  </a:lnTo>
                  <a:lnTo>
                    <a:pt x="393" y="1019"/>
                  </a:lnTo>
                  <a:lnTo>
                    <a:pt x="390" y="931"/>
                  </a:lnTo>
                  <a:lnTo>
                    <a:pt x="391" y="867"/>
                  </a:lnTo>
                  <a:lnTo>
                    <a:pt x="395" y="805"/>
                  </a:lnTo>
                  <a:lnTo>
                    <a:pt x="402" y="746"/>
                  </a:lnTo>
                  <a:lnTo>
                    <a:pt x="413" y="690"/>
                  </a:lnTo>
                  <a:lnTo>
                    <a:pt x="428" y="638"/>
                  </a:lnTo>
                  <a:lnTo>
                    <a:pt x="42" y="499"/>
                  </a:lnTo>
                  <a:lnTo>
                    <a:pt x="28" y="491"/>
                  </a:lnTo>
                  <a:lnTo>
                    <a:pt x="17" y="481"/>
                  </a:lnTo>
                  <a:lnTo>
                    <a:pt x="8" y="470"/>
                  </a:lnTo>
                  <a:lnTo>
                    <a:pt x="2" y="455"/>
                  </a:lnTo>
                  <a:lnTo>
                    <a:pt x="0" y="440"/>
                  </a:lnTo>
                  <a:lnTo>
                    <a:pt x="2" y="424"/>
                  </a:lnTo>
                  <a:lnTo>
                    <a:pt x="8" y="410"/>
                  </a:lnTo>
                  <a:lnTo>
                    <a:pt x="17" y="397"/>
                  </a:lnTo>
                  <a:lnTo>
                    <a:pt x="28" y="388"/>
                  </a:lnTo>
                  <a:lnTo>
                    <a:pt x="42" y="381"/>
                  </a:lnTo>
                  <a:lnTo>
                    <a:pt x="1085" y="4"/>
                  </a:lnTo>
                  <a:lnTo>
                    <a:pt x="1100" y="0"/>
                  </a:lnTo>
                  <a:close/>
                </a:path>
              </a:pathLst>
            </a:custGeom>
            <a:grpFill/>
            <a:ln w="0">
              <a:noFill/>
              <a:prstDash val="solid"/>
              <a:round/>
            </a:ln>
          </p:spPr>
          <p:txBody>
            <a:bodyPr vert="horz" wrap="square" lIns="68580" tIns="34290" rIns="68580" bIns="34290" numCol="1" anchor="t" anchorCtr="0" compatLnSpc="1"/>
            <a:lstStyle/>
            <a:p>
              <a:endParaRPr lang="en-US" sz="1350"/>
            </a:p>
          </p:txBody>
        </p:sp>
      </p:grpSp>
      <p:sp>
        <p:nvSpPr>
          <p:cNvPr id="50" name="Freeform 24"/>
          <p:cNvSpPr>
            <a:spLocks noEditPoints="1"/>
          </p:cNvSpPr>
          <p:nvPr/>
        </p:nvSpPr>
        <p:spPr bwMode="auto">
          <a:xfrm>
            <a:off x="2790975" y="2436577"/>
            <a:ext cx="384572" cy="463154"/>
          </a:xfrm>
          <a:custGeom>
            <a:avLst/>
            <a:gdLst>
              <a:gd name="T0" fmla="*/ 1506 w 2908"/>
              <a:gd name="T1" fmla="*/ 1026 h 3503"/>
              <a:gd name="T2" fmla="*/ 1259 w 2908"/>
              <a:gd name="T3" fmla="*/ 1109 h 3503"/>
              <a:gd name="T4" fmla="*/ 984 w 2908"/>
              <a:gd name="T5" fmla="*/ 1153 h 3503"/>
              <a:gd name="T6" fmla="*/ 817 w 2908"/>
              <a:gd name="T7" fmla="*/ 1171 h 3503"/>
              <a:gd name="T8" fmla="*/ 838 w 2908"/>
              <a:gd name="T9" fmla="*/ 1293 h 3503"/>
              <a:gd name="T10" fmla="*/ 864 w 2908"/>
              <a:gd name="T11" fmla="*/ 1397 h 3503"/>
              <a:gd name="T12" fmla="*/ 954 w 2908"/>
              <a:gd name="T13" fmla="*/ 1630 h 3503"/>
              <a:gd name="T14" fmla="*/ 1132 w 2908"/>
              <a:gd name="T15" fmla="*/ 1868 h 3503"/>
              <a:gd name="T16" fmla="*/ 1033 w 2908"/>
              <a:gd name="T17" fmla="*/ 2191 h 3503"/>
              <a:gd name="T18" fmla="*/ 1144 w 2908"/>
              <a:gd name="T19" fmla="*/ 2249 h 3503"/>
              <a:gd name="T20" fmla="*/ 1311 w 2908"/>
              <a:gd name="T21" fmla="*/ 2400 h 3503"/>
              <a:gd name="T22" fmla="*/ 1441 w 2908"/>
              <a:gd name="T23" fmla="*/ 2669 h 3503"/>
              <a:gd name="T24" fmla="*/ 1482 w 2908"/>
              <a:gd name="T25" fmla="*/ 2615 h 3503"/>
              <a:gd name="T26" fmla="*/ 1624 w 2908"/>
              <a:gd name="T27" fmla="*/ 2368 h 3503"/>
              <a:gd name="T28" fmla="*/ 1788 w 2908"/>
              <a:gd name="T29" fmla="*/ 2233 h 3503"/>
              <a:gd name="T30" fmla="*/ 1882 w 2908"/>
              <a:gd name="T31" fmla="*/ 2187 h 3503"/>
              <a:gd name="T32" fmla="*/ 1800 w 2908"/>
              <a:gd name="T33" fmla="*/ 1831 h 3503"/>
              <a:gd name="T34" fmla="*/ 1962 w 2908"/>
              <a:gd name="T35" fmla="*/ 1586 h 3503"/>
              <a:gd name="T36" fmla="*/ 2047 w 2908"/>
              <a:gd name="T37" fmla="*/ 1368 h 3503"/>
              <a:gd name="T38" fmla="*/ 2046 w 2908"/>
              <a:gd name="T39" fmla="*/ 1288 h 3503"/>
              <a:gd name="T40" fmla="*/ 1863 w 2908"/>
              <a:gd name="T41" fmla="*/ 1178 h 3503"/>
              <a:gd name="T42" fmla="*/ 1678 w 2908"/>
              <a:gd name="T43" fmla="*/ 1010 h 3503"/>
              <a:gd name="T44" fmla="*/ 1461 w 2908"/>
              <a:gd name="T45" fmla="*/ 0 h 3503"/>
              <a:gd name="T46" fmla="*/ 2638 w 2908"/>
              <a:gd name="T47" fmla="*/ 457 h 3503"/>
              <a:gd name="T48" fmla="*/ 2595 w 2908"/>
              <a:gd name="T49" fmla="*/ 537 h 3503"/>
              <a:gd name="T50" fmla="*/ 2589 w 2908"/>
              <a:gd name="T51" fmla="*/ 840 h 3503"/>
              <a:gd name="T52" fmla="*/ 2617 w 2908"/>
              <a:gd name="T53" fmla="*/ 1076 h 3503"/>
              <a:gd name="T54" fmla="*/ 2409 w 2908"/>
              <a:gd name="T55" fmla="*/ 1085 h 3503"/>
              <a:gd name="T56" fmla="*/ 2416 w 2908"/>
              <a:gd name="T57" fmla="*/ 854 h 3503"/>
              <a:gd name="T58" fmla="*/ 2459 w 2908"/>
              <a:gd name="T59" fmla="*/ 587 h 3503"/>
              <a:gd name="T60" fmla="*/ 2239 w 2908"/>
              <a:gd name="T61" fmla="*/ 1027 h 3503"/>
              <a:gd name="T62" fmla="*/ 2239 w 2908"/>
              <a:gd name="T63" fmla="*/ 1212 h 3503"/>
              <a:gd name="T64" fmla="*/ 2239 w 2908"/>
              <a:gd name="T65" fmla="*/ 1542 h 3503"/>
              <a:gd name="T66" fmla="*/ 2240 w 2908"/>
              <a:gd name="T67" fmla="*/ 1876 h 3503"/>
              <a:gd name="T68" fmla="*/ 2455 w 2908"/>
              <a:gd name="T69" fmla="*/ 2154 h 3503"/>
              <a:gd name="T70" fmla="*/ 2601 w 2908"/>
              <a:gd name="T71" fmla="*/ 2263 h 3503"/>
              <a:gd name="T72" fmla="*/ 2638 w 2908"/>
              <a:gd name="T73" fmla="*/ 2352 h 3503"/>
              <a:gd name="T74" fmla="*/ 2709 w 2908"/>
              <a:gd name="T75" fmla="*/ 2549 h 3503"/>
              <a:gd name="T76" fmla="*/ 2798 w 2908"/>
              <a:gd name="T77" fmla="*/ 2824 h 3503"/>
              <a:gd name="T78" fmla="*/ 2875 w 2908"/>
              <a:gd name="T79" fmla="*/ 3114 h 3503"/>
              <a:gd name="T80" fmla="*/ 2908 w 2908"/>
              <a:gd name="T81" fmla="*/ 3358 h 3503"/>
              <a:gd name="T82" fmla="*/ 2880 w 2908"/>
              <a:gd name="T83" fmla="*/ 3481 h 3503"/>
              <a:gd name="T84" fmla="*/ 41 w 2908"/>
              <a:gd name="T85" fmla="*/ 3494 h 3503"/>
              <a:gd name="T86" fmla="*/ 0 w 2908"/>
              <a:gd name="T87" fmla="*/ 3358 h 3503"/>
              <a:gd name="T88" fmla="*/ 33 w 2908"/>
              <a:gd name="T89" fmla="*/ 3114 h 3503"/>
              <a:gd name="T90" fmla="*/ 109 w 2908"/>
              <a:gd name="T91" fmla="*/ 2824 h 3503"/>
              <a:gd name="T92" fmla="*/ 199 w 2908"/>
              <a:gd name="T93" fmla="*/ 2549 h 3503"/>
              <a:gd name="T94" fmla="*/ 270 w 2908"/>
              <a:gd name="T95" fmla="*/ 2352 h 3503"/>
              <a:gd name="T96" fmla="*/ 308 w 2908"/>
              <a:gd name="T97" fmla="*/ 2263 h 3503"/>
              <a:gd name="T98" fmla="*/ 453 w 2908"/>
              <a:gd name="T99" fmla="*/ 2154 h 3503"/>
              <a:gd name="T100" fmla="*/ 699 w 2908"/>
              <a:gd name="T101" fmla="*/ 747 h 3503"/>
              <a:gd name="T102" fmla="*/ 270 w 2908"/>
              <a:gd name="T103" fmla="*/ 490 h 3503"/>
              <a:gd name="T104" fmla="*/ 313 w 2908"/>
              <a:gd name="T105" fmla="*/ 410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8" h="3503">
                <a:moveTo>
                  <a:pt x="1606" y="917"/>
                </a:moveTo>
                <a:lnTo>
                  <a:pt x="1596" y="943"/>
                </a:lnTo>
                <a:lnTo>
                  <a:pt x="1582" y="966"/>
                </a:lnTo>
                <a:lnTo>
                  <a:pt x="1561" y="988"/>
                </a:lnTo>
                <a:lnTo>
                  <a:pt x="1536" y="1008"/>
                </a:lnTo>
                <a:lnTo>
                  <a:pt x="1506" y="1026"/>
                </a:lnTo>
                <a:lnTo>
                  <a:pt x="1471" y="1043"/>
                </a:lnTo>
                <a:lnTo>
                  <a:pt x="1434" y="1059"/>
                </a:lnTo>
                <a:lnTo>
                  <a:pt x="1393" y="1074"/>
                </a:lnTo>
                <a:lnTo>
                  <a:pt x="1350" y="1087"/>
                </a:lnTo>
                <a:lnTo>
                  <a:pt x="1305" y="1099"/>
                </a:lnTo>
                <a:lnTo>
                  <a:pt x="1259" y="1109"/>
                </a:lnTo>
                <a:lnTo>
                  <a:pt x="1211" y="1120"/>
                </a:lnTo>
                <a:lnTo>
                  <a:pt x="1165" y="1129"/>
                </a:lnTo>
                <a:lnTo>
                  <a:pt x="1118" y="1136"/>
                </a:lnTo>
                <a:lnTo>
                  <a:pt x="1071" y="1142"/>
                </a:lnTo>
                <a:lnTo>
                  <a:pt x="1026" y="1149"/>
                </a:lnTo>
                <a:lnTo>
                  <a:pt x="984" y="1153"/>
                </a:lnTo>
                <a:lnTo>
                  <a:pt x="943" y="1157"/>
                </a:lnTo>
                <a:lnTo>
                  <a:pt x="906" y="1162"/>
                </a:lnTo>
                <a:lnTo>
                  <a:pt x="872" y="1165"/>
                </a:lnTo>
                <a:lnTo>
                  <a:pt x="842" y="1167"/>
                </a:lnTo>
                <a:lnTo>
                  <a:pt x="817" y="1168"/>
                </a:lnTo>
                <a:lnTo>
                  <a:pt x="817" y="1171"/>
                </a:lnTo>
                <a:lnTo>
                  <a:pt x="818" y="1180"/>
                </a:lnTo>
                <a:lnTo>
                  <a:pt x="819" y="1195"/>
                </a:lnTo>
                <a:lnTo>
                  <a:pt x="822" y="1213"/>
                </a:lnTo>
                <a:lnTo>
                  <a:pt x="825" y="1236"/>
                </a:lnTo>
                <a:lnTo>
                  <a:pt x="831" y="1263"/>
                </a:lnTo>
                <a:lnTo>
                  <a:pt x="838" y="1293"/>
                </a:lnTo>
                <a:lnTo>
                  <a:pt x="839" y="1296"/>
                </a:lnTo>
                <a:lnTo>
                  <a:pt x="840" y="1306"/>
                </a:lnTo>
                <a:lnTo>
                  <a:pt x="844" y="1322"/>
                </a:lnTo>
                <a:lnTo>
                  <a:pt x="849" y="1342"/>
                </a:lnTo>
                <a:lnTo>
                  <a:pt x="855" y="1367"/>
                </a:lnTo>
                <a:lnTo>
                  <a:pt x="864" y="1397"/>
                </a:lnTo>
                <a:lnTo>
                  <a:pt x="873" y="1430"/>
                </a:lnTo>
                <a:lnTo>
                  <a:pt x="885" y="1467"/>
                </a:lnTo>
                <a:lnTo>
                  <a:pt x="899" y="1505"/>
                </a:lnTo>
                <a:lnTo>
                  <a:pt x="915" y="1545"/>
                </a:lnTo>
                <a:lnTo>
                  <a:pt x="934" y="1587"/>
                </a:lnTo>
                <a:lnTo>
                  <a:pt x="954" y="1630"/>
                </a:lnTo>
                <a:lnTo>
                  <a:pt x="977" y="1672"/>
                </a:lnTo>
                <a:lnTo>
                  <a:pt x="1002" y="1714"/>
                </a:lnTo>
                <a:lnTo>
                  <a:pt x="1031" y="1756"/>
                </a:lnTo>
                <a:lnTo>
                  <a:pt x="1061" y="1795"/>
                </a:lnTo>
                <a:lnTo>
                  <a:pt x="1096" y="1832"/>
                </a:lnTo>
                <a:lnTo>
                  <a:pt x="1132" y="1868"/>
                </a:lnTo>
                <a:lnTo>
                  <a:pt x="1171" y="1900"/>
                </a:lnTo>
                <a:lnTo>
                  <a:pt x="1214" y="1928"/>
                </a:lnTo>
                <a:lnTo>
                  <a:pt x="1259" y="1952"/>
                </a:lnTo>
                <a:lnTo>
                  <a:pt x="1023" y="2186"/>
                </a:lnTo>
                <a:lnTo>
                  <a:pt x="1026" y="2187"/>
                </a:lnTo>
                <a:lnTo>
                  <a:pt x="1033" y="2191"/>
                </a:lnTo>
                <a:lnTo>
                  <a:pt x="1043" y="2195"/>
                </a:lnTo>
                <a:lnTo>
                  <a:pt x="1058" y="2201"/>
                </a:lnTo>
                <a:lnTo>
                  <a:pt x="1076" y="2210"/>
                </a:lnTo>
                <a:lnTo>
                  <a:pt x="1097" y="2221"/>
                </a:lnTo>
                <a:lnTo>
                  <a:pt x="1120" y="2233"/>
                </a:lnTo>
                <a:lnTo>
                  <a:pt x="1144" y="2249"/>
                </a:lnTo>
                <a:lnTo>
                  <a:pt x="1171" y="2267"/>
                </a:lnTo>
                <a:lnTo>
                  <a:pt x="1199" y="2288"/>
                </a:lnTo>
                <a:lnTo>
                  <a:pt x="1226" y="2311"/>
                </a:lnTo>
                <a:lnTo>
                  <a:pt x="1255" y="2338"/>
                </a:lnTo>
                <a:lnTo>
                  <a:pt x="1284" y="2368"/>
                </a:lnTo>
                <a:lnTo>
                  <a:pt x="1311" y="2400"/>
                </a:lnTo>
                <a:lnTo>
                  <a:pt x="1338" y="2436"/>
                </a:lnTo>
                <a:lnTo>
                  <a:pt x="1364" y="2475"/>
                </a:lnTo>
                <a:lnTo>
                  <a:pt x="1387" y="2518"/>
                </a:lnTo>
                <a:lnTo>
                  <a:pt x="1408" y="2565"/>
                </a:lnTo>
                <a:lnTo>
                  <a:pt x="1426" y="2615"/>
                </a:lnTo>
                <a:lnTo>
                  <a:pt x="1441" y="2669"/>
                </a:lnTo>
                <a:lnTo>
                  <a:pt x="1453" y="2727"/>
                </a:lnTo>
                <a:lnTo>
                  <a:pt x="1453" y="2728"/>
                </a:lnTo>
                <a:lnTo>
                  <a:pt x="1454" y="2728"/>
                </a:lnTo>
                <a:lnTo>
                  <a:pt x="1454" y="2727"/>
                </a:lnTo>
                <a:lnTo>
                  <a:pt x="1467" y="2669"/>
                </a:lnTo>
                <a:lnTo>
                  <a:pt x="1482" y="2615"/>
                </a:lnTo>
                <a:lnTo>
                  <a:pt x="1500" y="2565"/>
                </a:lnTo>
                <a:lnTo>
                  <a:pt x="1521" y="2518"/>
                </a:lnTo>
                <a:lnTo>
                  <a:pt x="1544" y="2475"/>
                </a:lnTo>
                <a:lnTo>
                  <a:pt x="1570" y="2436"/>
                </a:lnTo>
                <a:lnTo>
                  <a:pt x="1596" y="2400"/>
                </a:lnTo>
                <a:lnTo>
                  <a:pt x="1624" y="2368"/>
                </a:lnTo>
                <a:lnTo>
                  <a:pt x="1653" y="2338"/>
                </a:lnTo>
                <a:lnTo>
                  <a:pt x="1682" y="2311"/>
                </a:lnTo>
                <a:lnTo>
                  <a:pt x="1709" y="2288"/>
                </a:lnTo>
                <a:lnTo>
                  <a:pt x="1737" y="2267"/>
                </a:lnTo>
                <a:lnTo>
                  <a:pt x="1763" y="2249"/>
                </a:lnTo>
                <a:lnTo>
                  <a:pt x="1788" y="2233"/>
                </a:lnTo>
                <a:lnTo>
                  <a:pt x="1811" y="2221"/>
                </a:lnTo>
                <a:lnTo>
                  <a:pt x="1832" y="2210"/>
                </a:lnTo>
                <a:lnTo>
                  <a:pt x="1850" y="2201"/>
                </a:lnTo>
                <a:lnTo>
                  <a:pt x="1865" y="2195"/>
                </a:lnTo>
                <a:lnTo>
                  <a:pt x="1875" y="2191"/>
                </a:lnTo>
                <a:lnTo>
                  <a:pt x="1882" y="2187"/>
                </a:lnTo>
                <a:lnTo>
                  <a:pt x="1885" y="2186"/>
                </a:lnTo>
                <a:lnTo>
                  <a:pt x="1642" y="1951"/>
                </a:lnTo>
                <a:lnTo>
                  <a:pt x="1686" y="1927"/>
                </a:lnTo>
                <a:lnTo>
                  <a:pt x="1726" y="1898"/>
                </a:lnTo>
                <a:lnTo>
                  <a:pt x="1765" y="1866"/>
                </a:lnTo>
                <a:lnTo>
                  <a:pt x="1800" y="1831"/>
                </a:lnTo>
                <a:lnTo>
                  <a:pt x="1833" y="1794"/>
                </a:lnTo>
                <a:lnTo>
                  <a:pt x="1863" y="1753"/>
                </a:lnTo>
                <a:lnTo>
                  <a:pt x="1891" y="1713"/>
                </a:lnTo>
                <a:lnTo>
                  <a:pt x="1918" y="1670"/>
                </a:lnTo>
                <a:lnTo>
                  <a:pt x="1941" y="1628"/>
                </a:lnTo>
                <a:lnTo>
                  <a:pt x="1962" y="1586"/>
                </a:lnTo>
                <a:lnTo>
                  <a:pt x="1982" y="1544"/>
                </a:lnTo>
                <a:lnTo>
                  <a:pt x="1999" y="1504"/>
                </a:lnTo>
                <a:lnTo>
                  <a:pt x="2015" y="1467"/>
                </a:lnTo>
                <a:lnTo>
                  <a:pt x="2027" y="1430"/>
                </a:lnTo>
                <a:lnTo>
                  <a:pt x="2039" y="1397"/>
                </a:lnTo>
                <a:lnTo>
                  <a:pt x="2047" y="1368"/>
                </a:lnTo>
                <a:lnTo>
                  <a:pt x="2055" y="1343"/>
                </a:lnTo>
                <a:lnTo>
                  <a:pt x="2061" y="1323"/>
                </a:lnTo>
                <a:lnTo>
                  <a:pt x="2066" y="1307"/>
                </a:lnTo>
                <a:lnTo>
                  <a:pt x="2068" y="1297"/>
                </a:lnTo>
                <a:lnTo>
                  <a:pt x="2069" y="1294"/>
                </a:lnTo>
                <a:lnTo>
                  <a:pt x="2046" y="1288"/>
                </a:lnTo>
                <a:lnTo>
                  <a:pt x="2021" y="1278"/>
                </a:lnTo>
                <a:lnTo>
                  <a:pt x="1992" y="1264"/>
                </a:lnTo>
                <a:lnTo>
                  <a:pt x="1962" y="1246"/>
                </a:lnTo>
                <a:lnTo>
                  <a:pt x="1930" y="1226"/>
                </a:lnTo>
                <a:lnTo>
                  <a:pt x="1898" y="1202"/>
                </a:lnTo>
                <a:lnTo>
                  <a:pt x="1863" y="1178"/>
                </a:lnTo>
                <a:lnTo>
                  <a:pt x="1831" y="1151"/>
                </a:lnTo>
                <a:lnTo>
                  <a:pt x="1796" y="1123"/>
                </a:lnTo>
                <a:lnTo>
                  <a:pt x="1765" y="1094"/>
                </a:lnTo>
                <a:lnTo>
                  <a:pt x="1734" y="1066"/>
                </a:lnTo>
                <a:lnTo>
                  <a:pt x="1705" y="1038"/>
                </a:lnTo>
                <a:lnTo>
                  <a:pt x="1678" y="1010"/>
                </a:lnTo>
                <a:lnTo>
                  <a:pt x="1654" y="984"/>
                </a:lnTo>
                <a:lnTo>
                  <a:pt x="1634" y="959"/>
                </a:lnTo>
                <a:lnTo>
                  <a:pt x="1618" y="938"/>
                </a:lnTo>
                <a:lnTo>
                  <a:pt x="1606" y="917"/>
                </a:lnTo>
                <a:close/>
                <a:moveTo>
                  <a:pt x="1447" y="0"/>
                </a:moveTo>
                <a:lnTo>
                  <a:pt x="1461" y="0"/>
                </a:lnTo>
                <a:lnTo>
                  <a:pt x="1477" y="5"/>
                </a:lnTo>
                <a:lnTo>
                  <a:pt x="2595" y="410"/>
                </a:lnTo>
                <a:lnTo>
                  <a:pt x="2610" y="417"/>
                </a:lnTo>
                <a:lnTo>
                  <a:pt x="2623" y="428"/>
                </a:lnTo>
                <a:lnTo>
                  <a:pt x="2633" y="442"/>
                </a:lnTo>
                <a:lnTo>
                  <a:pt x="2638" y="457"/>
                </a:lnTo>
                <a:lnTo>
                  <a:pt x="2640" y="474"/>
                </a:lnTo>
                <a:lnTo>
                  <a:pt x="2638" y="490"/>
                </a:lnTo>
                <a:lnTo>
                  <a:pt x="2633" y="506"/>
                </a:lnTo>
                <a:lnTo>
                  <a:pt x="2623" y="519"/>
                </a:lnTo>
                <a:lnTo>
                  <a:pt x="2610" y="529"/>
                </a:lnTo>
                <a:lnTo>
                  <a:pt x="2595" y="537"/>
                </a:lnTo>
                <a:lnTo>
                  <a:pt x="2563" y="548"/>
                </a:lnTo>
                <a:lnTo>
                  <a:pt x="2554" y="552"/>
                </a:lnTo>
                <a:lnTo>
                  <a:pt x="2554" y="834"/>
                </a:lnTo>
                <a:lnTo>
                  <a:pt x="2572" y="834"/>
                </a:lnTo>
                <a:lnTo>
                  <a:pt x="2581" y="835"/>
                </a:lnTo>
                <a:lnTo>
                  <a:pt x="2589" y="840"/>
                </a:lnTo>
                <a:lnTo>
                  <a:pt x="2594" y="846"/>
                </a:lnTo>
                <a:lnTo>
                  <a:pt x="2597" y="854"/>
                </a:lnTo>
                <a:lnTo>
                  <a:pt x="2607" y="939"/>
                </a:lnTo>
                <a:lnTo>
                  <a:pt x="2621" y="1059"/>
                </a:lnTo>
                <a:lnTo>
                  <a:pt x="2621" y="1069"/>
                </a:lnTo>
                <a:lnTo>
                  <a:pt x="2617" y="1076"/>
                </a:lnTo>
                <a:lnTo>
                  <a:pt x="2613" y="1079"/>
                </a:lnTo>
                <a:lnTo>
                  <a:pt x="2609" y="1083"/>
                </a:lnTo>
                <a:lnTo>
                  <a:pt x="2605" y="1085"/>
                </a:lnTo>
                <a:lnTo>
                  <a:pt x="2601" y="1085"/>
                </a:lnTo>
                <a:lnTo>
                  <a:pt x="2413" y="1085"/>
                </a:lnTo>
                <a:lnTo>
                  <a:pt x="2409" y="1085"/>
                </a:lnTo>
                <a:lnTo>
                  <a:pt x="2405" y="1083"/>
                </a:lnTo>
                <a:lnTo>
                  <a:pt x="2401" y="1081"/>
                </a:lnTo>
                <a:lnTo>
                  <a:pt x="2397" y="1076"/>
                </a:lnTo>
                <a:lnTo>
                  <a:pt x="2393" y="1069"/>
                </a:lnTo>
                <a:lnTo>
                  <a:pt x="2392" y="1059"/>
                </a:lnTo>
                <a:lnTo>
                  <a:pt x="2416" y="854"/>
                </a:lnTo>
                <a:lnTo>
                  <a:pt x="2419" y="846"/>
                </a:lnTo>
                <a:lnTo>
                  <a:pt x="2424" y="840"/>
                </a:lnTo>
                <a:lnTo>
                  <a:pt x="2433" y="835"/>
                </a:lnTo>
                <a:lnTo>
                  <a:pt x="2441" y="834"/>
                </a:lnTo>
                <a:lnTo>
                  <a:pt x="2459" y="834"/>
                </a:lnTo>
                <a:lnTo>
                  <a:pt x="2459" y="587"/>
                </a:lnTo>
                <a:lnTo>
                  <a:pt x="2191" y="684"/>
                </a:lnTo>
                <a:lnTo>
                  <a:pt x="2209" y="745"/>
                </a:lnTo>
                <a:lnTo>
                  <a:pt x="2223" y="811"/>
                </a:lnTo>
                <a:lnTo>
                  <a:pt x="2233" y="879"/>
                </a:lnTo>
                <a:lnTo>
                  <a:pt x="2238" y="952"/>
                </a:lnTo>
                <a:lnTo>
                  <a:pt x="2239" y="1027"/>
                </a:lnTo>
                <a:lnTo>
                  <a:pt x="2239" y="1041"/>
                </a:lnTo>
                <a:lnTo>
                  <a:pt x="2239" y="1063"/>
                </a:lnTo>
                <a:lnTo>
                  <a:pt x="2239" y="1092"/>
                </a:lnTo>
                <a:lnTo>
                  <a:pt x="2239" y="1127"/>
                </a:lnTo>
                <a:lnTo>
                  <a:pt x="2239" y="1167"/>
                </a:lnTo>
                <a:lnTo>
                  <a:pt x="2239" y="1212"/>
                </a:lnTo>
                <a:lnTo>
                  <a:pt x="2239" y="1261"/>
                </a:lnTo>
                <a:lnTo>
                  <a:pt x="2239" y="1313"/>
                </a:lnTo>
                <a:lnTo>
                  <a:pt x="2239" y="1367"/>
                </a:lnTo>
                <a:lnTo>
                  <a:pt x="2239" y="1425"/>
                </a:lnTo>
                <a:lnTo>
                  <a:pt x="2239" y="1484"/>
                </a:lnTo>
                <a:lnTo>
                  <a:pt x="2239" y="1542"/>
                </a:lnTo>
                <a:lnTo>
                  <a:pt x="2239" y="1602"/>
                </a:lnTo>
                <a:lnTo>
                  <a:pt x="2239" y="1661"/>
                </a:lnTo>
                <a:lnTo>
                  <a:pt x="2240" y="1718"/>
                </a:lnTo>
                <a:lnTo>
                  <a:pt x="2240" y="1774"/>
                </a:lnTo>
                <a:lnTo>
                  <a:pt x="2240" y="1826"/>
                </a:lnTo>
                <a:lnTo>
                  <a:pt x="2240" y="1876"/>
                </a:lnTo>
                <a:lnTo>
                  <a:pt x="2240" y="1922"/>
                </a:lnTo>
                <a:lnTo>
                  <a:pt x="2240" y="1964"/>
                </a:lnTo>
                <a:lnTo>
                  <a:pt x="2240" y="2001"/>
                </a:lnTo>
                <a:lnTo>
                  <a:pt x="2240" y="2031"/>
                </a:lnTo>
                <a:lnTo>
                  <a:pt x="2240" y="2055"/>
                </a:lnTo>
                <a:lnTo>
                  <a:pt x="2455" y="2154"/>
                </a:lnTo>
                <a:lnTo>
                  <a:pt x="2483" y="2166"/>
                </a:lnTo>
                <a:lnTo>
                  <a:pt x="2510" y="2181"/>
                </a:lnTo>
                <a:lnTo>
                  <a:pt x="2536" y="2198"/>
                </a:lnTo>
                <a:lnTo>
                  <a:pt x="2560" y="2217"/>
                </a:lnTo>
                <a:lnTo>
                  <a:pt x="2583" y="2239"/>
                </a:lnTo>
                <a:lnTo>
                  <a:pt x="2601" y="2263"/>
                </a:lnTo>
                <a:lnTo>
                  <a:pt x="2614" y="2291"/>
                </a:lnTo>
                <a:lnTo>
                  <a:pt x="2615" y="2294"/>
                </a:lnTo>
                <a:lnTo>
                  <a:pt x="2619" y="2302"/>
                </a:lnTo>
                <a:lnTo>
                  <a:pt x="2624" y="2313"/>
                </a:lnTo>
                <a:lnTo>
                  <a:pt x="2630" y="2330"/>
                </a:lnTo>
                <a:lnTo>
                  <a:pt x="2638" y="2352"/>
                </a:lnTo>
                <a:lnTo>
                  <a:pt x="2647" y="2376"/>
                </a:lnTo>
                <a:lnTo>
                  <a:pt x="2658" y="2405"/>
                </a:lnTo>
                <a:lnTo>
                  <a:pt x="2669" y="2437"/>
                </a:lnTo>
                <a:lnTo>
                  <a:pt x="2681" y="2471"/>
                </a:lnTo>
                <a:lnTo>
                  <a:pt x="2695" y="2508"/>
                </a:lnTo>
                <a:lnTo>
                  <a:pt x="2709" y="2549"/>
                </a:lnTo>
                <a:lnTo>
                  <a:pt x="2723" y="2591"/>
                </a:lnTo>
                <a:lnTo>
                  <a:pt x="2738" y="2635"/>
                </a:lnTo>
                <a:lnTo>
                  <a:pt x="2753" y="2680"/>
                </a:lnTo>
                <a:lnTo>
                  <a:pt x="2768" y="2727"/>
                </a:lnTo>
                <a:lnTo>
                  <a:pt x="2784" y="2775"/>
                </a:lnTo>
                <a:lnTo>
                  <a:pt x="2798" y="2824"/>
                </a:lnTo>
                <a:lnTo>
                  <a:pt x="2812" y="2873"/>
                </a:lnTo>
                <a:lnTo>
                  <a:pt x="2826" y="2922"/>
                </a:lnTo>
                <a:lnTo>
                  <a:pt x="2840" y="2971"/>
                </a:lnTo>
                <a:lnTo>
                  <a:pt x="2853" y="3019"/>
                </a:lnTo>
                <a:lnTo>
                  <a:pt x="2864" y="3067"/>
                </a:lnTo>
                <a:lnTo>
                  <a:pt x="2875" y="3114"/>
                </a:lnTo>
                <a:lnTo>
                  <a:pt x="2884" y="3160"/>
                </a:lnTo>
                <a:lnTo>
                  <a:pt x="2892" y="3204"/>
                </a:lnTo>
                <a:lnTo>
                  <a:pt x="2898" y="3245"/>
                </a:lnTo>
                <a:lnTo>
                  <a:pt x="2904" y="3286"/>
                </a:lnTo>
                <a:lnTo>
                  <a:pt x="2907" y="3323"/>
                </a:lnTo>
                <a:lnTo>
                  <a:pt x="2908" y="3358"/>
                </a:lnTo>
                <a:lnTo>
                  <a:pt x="2908" y="3358"/>
                </a:lnTo>
                <a:lnTo>
                  <a:pt x="2907" y="3390"/>
                </a:lnTo>
                <a:lnTo>
                  <a:pt x="2904" y="3418"/>
                </a:lnTo>
                <a:lnTo>
                  <a:pt x="2898" y="3444"/>
                </a:lnTo>
                <a:lnTo>
                  <a:pt x="2891" y="3464"/>
                </a:lnTo>
                <a:lnTo>
                  <a:pt x="2880" y="3481"/>
                </a:lnTo>
                <a:lnTo>
                  <a:pt x="2867" y="3494"/>
                </a:lnTo>
                <a:lnTo>
                  <a:pt x="2851" y="3501"/>
                </a:lnTo>
                <a:lnTo>
                  <a:pt x="2831" y="3503"/>
                </a:lnTo>
                <a:lnTo>
                  <a:pt x="77" y="3503"/>
                </a:lnTo>
                <a:lnTo>
                  <a:pt x="57" y="3501"/>
                </a:lnTo>
                <a:lnTo>
                  <a:pt x="41" y="3494"/>
                </a:lnTo>
                <a:lnTo>
                  <a:pt x="28" y="3481"/>
                </a:lnTo>
                <a:lnTo>
                  <a:pt x="17" y="3464"/>
                </a:lnTo>
                <a:lnTo>
                  <a:pt x="10" y="3444"/>
                </a:lnTo>
                <a:lnTo>
                  <a:pt x="4" y="3418"/>
                </a:lnTo>
                <a:lnTo>
                  <a:pt x="1" y="3390"/>
                </a:lnTo>
                <a:lnTo>
                  <a:pt x="0" y="3358"/>
                </a:lnTo>
                <a:lnTo>
                  <a:pt x="1" y="3323"/>
                </a:lnTo>
                <a:lnTo>
                  <a:pt x="4" y="3286"/>
                </a:lnTo>
                <a:lnTo>
                  <a:pt x="10" y="3245"/>
                </a:lnTo>
                <a:lnTo>
                  <a:pt x="16" y="3204"/>
                </a:lnTo>
                <a:lnTo>
                  <a:pt x="24" y="3160"/>
                </a:lnTo>
                <a:lnTo>
                  <a:pt x="33" y="3114"/>
                </a:lnTo>
                <a:lnTo>
                  <a:pt x="44" y="3067"/>
                </a:lnTo>
                <a:lnTo>
                  <a:pt x="55" y="3019"/>
                </a:lnTo>
                <a:lnTo>
                  <a:pt x="68" y="2971"/>
                </a:lnTo>
                <a:lnTo>
                  <a:pt x="82" y="2922"/>
                </a:lnTo>
                <a:lnTo>
                  <a:pt x="96" y="2873"/>
                </a:lnTo>
                <a:lnTo>
                  <a:pt x="109" y="2824"/>
                </a:lnTo>
                <a:lnTo>
                  <a:pt x="124" y="2775"/>
                </a:lnTo>
                <a:lnTo>
                  <a:pt x="140" y="2727"/>
                </a:lnTo>
                <a:lnTo>
                  <a:pt x="155" y="2680"/>
                </a:lnTo>
                <a:lnTo>
                  <a:pt x="170" y="2635"/>
                </a:lnTo>
                <a:lnTo>
                  <a:pt x="185" y="2591"/>
                </a:lnTo>
                <a:lnTo>
                  <a:pt x="199" y="2549"/>
                </a:lnTo>
                <a:lnTo>
                  <a:pt x="213" y="2508"/>
                </a:lnTo>
                <a:lnTo>
                  <a:pt x="226" y="2471"/>
                </a:lnTo>
                <a:lnTo>
                  <a:pt x="239" y="2437"/>
                </a:lnTo>
                <a:lnTo>
                  <a:pt x="251" y="2405"/>
                </a:lnTo>
                <a:lnTo>
                  <a:pt x="261" y="2376"/>
                </a:lnTo>
                <a:lnTo>
                  <a:pt x="270" y="2352"/>
                </a:lnTo>
                <a:lnTo>
                  <a:pt x="278" y="2330"/>
                </a:lnTo>
                <a:lnTo>
                  <a:pt x="284" y="2313"/>
                </a:lnTo>
                <a:lnTo>
                  <a:pt x="289" y="2302"/>
                </a:lnTo>
                <a:lnTo>
                  <a:pt x="292" y="2294"/>
                </a:lnTo>
                <a:lnTo>
                  <a:pt x="294" y="2291"/>
                </a:lnTo>
                <a:lnTo>
                  <a:pt x="308" y="2263"/>
                </a:lnTo>
                <a:lnTo>
                  <a:pt x="328" y="2238"/>
                </a:lnTo>
                <a:lnTo>
                  <a:pt x="349" y="2216"/>
                </a:lnTo>
                <a:lnTo>
                  <a:pt x="373" y="2197"/>
                </a:lnTo>
                <a:lnTo>
                  <a:pt x="399" y="2181"/>
                </a:lnTo>
                <a:lnTo>
                  <a:pt x="425" y="2166"/>
                </a:lnTo>
                <a:lnTo>
                  <a:pt x="453" y="2154"/>
                </a:lnTo>
                <a:lnTo>
                  <a:pt x="668" y="2055"/>
                </a:lnTo>
                <a:lnTo>
                  <a:pt x="668" y="1036"/>
                </a:lnTo>
                <a:lnTo>
                  <a:pt x="669" y="959"/>
                </a:lnTo>
                <a:lnTo>
                  <a:pt x="675" y="884"/>
                </a:lnTo>
                <a:lnTo>
                  <a:pt x="685" y="814"/>
                </a:lnTo>
                <a:lnTo>
                  <a:pt x="699" y="747"/>
                </a:lnTo>
                <a:lnTo>
                  <a:pt x="718" y="684"/>
                </a:lnTo>
                <a:lnTo>
                  <a:pt x="313" y="537"/>
                </a:lnTo>
                <a:lnTo>
                  <a:pt x="298" y="529"/>
                </a:lnTo>
                <a:lnTo>
                  <a:pt x="285" y="519"/>
                </a:lnTo>
                <a:lnTo>
                  <a:pt x="275" y="506"/>
                </a:lnTo>
                <a:lnTo>
                  <a:pt x="270" y="490"/>
                </a:lnTo>
                <a:lnTo>
                  <a:pt x="268" y="474"/>
                </a:lnTo>
                <a:lnTo>
                  <a:pt x="270" y="457"/>
                </a:lnTo>
                <a:lnTo>
                  <a:pt x="275" y="442"/>
                </a:lnTo>
                <a:lnTo>
                  <a:pt x="285" y="428"/>
                </a:lnTo>
                <a:lnTo>
                  <a:pt x="298" y="417"/>
                </a:lnTo>
                <a:lnTo>
                  <a:pt x="313" y="410"/>
                </a:lnTo>
                <a:lnTo>
                  <a:pt x="1431" y="5"/>
                </a:lnTo>
                <a:lnTo>
                  <a:pt x="1447" y="0"/>
                </a:lnTo>
                <a:close/>
              </a:path>
            </a:pathLst>
          </a:custGeom>
          <a:solidFill>
            <a:schemeClr val="tx1">
              <a:lumMod val="75000"/>
              <a:lumOff val="25000"/>
            </a:schemeClr>
          </a:solidFill>
          <a:ln w="0">
            <a:noFill/>
            <a:prstDash val="solid"/>
            <a:round/>
          </a:ln>
        </p:spPr>
        <p:txBody>
          <a:bodyPr vert="horz" wrap="square" lIns="68580" tIns="34290" rIns="68580" bIns="34290" numCol="1" anchor="t" anchorCtr="0" compatLnSpc="1"/>
          <a:lstStyle/>
          <a:p>
            <a:endParaRPr lang="en-US" sz="1350"/>
          </a:p>
        </p:txBody>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860" y="3809314"/>
            <a:ext cx="685801" cy="179183"/>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1944" y="4495321"/>
            <a:ext cx="685801" cy="179183"/>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3" y="5164250"/>
            <a:ext cx="685801" cy="179183"/>
          </a:xfrm>
          <a:prstGeom prst="rect">
            <a:avLst/>
          </a:prstGeom>
        </p:spPr>
      </p:pic>
      <p:sp>
        <p:nvSpPr>
          <p:cNvPr id="54" name="Teardrop 53"/>
          <p:cNvSpPr/>
          <p:nvPr/>
        </p:nvSpPr>
        <p:spPr>
          <a:xfrm flipV="1">
            <a:off x="28845" y="4138271"/>
            <a:ext cx="548640" cy="548640"/>
          </a:xfrm>
          <a:prstGeom prst="teardrop">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Teardrop 54"/>
          <p:cNvSpPr/>
          <p:nvPr/>
        </p:nvSpPr>
        <p:spPr>
          <a:xfrm flipV="1">
            <a:off x="474000" y="3461724"/>
            <a:ext cx="548640" cy="548640"/>
          </a:xfrm>
          <a:prstGeom prst="teardrop">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ardrop 55"/>
          <p:cNvSpPr/>
          <p:nvPr/>
        </p:nvSpPr>
        <p:spPr>
          <a:xfrm flipV="1">
            <a:off x="987735" y="2785176"/>
            <a:ext cx="548640" cy="548640"/>
          </a:xfrm>
          <a:prstGeom prst="teardrop">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ardrop 56"/>
          <p:cNvSpPr/>
          <p:nvPr/>
        </p:nvSpPr>
        <p:spPr>
          <a:xfrm flipV="1">
            <a:off x="1624913" y="2119514"/>
            <a:ext cx="548640" cy="548640"/>
          </a:xfrm>
          <a:prstGeom prst="teardrop">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extBox 57"/>
          <p:cNvSpPr txBox="1"/>
          <p:nvPr/>
        </p:nvSpPr>
        <p:spPr>
          <a:xfrm>
            <a:off x="36465" y="4305682"/>
            <a:ext cx="541021" cy="300082"/>
          </a:xfrm>
          <a:prstGeom prst="rect">
            <a:avLst/>
          </a:prstGeom>
          <a:noFill/>
        </p:spPr>
        <p:txBody>
          <a:bodyPr wrap="square" rtlCol="0">
            <a:spAutoFit/>
          </a:bodyPr>
          <a:lstStyle/>
          <a:p>
            <a:pPr algn="ctr"/>
            <a:r>
              <a:rPr lang="en-US" sz="1350" b="1" dirty="0">
                <a:solidFill>
                  <a:schemeClr val="bg1"/>
                </a:solidFill>
                <a:latin typeface="Arial" panose="020B0604020202020204" pitchFamily="34" charset="0"/>
                <a:cs typeface="Arial" panose="020B0604020202020204" pitchFamily="34" charset="0"/>
              </a:rPr>
              <a:t>20%</a:t>
            </a:r>
            <a:endParaRPr lang="en-US" sz="1350" b="1" dirty="0">
              <a:solidFill>
                <a:schemeClr val="bg1"/>
              </a:solidFill>
              <a:latin typeface="Arial" panose="020B0604020202020204" pitchFamily="34" charset="0"/>
              <a:cs typeface="Arial" panose="020B0604020202020204" pitchFamily="34" charset="0"/>
            </a:endParaRPr>
          </a:p>
        </p:txBody>
      </p:sp>
      <p:sp>
        <p:nvSpPr>
          <p:cNvPr id="59" name="TextBox 58"/>
          <p:cNvSpPr txBox="1"/>
          <p:nvPr/>
        </p:nvSpPr>
        <p:spPr>
          <a:xfrm>
            <a:off x="469875" y="3634577"/>
            <a:ext cx="541021" cy="300082"/>
          </a:xfrm>
          <a:prstGeom prst="rect">
            <a:avLst/>
          </a:prstGeom>
          <a:noFill/>
        </p:spPr>
        <p:txBody>
          <a:bodyPr wrap="square" rtlCol="0">
            <a:spAutoFit/>
          </a:bodyPr>
          <a:lstStyle/>
          <a:p>
            <a:pPr algn="ctr"/>
            <a:r>
              <a:rPr lang="en-US" sz="1350" b="1" dirty="0">
                <a:solidFill>
                  <a:schemeClr val="bg1"/>
                </a:solidFill>
                <a:latin typeface="Arial" panose="020B0604020202020204" pitchFamily="34" charset="0"/>
                <a:cs typeface="Arial" panose="020B0604020202020204" pitchFamily="34" charset="0"/>
              </a:rPr>
              <a:t>40%</a:t>
            </a:r>
            <a:endParaRPr lang="en-US" sz="1350" b="1" dirty="0">
              <a:solidFill>
                <a:schemeClr val="bg1"/>
              </a:solidFill>
              <a:latin typeface="Arial" panose="020B0604020202020204" pitchFamily="34" charset="0"/>
              <a:cs typeface="Arial" panose="020B0604020202020204" pitchFamily="34" charset="0"/>
            </a:endParaRPr>
          </a:p>
        </p:txBody>
      </p:sp>
      <p:sp>
        <p:nvSpPr>
          <p:cNvPr id="60" name="TextBox 59"/>
          <p:cNvSpPr txBox="1"/>
          <p:nvPr/>
        </p:nvSpPr>
        <p:spPr>
          <a:xfrm>
            <a:off x="987735" y="2949939"/>
            <a:ext cx="541021" cy="300082"/>
          </a:xfrm>
          <a:prstGeom prst="rect">
            <a:avLst/>
          </a:prstGeom>
          <a:noFill/>
        </p:spPr>
        <p:txBody>
          <a:bodyPr wrap="square" rtlCol="0">
            <a:spAutoFit/>
          </a:bodyPr>
          <a:lstStyle/>
          <a:p>
            <a:pPr algn="ctr"/>
            <a:r>
              <a:rPr lang="en-US" sz="1350" b="1" dirty="0">
                <a:solidFill>
                  <a:schemeClr val="bg1"/>
                </a:solidFill>
                <a:latin typeface="Arial" panose="020B0604020202020204" pitchFamily="34" charset="0"/>
                <a:cs typeface="Arial" panose="020B0604020202020204" pitchFamily="34" charset="0"/>
              </a:rPr>
              <a:t>60%</a:t>
            </a:r>
            <a:endParaRPr lang="en-US" sz="1350" b="1" dirty="0">
              <a:solidFill>
                <a:schemeClr val="bg1"/>
              </a:solidFill>
              <a:latin typeface="Arial" panose="020B0604020202020204" pitchFamily="34" charset="0"/>
              <a:cs typeface="Arial" panose="020B0604020202020204" pitchFamily="34" charset="0"/>
            </a:endParaRPr>
          </a:p>
        </p:txBody>
      </p:sp>
      <p:sp>
        <p:nvSpPr>
          <p:cNvPr id="61" name="TextBox 60"/>
          <p:cNvSpPr txBox="1"/>
          <p:nvPr/>
        </p:nvSpPr>
        <p:spPr>
          <a:xfrm>
            <a:off x="1624914" y="2265153"/>
            <a:ext cx="541021" cy="300082"/>
          </a:xfrm>
          <a:prstGeom prst="rect">
            <a:avLst/>
          </a:prstGeom>
          <a:noFill/>
        </p:spPr>
        <p:txBody>
          <a:bodyPr wrap="square" rtlCol="0">
            <a:spAutoFit/>
          </a:bodyPr>
          <a:lstStyle/>
          <a:p>
            <a:pPr algn="ctr"/>
            <a:r>
              <a:rPr lang="en-US" sz="1350" b="1" dirty="0">
                <a:solidFill>
                  <a:schemeClr val="bg1"/>
                </a:solidFill>
                <a:latin typeface="Arial" panose="020B0604020202020204" pitchFamily="34" charset="0"/>
                <a:cs typeface="Arial" panose="020B0604020202020204" pitchFamily="34" charset="0"/>
              </a:rPr>
              <a:t>80%</a:t>
            </a:r>
            <a:endParaRPr lang="en-US" sz="135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961" y="736948"/>
            <a:ext cx="6457950" cy="969771"/>
          </a:xfrm>
        </p:spPr>
        <p:txBody>
          <a:bodyPr/>
          <a:lstStyle/>
          <a:p>
            <a:r>
              <a:rPr lang="en-US" dirty="0" smtClean="0"/>
              <a:t>TUJUAN BELAJAR</a:t>
            </a:r>
            <a:endParaRPr lang="en-US" dirty="0"/>
          </a:p>
        </p:txBody>
      </p:sp>
      <p:grpSp>
        <p:nvGrpSpPr>
          <p:cNvPr id="4" name="Group 3"/>
          <p:cNvGrpSpPr/>
          <p:nvPr/>
        </p:nvGrpSpPr>
        <p:grpSpPr>
          <a:xfrm>
            <a:off x="4270509" y="2320708"/>
            <a:ext cx="544286" cy="3356457"/>
            <a:chOff x="5853337" y="1655885"/>
            <a:chExt cx="725715" cy="4475276"/>
          </a:xfrm>
        </p:grpSpPr>
        <p:sp>
          <p:nvSpPr>
            <p:cNvPr id="5" name="Oval 4"/>
            <p:cNvSpPr/>
            <p:nvPr/>
          </p:nvSpPr>
          <p:spPr>
            <a:xfrm>
              <a:off x="5853337" y="1655885"/>
              <a:ext cx="725715" cy="725715"/>
            </a:xfrm>
            <a:prstGeom prst="ellipse">
              <a:avLst/>
            </a:prstGeom>
            <a:solidFill>
              <a:srgbClr val="6AB7C2"/>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6" name="Oval 5"/>
            <p:cNvSpPr/>
            <p:nvPr/>
          </p:nvSpPr>
          <p:spPr>
            <a:xfrm>
              <a:off x="5853337" y="2905739"/>
              <a:ext cx="725715" cy="725715"/>
            </a:xfrm>
            <a:prstGeom prst="ellipse">
              <a:avLst/>
            </a:prstGeom>
            <a:solidFill>
              <a:srgbClr val="F1C96C"/>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7" name="Oval 6"/>
            <p:cNvSpPr/>
            <p:nvPr/>
          </p:nvSpPr>
          <p:spPr>
            <a:xfrm>
              <a:off x="5853337" y="4155593"/>
              <a:ext cx="725715" cy="725715"/>
            </a:xfrm>
            <a:prstGeom prst="ellipse">
              <a:avLst/>
            </a:prstGeom>
            <a:solidFill>
              <a:srgbClr val="F4614E"/>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8" name="Oval 7"/>
            <p:cNvSpPr/>
            <p:nvPr/>
          </p:nvSpPr>
          <p:spPr>
            <a:xfrm>
              <a:off x="5853337" y="5405446"/>
              <a:ext cx="725715" cy="725715"/>
            </a:xfrm>
            <a:prstGeom prst="ellipse">
              <a:avLst/>
            </a:prstGeom>
            <a:solidFill>
              <a:srgbClr val="296480"/>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grpSp>
      <p:grpSp>
        <p:nvGrpSpPr>
          <p:cNvPr id="9" name="Group 8"/>
          <p:cNvGrpSpPr/>
          <p:nvPr/>
        </p:nvGrpSpPr>
        <p:grpSpPr>
          <a:xfrm>
            <a:off x="4440586" y="3445542"/>
            <a:ext cx="222389" cy="169398"/>
            <a:chOff x="9218613" y="1665288"/>
            <a:chExt cx="4910138" cy="3740150"/>
          </a:xfrm>
          <a:solidFill>
            <a:sysClr val="window" lastClr="FFFFFF"/>
          </a:solidFill>
        </p:grpSpPr>
        <p:sp>
          <p:nvSpPr>
            <p:cNvPr id="10" name="Freeform 6"/>
            <p:cNvSpPr>
              <a:spLocks noEditPoints="1"/>
            </p:cNvSpPr>
            <p:nvPr/>
          </p:nvSpPr>
          <p:spPr bwMode="auto">
            <a:xfrm>
              <a:off x="9218613" y="1665288"/>
              <a:ext cx="4910138" cy="3740150"/>
            </a:xfrm>
            <a:custGeom>
              <a:avLst/>
              <a:gdLst>
                <a:gd name="T0" fmla="*/ 691 w 6186"/>
                <a:gd name="T1" fmla="*/ 353 h 4712"/>
                <a:gd name="T2" fmla="*/ 569 w 6186"/>
                <a:gd name="T3" fmla="*/ 395 h 4712"/>
                <a:gd name="T4" fmla="*/ 465 w 6186"/>
                <a:gd name="T5" fmla="*/ 470 h 4712"/>
                <a:gd name="T6" fmla="*/ 392 w 6186"/>
                <a:gd name="T7" fmla="*/ 571 h 4712"/>
                <a:gd name="T8" fmla="*/ 351 w 6186"/>
                <a:gd name="T9" fmla="*/ 693 h 4712"/>
                <a:gd name="T10" fmla="*/ 345 w 6186"/>
                <a:gd name="T11" fmla="*/ 3955 h 4712"/>
                <a:gd name="T12" fmla="*/ 366 w 6186"/>
                <a:gd name="T13" fmla="*/ 4085 h 4712"/>
                <a:gd name="T14" fmla="*/ 426 w 6186"/>
                <a:gd name="T15" fmla="*/ 4199 h 4712"/>
                <a:gd name="T16" fmla="*/ 514 w 6186"/>
                <a:gd name="T17" fmla="*/ 4288 h 4712"/>
                <a:gd name="T18" fmla="*/ 627 w 6186"/>
                <a:gd name="T19" fmla="*/ 4346 h 4712"/>
                <a:gd name="T20" fmla="*/ 756 w 6186"/>
                <a:gd name="T21" fmla="*/ 4367 h 4712"/>
                <a:gd name="T22" fmla="*/ 5498 w 6186"/>
                <a:gd name="T23" fmla="*/ 4361 h 4712"/>
                <a:gd name="T24" fmla="*/ 5620 w 6186"/>
                <a:gd name="T25" fmla="*/ 4321 h 4712"/>
                <a:gd name="T26" fmla="*/ 5721 w 6186"/>
                <a:gd name="T27" fmla="*/ 4246 h 4712"/>
                <a:gd name="T28" fmla="*/ 5796 w 6186"/>
                <a:gd name="T29" fmla="*/ 4145 h 4712"/>
                <a:gd name="T30" fmla="*/ 5837 w 6186"/>
                <a:gd name="T31" fmla="*/ 4023 h 4712"/>
                <a:gd name="T32" fmla="*/ 5841 w 6186"/>
                <a:gd name="T33" fmla="*/ 3955 h 4712"/>
                <a:gd name="T34" fmla="*/ 5835 w 6186"/>
                <a:gd name="T35" fmla="*/ 693 h 4712"/>
                <a:gd name="T36" fmla="*/ 5794 w 6186"/>
                <a:gd name="T37" fmla="*/ 571 h 4712"/>
                <a:gd name="T38" fmla="*/ 5721 w 6186"/>
                <a:gd name="T39" fmla="*/ 470 h 4712"/>
                <a:gd name="T40" fmla="*/ 5618 w 6186"/>
                <a:gd name="T41" fmla="*/ 395 h 4712"/>
                <a:gd name="T42" fmla="*/ 5496 w 6186"/>
                <a:gd name="T43" fmla="*/ 353 h 4712"/>
                <a:gd name="T44" fmla="*/ 756 w 6186"/>
                <a:gd name="T45" fmla="*/ 348 h 4712"/>
                <a:gd name="T46" fmla="*/ 5430 w 6186"/>
                <a:gd name="T47" fmla="*/ 0 h 4712"/>
                <a:gd name="T48" fmla="*/ 5618 w 6186"/>
                <a:gd name="T49" fmla="*/ 25 h 4712"/>
                <a:gd name="T50" fmla="*/ 5787 w 6186"/>
                <a:gd name="T51" fmla="*/ 90 h 4712"/>
                <a:gd name="T52" fmla="*/ 5933 w 6186"/>
                <a:gd name="T53" fmla="*/ 194 h 4712"/>
                <a:gd name="T54" fmla="*/ 6051 w 6186"/>
                <a:gd name="T55" fmla="*/ 327 h 4712"/>
                <a:gd name="T56" fmla="*/ 6136 w 6186"/>
                <a:gd name="T57" fmla="*/ 487 h 4712"/>
                <a:gd name="T58" fmla="*/ 6181 w 6186"/>
                <a:gd name="T59" fmla="*/ 665 h 4712"/>
                <a:gd name="T60" fmla="*/ 6186 w 6186"/>
                <a:gd name="T61" fmla="*/ 3955 h 4712"/>
                <a:gd name="T62" fmla="*/ 6164 w 6186"/>
                <a:gd name="T63" fmla="*/ 4143 h 4712"/>
                <a:gd name="T64" fmla="*/ 6098 w 6186"/>
                <a:gd name="T65" fmla="*/ 4312 h 4712"/>
                <a:gd name="T66" fmla="*/ 5995 w 6186"/>
                <a:gd name="T67" fmla="*/ 4459 h 4712"/>
                <a:gd name="T68" fmla="*/ 5862 w 6186"/>
                <a:gd name="T69" fmla="*/ 4577 h 4712"/>
                <a:gd name="T70" fmla="*/ 5702 w 6186"/>
                <a:gd name="T71" fmla="*/ 4661 h 4712"/>
                <a:gd name="T72" fmla="*/ 5524 w 6186"/>
                <a:gd name="T73" fmla="*/ 4706 h 4712"/>
                <a:gd name="T74" fmla="*/ 756 w 6186"/>
                <a:gd name="T75" fmla="*/ 4712 h 4712"/>
                <a:gd name="T76" fmla="*/ 570 w 6186"/>
                <a:gd name="T77" fmla="*/ 4690 h 4712"/>
                <a:gd name="T78" fmla="*/ 402 w 6186"/>
                <a:gd name="T79" fmla="*/ 4624 h 4712"/>
                <a:gd name="T80" fmla="*/ 255 w 6186"/>
                <a:gd name="T81" fmla="*/ 4522 h 4712"/>
                <a:gd name="T82" fmla="*/ 135 w 6186"/>
                <a:gd name="T83" fmla="*/ 4389 h 4712"/>
                <a:gd name="T84" fmla="*/ 51 w 6186"/>
                <a:gd name="T85" fmla="*/ 4229 h 4712"/>
                <a:gd name="T86" fmla="*/ 6 w 6186"/>
                <a:gd name="T87" fmla="*/ 4051 h 4712"/>
                <a:gd name="T88" fmla="*/ 0 w 6186"/>
                <a:gd name="T89" fmla="*/ 759 h 4712"/>
                <a:gd name="T90" fmla="*/ 23 w 6186"/>
                <a:gd name="T91" fmla="*/ 571 h 4712"/>
                <a:gd name="T92" fmla="*/ 88 w 6186"/>
                <a:gd name="T93" fmla="*/ 402 h 4712"/>
                <a:gd name="T94" fmla="*/ 191 w 6186"/>
                <a:gd name="T95" fmla="*/ 256 h 4712"/>
                <a:gd name="T96" fmla="*/ 325 w 6186"/>
                <a:gd name="T97" fmla="*/ 137 h 4712"/>
                <a:gd name="T98" fmla="*/ 484 w 6186"/>
                <a:gd name="T99" fmla="*/ 53 h 4712"/>
                <a:gd name="T100" fmla="*/ 662 w 6186"/>
                <a:gd name="T101" fmla="*/ 8 h 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86" h="4712">
                  <a:moveTo>
                    <a:pt x="756" y="348"/>
                  </a:moveTo>
                  <a:lnTo>
                    <a:pt x="691" y="353"/>
                  </a:lnTo>
                  <a:lnTo>
                    <a:pt x="627" y="370"/>
                  </a:lnTo>
                  <a:lnTo>
                    <a:pt x="569" y="395"/>
                  </a:lnTo>
                  <a:lnTo>
                    <a:pt x="514" y="428"/>
                  </a:lnTo>
                  <a:lnTo>
                    <a:pt x="465" y="470"/>
                  </a:lnTo>
                  <a:lnTo>
                    <a:pt x="426" y="517"/>
                  </a:lnTo>
                  <a:lnTo>
                    <a:pt x="392" y="571"/>
                  </a:lnTo>
                  <a:lnTo>
                    <a:pt x="366" y="629"/>
                  </a:lnTo>
                  <a:lnTo>
                    <a:pt x="351" y="693"/>
                  </a:lnTo>
                  <a:lnTo>
                    <a:pt x="345" y="759"/>
                  </a:lnTo>
                  <a:lnTo>
                    <a:pt x="345" y="3955"/>
                  </a:lnTo>
                  <a:lnTo>
                    <a:pt x="351" y="4023"/>
                  </a:lnTo>
                  <a:lnTo>
                    <a:pt x="366" y="4085"/>
                  </a:lnTo>
                  <a:lnTo>
                    <a:pt x="392" y="4145"/>
                  </a:lnTo>
                  <a:lnTo>
                    <a:pt x="426" y="4199"/>
                  </a:lnTo>
                  <a:lnTo>
                    <a:pt x="465" y="4246"/>
                  </a:lnTo>
                  <a:lnTo>
                    <a:pt x="514" y="4288"/>
                  </a:lnTo>
                  <a:lnTo>
                    <a:pt x="569" y="4321"/>
                  </a:lnTo>
                  <a:lnTo>
                    <a:pt x="627" y="4346"/>
                  </a:lnTo>
                  <a:lnTo>
                    <a:pt x="691" y="4361"/>
                  </a:lnTo>
                  <a:lnTo>
                    <a:pt x="756" y="4367"/>
                  </a:lnTo>
                  <a:lnTo>
                    <a:pt x="5430" y="4367"/>
                  </a:lnTo>
                  <a:lnTo>
                    <a:pt x="5498" y="4361"/>
                  </a:lnTo>
                  <a:lnTo>
                    <a:pt x="5562" y="4346"/>
                  </a:lnTo>
                  <a:lnTo>
                    <a:pt x="5620" y="4321"/>
                  </a:lnTo>
                  <a:lnTo>
                    <a:pt x="5674" y="4288"/>
                  </a:lnTo>
                  <a:lnTo>
                    <a:pt x="5721" y="4246"/>
                  </a:lnTo>
                  <a:lnTo>
                    <a:pt x="5762" y="4199"/>
                  </a:lnTo>
                  <a:lnTo>
                    <a:pt x="5796" y="4145"/>
                  </a:lnTo>
                  <a:lnTo>
                    <a:pt x="5820" y="4085"/>
                  </a:lnTo>
                  <a:lnTo>
                    <a:pt x="5837" y="4023"/>
                  </a:lnTo>
                  <a:lnTo>
                    <a:pt x="5841" y="3955"/>
                  </a:lnTo>
                  <a:lnTo>
                    <a:pt x="5841" y="3955"/>
                  </a:lnTo>
                  <a:lnTo>
                    <a:pt x="5841" y="759"/>
                  </a:lnTo>
                  <a:lnTo>
                    <a:pt x="5835" y="693"/>
                  </a:lnTo>
                  <a:lnTo>
                    <a:pt x="5820" y="629"/>
                  </a:lnTo>
                  <a:lnTo>
                    <a:pt x="5794" y="571"/>
                  </a:lnTo>
                  <a:lnTo>
                    <a:pt x="5760" y="517"/>
                  </a:lnTo>
                  <a:lnTo>
                    <a:pt x="5721" y="470"/>
                  </a:lnTo>
                  <a:lnTo>
                    <a:pt x="5672" y="428"/>
                  </a:lnTo>
                  <a:lnTo>
                    <a:pt x="5618" y="395"/>
                  </a:lnTo>
                  <a:lnTo>
                    <a:pt x="5560" y="370"/>
                  </a:lnTo>
                  <a:lnTo>
                    <a:pt x="5496" y="353"/>
                  </a:lnTo>
                  <a:lnTo>
                    <a:pt x="5430" y="348"/>
                  </a:lnTo>
                  <a:lnTo>
                    <a:pt x="756" y="348"/>
                  </a:lnTo>
                  <a:close/>
                  <a:moveTo>
                    <a:pt x="756" y="0"/>
                  </a:moveTo>
                  <a:lnTo>
                    <a:pt x="5430" y="0"/>
                  </a:lnTo>
                  <a:lnTo>
                    <a:pt x="5526" y="8"/>
                  </a:lnTo>
                  <a:lnTo>
                    <a:pt x="5618" y="25"/>
                  </a:lnTo>
                  <a:lnTo>
                    <a:pt x="5704" y="53"/>
                  </a:lnTo>
                  <a:lnTo>
                    <a:pt x="5787" y="90"/>
                  </a:lnTo>
                  <a:lnTo>
                    <a:pt x="5864" y="137"/>
                  </a:lnTo>
                  <a:lnTo>
                    <a:pt x="5933" y="194"/>
                  </a:lnTo>
                  <a:lnTo>
                    <a:pt x="5997" y="256"/>
                  </a:lnTo>
                  <a:lnTo>
                    <a:pt x="6051" y="327"/>
                  </a:lnTo>
                  <a:lnTo>
                    <a:pt x="6098" y="404"/>
                  </a:lnTo>
                  <a:lnTo>
                    <a:pt x="6136" y="487"/>
                  </a:lnTo>
                  <a:lnTo>
                    <a:pt x="6164" y="573"/>
                  </a:lnTo>
                  <a:lnTo>
                    <a:pt x="6181" y="665"/>
                  </a:lnTo>
                  <a:lnTo>
                    <a:pt x="6186" y="759"/>
                  </a:lnTo>
                  <a:lnTo>
                    <a:pt x="6186" y="3955"/>
                  </a:lnTo>
                  <a:lnTo>
                    <a:pt x="6181" y="4051"/>
                  </a:lnTo>
                  <a:lnTo>
                    <a:pt x="6164" y="4143"/>
                  </a:lnTo>
                  <a:lnTo>
                    <a:pt x="6136" y="4229"/>
                  </a:lnTo>
                  <a:lnTo>
                    <a:pt x="6098" y="4312"/>
                  </a:lnTo>
                  <a:lnTo>
                    <a:pt x="6051" y="4389"/>
                  </a:lnTo>
                  <a:lnTo>
                    <a:pt x="5995" y="4459"/>
                  </a:lnTo>
                  <a:lnTo>
                    <a:pt x="5931" y="4522"/>
                  </a:lnTo>
                  <a:lnTo>
                    <a:pt x="5862" y="4577"/>
                  </a:lnTo>
                  <a:lnTo>
                    <a:pt x="5785" y="4624"/>
                  </a:lnTo>
                  <a:lnTo>
                    <a:pt x="5702" y="4661"/>
                  </a:lnTo>
                  <a:lnTo>
                    <a:pt x="5616" y="4690"/>
                  </a:lnTo>
                  <a:lnTo>
                    <a:pt x="5524" y="4706"/>
                  </a:lnTo>
                  <a:lnTo>
                    <a:pt x="5430" y="4712"/>
                  </a:lnTo>
                  <a:lnTo>
                    <a:pt x="756" y="4712"/>
                  </a:lnTo>
                  <a:lnTo>
                    <a:pt x="662" y="4706"/>
                  </a:lnTo>
                  <a:lnTo>
                    <a:pt x="570" y="4690"/>
                  </a:lnTo>
                  <a:lnTo>
                    <a:pt x="484" y="4661"/>
                  </a:lnTo>
                  <a:lnTo>
                    <a:pt x="402" y="4624"/>
                  </a:lnTo>
                  <a:lnTo>
                    <a:pt x="325" y="4577"/>
                  </a:lnTo>
                  <a:lnTo>
                    <a:pt x="255" y="4522"/>
                  </a:lnTo>
                  <a:lnTo>
                    <a:pt x="191" y="4459"/>
                  </a:lnTo>
                  <a:lnTo>
                    <a:pt x="135" y="4389"/>
                  </a:lnTo>
                  <a:lnTo>
                    <a:pt x="88" y="4312"/>
                  </a:lnTo>
                  <a:lnTo>
                    <a:pt x="51" y="4229"/>
                  </a:lnTo>
                  <a:lnTo>
                    <a:pt x="23" y="4143"/>
                  </a:lnTo>
                  <a:lnTo>
                    <a:pt x="6" y="4051"/>
                  </a:lnTo>
                  <a:lnTo>
                    <a:pt x="0" y="3955"/>
                  </a:lnTo>
                  <a:lnTo>
                    <a:pt x="0" y="759"/>
                  </a:lnTo>
                  <a:lnTo>
                    <a:pt x="6" y="663"/>
                  </a:lnTo>
                  <a:lnTo>
                    <a:pt x="23" y="571"/>
                  </a:lnTo>
                  <a:lnTo>
                    <a:pt x="51" y="485"/>
                  </a:lnTo>
                  <a:lnTo>
                    <a:pt x="88" y="402"/>
                  </a:lnTo>
                  <a:lnTo>
                    <a:pt x="135" y="325"/>
                  </a:lnTo>
                  <a:lnTo>
                    <a:pt x="191" y="256"/>
                  </a:lnTo>
                  <a:lnTo>
                    <a:pt x="255" y="192"/>
                  </a:lnTo>
                  <a:lnTo>
                    <a:pt x="325" y="137"/>
                  </a:lnTo>
                  <a:lnTo>
                    <a:pt x="402" y="90"/>
                  </a:lnTo>
                  <a:lnTo>
                    <a:pt x="484" y="53"/>
                  </a:lnTo>
                  <a:lnTo>
                    <a:pt x="570" y="25"/>
                  </a:lnTo>
                  <a:lnTo>
                    <a:pt x="662" y="8"/>
                  </a:lnTo>
                  <a:lnTo>
                    <a:pt x="756"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600" kern="0">
                <a:solidFill>
                  <a:prstClr val="black"/>
                </a:solidFill>
                <a:latin typeface="Calibri" panose="020F0502020204030204"/>
              </a:endParaRPr>
            </a:p>
          </p:txBody>
        </p:sp>
        <p:sp>
          <p:nvSpPr>
            <p:cNvPr id="11" name="Freeform 7"/>
            <p:cNvSpPr/>
            <p:nvPr/>
          </p:nvSpPr>
          <p:spPr bwMode="auto">
            <a:xfrm>
              <a:off x="9785351" y="2185988"/>
              <a:ext cx="3778250" cy="2701925"/>
            </a:xfrm>
            <a:custGeom>
              <a:avLst/>
              <a:gdLst>
                <a:gd name="T0" fmla="*/ 221 w 4760"/>
                <a:gd name="T1" fmla="*/ 5 h 3402"/>
                <a:gd name="T2" fmla="*/ 289 w 4760"/>
                <a:gd name="T3" fmla="*/ 43 h 3402"/>
                <a:gd name="T4" fmla="*/ 1961 w 4760"/>
                <a:gd name="T5" fmla="*/ 1538 h 3402"/>
                <a:gd name="T6" fmla="*/ 1974 w 4760"/>
                <a:gd name="T7" fmla="*/ 1553 h 3402"/>
                <a:gd name="T8" fmla="*/ 2383 w 4760"/>
                <a:gd name="T9" fmla="*/ 1919 h 3402"/>
                <a:gd name="T10" fmla="*/ 4503 w 4760"/>
                <a:gd name="T11" fmla="*/ 20 h 3402"/>
                <a:gd name="T12" fmla="*/ 4576 w 4760"/>
                <a:gd name="T13" fmla="*/ 0 h 3402"/>
                <a:gd name="T14" fmla="*/ 4650 w 4760"/>
                <a:gd name="T15" fmla="*/ 13 h 3402"/>
                <a:gd name="T16" fmla="*/ 4713 w 4760"/>
                <a:gd name="T17" fmla="*/ 56 h 3402"/>
                <a:gd name="T18" fmla="*/ 4753 w 4760"/>
                <a:gd name="T19" fmla="*/ 125 h 3402"/>
                <a:gd name="T20" fmla="*/ 4757 w 4760"/>
                <a:gd name="T21" fmla="*/ 201 h 3402"/>
                <a:gd name="T22" fmla="*/ 4728 w 4760"/>
                <a:gd name="T23" fmla="*/ 272 h 3402"/>
                <a:gd name="T24" fmla="*/ 3188 w 4760"/>
                <a:gd name="T25" fmla="*/ 1660 h 3402"/>
                <a:gd name="T26" fmla="*/ 4734 w 4760"/>
                <a:gd name="T27" fmla="*/ 3134 h 3402"/>
                <a:gd name="T28" fmla="*/ 4760 w 4760"/>
                <a:gd name="T29" fmla="*/ 3205 h 3402"/>
                <a:gd name="T30" fmla="*/ 4753 w 4760"/>
                <a:gd name="T31" fmla="*/ 3280 h 3402"/>
                <a:gd name="T32" fmla="*/ 4713 w 4760"/>
                <a:gd name="T33" fmla="*/ 3348 h 3402"/>
                <a:gd name="T34" fmla="*/ 4655 w 4760"/>
                <a:gd name="T35" fmla="*/ 3387 h 3402"/>
                <a:gd name="T36" fmla="*/ 4590 w 4760"/>
                <a:gd name="T37" fmla="*/ 3402 h 3402"/>
                <a:gd name="T38" fmla="*/ 4526 w 4760"/>
                <a:gd name="T39" fmla="*/ 3389 h 3402"/>
                <a:gd name="T40" fmla="*/ 4470 w 4760"/>
                <a:gd name="T41" fmla="*/ 3354 h 3402"/>
                <a:gd name="T42" fmla="*/ 2499 w 4760"/>
                <a:gd name="T43" fmla="*/ 2278 h 3402"/>
                <a:gd name="T44" fmla="*/ 2445 w 4760"/>
                <a:gd name="T45" fmla="*/ 2311 h 3402"/>
                <a:gd name="T46" fmla="*/ 2385 w 4760"/>
                <a:gd name="T47" fmla="*/ 2323 h 3402"/>
                <a:gd name="T48" fmla="*/ 2325 w 4760"/>
                <a:gd name="T49" fmla="*/ 2311 h 3402"/>
                <a:gd name="T50" fmla="*/ 2269 w 4760"/>
                <a:gd name="T51" fmla="*/ 2279 h 3402"/>
                <a:gd name="T52" fmla="*/ 302 w 4760"/>
                <a:gd name="T53" fmla="*/ 3354 h 3402"/>
                <a:gd name="T54" fmla="*/ 246 w 4760"/>
                <a:gd name="T55" fmla="*/ 3387 h 3402"/>
                <a:gd name="T56" fmla="*/ 184 w 4760"/>
                <a:gd name="T57" fmla="*/ 3399 h 3402"/>
                <a:gd name="T58" fmla="*/ 116 w 4760"/>
                <a:gd name="T59" fmla="*/ 3386 h 3402"/>
                <a:gd name="T60" fmla="*/ 58 w 4760"/>
                <a:gd name="T61" fmla="*/ 3344 h 3402"/>
                <a:gd name="T62" fmla="*/ 19 w 4760"/>
                <a:gd name="T63" fmla="*/ 3277 h 3402"/>
                <a:gd name="T64" fmla="*/ 13 w 4760"/>
                <a:gd name="T65" fmla="*/ 3201 h 3402"/>
                <a:gd name="T66" fmla="*/ 39 w 4760"/>
                <a:gd name="T67" fmla="*/ 3130 h 3402"/>
                <a:gd name="T68" fmla="*/ 1589 w 4760"/>
                <a:gd name="T69" fmla="*/ 1671 h 3402"/>
                <a:gd name="T70" fmla="*/ 32 w 4760"/>
                <a:gd name="T71" fmla="*/ 272 h 3402"/>
                <a:gd name="T72" fmla="*/ 4 w 4760"/>
                <a:gd name="T73" fmla="*/ 201 h 3402"/>
                <a:gd name="T74" fmla="*/ 8 w 4760"/>
                <a:gd name="T75" fmla="*/ 125 h 3402"/>
                <a:gd name="T76" fmla="*/ 45 w 4760"/>
                <a:gd name="T77" fmla="*/ 56 h 3402"/>
                <a:gd name="T78" fmla="*/ 109 w 4760"/>
                <a:gd name="T79" fmla="*/ 11 h 3402"/>
                <a:gd name="T80" fmla="*/ 184 w 4760"/>
                <a:gd name="T81" fmla="*/ 0 h 3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60" h="3402">
                  <a:moveTo>
                    <a:pt x="184" y="0"/>
                  </a:moveTo>
                  <a:lnTo>
                    <a:pt x="221" y="5"/>
                  </a:lnTo>
                  <a:lnTo>
                    <a:pt x="257" y="20"/>
                  </a:lnTo>
                  <a:lnTo>
                    <a:pt x="289" y="43"/>
                  </a:lnTo>
                  <a:lnTo>
                    <a:pt x="1946" y="1526"/>
                  </a:lnTo>
                  <a:lnTo>
                    <a:pt x="1961" y="1538"/>
                  </a:lnTo>
                  <a:lnTo>
                    <a:pt x="1974" y="1551"/>
                  </a:lnTo>
                  <a:lnTo>
                    <a:pt x="1974" y="1553"/>
                  </a:lnTo>
                  <a:lnTo>
                    <a:pt x="1976" y="1555"/>
                  </a:lnTo>
                  <a:lnTo>
                    <a:pt x="2383" y="1919"/>
                  </a:lnTo>
                  <a:lnTo>
                    <a:pt x="4470" y="45"/>
                  </a:lnTo>
                  <a:lnTo>
                    <a:pt x="4503" y="20"/>
                  </a:lnTo>
                  <a:lnTo>
                    <a:pt x="4539" y="5"/>
                  </a:lnTo>
                  <a:lnTo>
                    <a:pt x="4576" y="0"/>
                  </a:lnTo>
                  <a:lnTo>
                    <a:pt x="4614" y="1"/>
                  </a:lnTo>
                  <a:lnTo>
                    <a:pt x="4650" y="13"/>
                  </a:lnTo>
                  <a:lnTo>
                    <a:pt x="4683" y="30"/>
                  </a:lnTo>
                  <a:lnTo>
                    <a:pt x="4713" y="56"/>
                  </a:lnTo>
                  <a:lnTo>
                    <a:pt x="4738" y="90"/>
                  </a:lnTo>
                  <a:lnTo>
                    <a:pt x="4753" y="125"/>
                  </a:lnTo>
                  <a:lnTo>
                    <a:pt x="4758" y="163"/>
                  </a:lnTo>
                  <a:lnTo>
                    <a:pt x="4757" y="201"/>
                  </a:lnTo>
                  <a:lnTo>
                    <a:pt x="4745" y="238"/>
                  </a:lnTo>
                  <a:lnTo>
                    <a:pt x="4728" y="272"/>
                  </a:lnTo>
                  <a:lnTo>
                    <a:pt x="4702" y="302"/>
                  </a:lnTo>
                  <a:lnTo>
                    <a:pt x="3188" y="1660"/>
                  </a:lnTo>
                  <a:lnTo>
                    <a:pt x="4708" y="3104"/>
                  </a:lnTo>
                  <a:lnTo>
                    <a:pt x="4734" y="3134"/>
                  </a:lnTo>
                  <a:lnTo>
                    <a:pt x="4751" y="3168"/>
                  </a:lnTo>
                  <a:lnTo>
                    <a:pt x="4760" y="3205"/>
                  </a:lnTo>
                  <a:lnTo>
                    <a:pt x="4760" y="3243"/>
                  </a:lnTo>
                  <a:lnTo>
                    <a:pt x="4753" y="3280"/>
                  </a:lnTo>
                  <a:lnTo>
                    <a:pt x="4738" y="3316"/>
                  </a:lnTo>
                  <a:lnTo>
                    <a:pt x="4713" y="3348"/>
                  </a:lnTo>
                  <a:lnTo>
                    <a:pt x="4687" y="3371"/>
                  </a:lnTo>
                  <a:lnTo>
                    <a:pt x="4655" y="3387"/>
                  </a:lnTo>
                  <a:lnTo>
                    <a:pt x="4623" y="3399"/>
                  </a:lnTo>
                  <a:lnTo>
                    <a:pt x="4590" y="3402"/>
                  </a:lnTo>
                  <a:lnTo>
                    <a:pt x="4558" y="3399"/>
                  </a:lnTo>
                  <a:lnTo>
                    <a:pt x="4526" y="3389"/>
                  </a:lnTo>
                  <a:lnTo>
                    <a:pt x="4496" y="3374"/>
                  </a:lnTo>
                  <a:lnTo>
                    <a:pt x="4470" y="3354"/>
                  </a:lnTo>
                  <a:lnTo>
                    <a:pt x="2931" y="1891"/>
                  </a:lnTo>
                  <a:lnTo>
                    <a:pt x="2499" y="2278"/>
                  </a:lnTo>
                  <a:lnTo>
                    <a:pt x="2475" y="2298"/>
                  </a:lnTo>
                  <a:lnTo>
                    <a:pt x="2445" y="2311"/>
                  </a:lnTo>
                  <a:lnTo>
                    <a:pt x="2415" y="2321"/>
                  </a:lnTo>
                  <a:lnTo>
                    <a:pt x="2385" y="2323"/>
                  </a:lnTo>
                  <a:lnTo>
                    <a:pt x="2355" y="2321"/>
                  </a:lnTo>
                  <a:lnTo>
                    <a:pt x="2325" y="2311"/>
                  </a:lnTo>
                  <a:lnTo>
                    <a:pt x="2295" y="2298"/>
                  </a:lnTo>
                  <a:lnTo>
                    <a:pt x="2269" y="2279"/>
                  </a:lnTo>
                  <a:lnTo>
                    <a:pt x="1850" y="1904"/>
                  </a:lnTo>
                  <a:lnTo>
                    <a:pt x="302" y="3354"/>
                  </a:lnTo>
                  <a:lnTo>
                    <a:pt x="276" y="3372"/>
                  </a:lnTo>
                  <a:lnTo>
                    <a:pt x="246" y="3387"/>
                  </a:lnTo>
                  <a:lnTo>
                    <a:pt x="216" y="3397"/>
                  </a:lnTo>
                  <a:lnTo>
                    <a:pt x="184" y="3399"/>
                  </a:lnTo>
                  <a:lnTo>
                    <a:pt x="150" y="3395"/>
                  </a:lnTo>
                  <a:lnTo>
                    <a:pt x="116" y="3386"/>
                  </a:lnTo>
                  <a:lnTo>
                    <a:pt x="86" y="3369"/>
                  </a:lnTo>
                  <a:lnTo>
                    <a:pt x="58" y="3344"/>
                  </a:lnTo>
                  <a:lnTo>
                    <a:pt x="34" y="3312"/>
                  </a:lnTo>
                  <a:lnTo>
                    <a:pt x="19" y="3277"/>
                  </a:lnTo>
                  <a:lnTo>
                    <a:pt x="11" y="3239"/>
                  </a:lnTo>
                  <a:lnTo>
                    <a:pt x="13" y="3201"/>
                  </a:lnTo>
                  <a:lnTo>
                    <a:pt x="23" y="3164"/>
                  </a:lnTo>
                  <a:lnTo>
                    <a:pt x="39" y="3130"/>
                  </a:lnTo>
                  <a:lnTo>
                    <a:pt x="66" y="3100"/>
                  </a:lnTo>
                  <a:lnTo>
                    <a:pt x="1589" y="1671"/>
                  </a:lnTo>
                  <a:lnTo>
                    <a:pt x="58" y="302"/>
                  </a:lnTo>
                  <a:lnTo>
                    <a:pt x="32" y="272"/>
                  </a:lnTo>
                  <a:lnTo>
                    <a:pt x="13" y="238"/>
                  </a:lnTo>
                  <a:lnTo>
                    <a:pt x="4" y="201"/>
                  </a:lnTo>
                  <a:lnTo>
                    <a:pt x="0" y="163"/>
                  </a:lnTo>
                  <a:lnTo>
                    <a:pt x="8" y="125"/>
                  </a:lnTo>
                  <a:lnTo>
                    <a:pt x="23" y="90"/>
                  </a:lnTo>
                  <a:lnTo>
                    <a:pt x="45" y="56"/>
                  </a:lnTo>
                  <a:lnTo>
                    <a:pt x="75" y="30"/>
                  </a:lnTo>
                  <a:lnTo>
                    <a:pt x="109" y="11"/>
                  </a:lnTo>
                  <a:lnTo>
                    <a:pt x="144" y="1"/>
                  </a:lnTo>
                  <a:lnTo>
                    <a:pt x="18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600" kern="0">
                <a:solidFill>
                  <a:prstClr val="black"/>
                </a:solidFill>
                <a:latin typeface="Calibri" panose="020F0502020204030204"/>
              </a:endParaRPr>
            </a:p>
          </p:txBody>
        </p:sp>
      </p:grpSp>
      <p:grpSp>
        <p:nvGrpSpPr>
          <p:cNvPr id="12" name="Group 11"/>
          <p:cNvGrpSpPr/>
          <p:nvPr/>
        </p:nvGrpSpPr>
        <p:grpSpPr>
          <a:xfrm>
            <a:off x="4431664" y="5302010"/>
            <a:ext cx="213050" cy="213613"/>
            <a:chOff x="8539163" y="2900363"/>
            <a:chExt cx="4803776" cy="4816475"/>
          </a:xfrm>
          <a:solidFill>
            <a:sysClr val="window" lastClr="FFFFFF"/>
          </a:solidFill>
        </p:grpSpPr>
        <p:sp>
          <p:nvSpPr>
            <p:cNvPr id="13" name="Freeform 13"/>
            <p:cNvSpPr/>
            <p:nvPr/>
          </p:nvSpPr>
          <p:spPr bwMode="auto">
            <a:xfrm>
              <a:off x="11023601" y="3775076"/>
              <a:ext cx="1449388" cy="1450975"/>
            </a:xfrm>
            <a:custGeom>
              <a:avLst/>
              <a:gdLst>
                <a:gd name="T0" fmla="*/ 201 w 1826"/>
                <a:gd name="T1" fmla="*/ 2 h 1828"/>
                <a:gd name="T2" fmla="*/ 465 w 1826"/>
                <a:gd name="T3" fmla="*/ 67 h 1828"/>
                <a:gd name="T4" fmla="*/ 718 w 1826"/>
                <a:gd name="T5" fmla="*/ 165 h 1828"/>
                <a:gd name="T6" fmla="*/ 952 w 1826"/>
                <a:gd name="T7" fmla="*/ 298 h 1828"/>
                <a:gd name="T8" fmla="*/ 1169 w 1826"/>
                <a:gd name="T9" fmla="*/ 462 h 1828"/>
                <a:gd name="T10" fmla="*/ 1364 w 1826"/>
                <a:gd name="T11" fmla="*/ 656 h 1828"/>
                <a:gd name="T12" fmla="*/ 1529 w 1826"/>
                <a:gd name="T13" fmla="*/ 874 h 1828"/>
                <a:gd name="T14" fmla="*/ 1660 w 1826"/>
                <a:gd name="T15" fmla="*/ 1109 h 1828"/>
                <a:gd name="T16" fmla="*/ 1759 w 1826"/>
                <a:gd name="T17" fmla="*/ 1360 h 1828"/>
                <a:gd name="T18" fmla="*/ 1824 w 1826"/>
                <a:gd name="T19" fmla="*/ 1626 h 1828"/>
                <a:gd name="T20" fmla="*/ 1818 w 1826"/>
                <a:gd name="T21" fmla="*/ 1704 h 1828"/>
                <a:gd name="T22" fmla="*/ 1782 w 1826"/>
                <a:gd name="T23" fmla="*/ 1770 h 1828"/>
                <a:gd name="T24" fmla="*/ 1721 w 1826"/>
                <a:gd name="T25" fmla="*/ 1815 h 1828"/>
                <a:gd name="T26" fmla="*/ 1671 w 1826"/>
                <a:gd name="T27" fmla="*/ 1826 h 1828"/>
                <a:gd name="T28" fmla="*/ 1652 w 1826"/>
                <a:gd name="T29" fmla="*/ 1828 h 1828"/>
                <a:gd name="T30" fmla="*/ 1575 w 1826"/>
                <a:gd name="T31" fmla="*/ 1809 h 1828"/>
                <a:gd name="T32" fmla="*/ 1514 w 1826"/>
                <a:gd name="T33" fmla="*/ 1759 h 1828"/>
                <a:gd name="T34" fmla="*/ 1482 w 1826"/>
                <a:gd name="T35" fmla="*/ 1684 h 1828"/>
                <a:gd name="T36" fmla="*/ 1420 w 1826"/>
                <a:gd name="T37" fmla="*/ 1440 h 1828"/>
                <a:gd name="T38" fmla="*/ 1322 w 1826"/>
                <a:gd name="T39" fmla="*/ 1209 h 1828"/>
                <a:gd name="T40" fmla="*/ 1191 w 1826"/>
                <a:gd name="T41" fmla="*/ 994 h 1828"/>
                <a:gd name="T42" fmla="*/ 1024 w 1826"/>
                <a:gd name="T43" fmla="*/ 800 h 1828"/>
                <a:gd name="T44" fmla="*/ 831 w 1826"/>
                <a:gd name="T45" fmla="*/ 634 h 1828"/>
                <a:gd name="T46" fmla="*/ 616 w 1826"/>
                <a:gd name="T47" fmla="*/ 501 h 1828"/>
                <a:gd name="T48" fmla="*/ 386 w 1826"/>
                <a:gd name="T49" fmla="*/ 403 h 1828"/>
                <a:gd name="T50" fmla="*/ 142 w 1826"/>
                <a:gd name="T51" fmla="*/ 342 h 1828"/>
                <a:gd name="T52" fmla="*/ 70 w 1826"/>
                <a:gd name="T53" fmla="*/ 313 h 1828"/>
                <a:gd name="T54" fmla="*/ 20 w 1826"/>
                <a:gd name="T55" fmla="*/ 255 h 1828"/>
                <a:gd name="T56" fmla="*/ 0 w 1826"/>
                <a:gd name="T57" fmla="*/ 183 h 1828"/>
                <a:gd name="T58" fmla="*/ 13 w 1826"/>
                <a:gd name="T59" fmla="*/ 106 h 1828"/>
                <a:gd name="T60" fmla="*/ 57 w 1826"/>
                <a:gd name="T61" fmla="*/ 43 h 1828"/>
                <a:gd name="T62" fmla="*/ 123 w 1826"/>
                <a:gd name="T63" fmla="*/ 8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6" h="1828">
                  <a:moveTo>
                    <a:pt x="160" y="0"/>
                  </a:moveTo>
                  <a:lnTo>
                    <a:pt x="201" y="2"/>
                  </a:lnTo>
                  <a:lnTo>
                    <a:pt x="336" y="30"/>
                  </a:lnTo>
                  <a:lnTo>
                    <a:pt x="465" y="67"/>
                  </a:lnTo>
                  <a:lnTo>
                    <a:pt x="592" y="111"/>
                  </a:lnTo>
                  <a:lnTo>
                    <a:pt x="718" y="165"/>
                  </a:lnTo>
                  <a:lnTo>
                    <a:pt x="836" y="228"/>
                  </a:lnTo>
                  <a:lnTo>
                    <a:pt x="952" y="298"/>
                  </a:lnTo>
                  <a:lnTo>
                    <a:pt x="1063" y="375"/>
                  </a:lnTo>
                  <a:lnTo>
                    <a:pt x="1169" y="462"/>
                  </a:lnTo>
                  <a:lnTo>
                    <a:pt x="1270" y="556"/>
                  </a:lnTo>
                  <a:lnTo>
                    <a:pt x="1364" y="656"/>
                  </a:lnTo>
                  <a:lnTo>
                    <a:pt x="1449" y="763"/>
                  </a:lnTo>
                  <a:lnTo>
                    <a:pt x="1529" y="874"/>
                  </a:lnTo>
                  <a:lnTo>
                    <a:pt x="1599" y="989"/>
                  </a:lnTo>
                  <a:lnTo>
                    <a:pt x="1660" y="1109"/>
                  </a:lnTo>
                  <a:lnTo>
                    <a:pt x="1715" y="1233"/>
                  </a:lnTo>
                  <a:lnTo>
                    <a:pt x="1759" y="1360"/>
                  </a:lnTo>
                  <a:lnTo>
                    <a:pt x="1796" y="1491"/>
                  </a:lnTo>
                  <a:lnTo>
                    <a:pt x="1824" y="1626"/>
                  </a:lnTo>
                  <a:lnTo>
                    <a:pt x="1826" y="1665"/>
                  </a:lnTo>
                  <a:lnTo>
                    <a:pt x="1818" y="1704"/>
                  </a:lnTo>
                  <a:lnTo>
                    <a:pt x="1804" y="1739"/>
                  </a:lnTo>
                  <a:lnTo>
                    <a:pt x="1782" y="1770"/>
                  </a:lnTo>
                  <a:lnTo>
                    <a:pt x="1754" y="1796"/>
                  </a:lnTo>
                  <a:lnTo>
                    <a:pt x="1721" y="1815"/>
                  </a:lnTo>
                  <a:lnTo>
                    <a:pt x="1682" y="1826"/>
                  </a:lnTo>
                  <a:lnTo>
                    <a:pt x="1671" y="1826"/>
                  </a:lnTo>
                  <a:lnTo>
                    <a:pt x="1661" y="1828"/>
                  </a:lnTo>
                  <a:lnTo>
                    <a:pt x="1652" y="1828"/>
                  </a:lnTo>
                  <a:lnTo>
                    <a:pt x="1612" y="1822"/>
                  </a:lnTo>
                  <a:lnTo>
                    <a:pt x="1575" y="1809"/>
                  </a:lnTo>
                  <a:lnTo>
                    <a:pt x="1541" y="1787"/>
                  </a:lnTo>
                  <a:lnTo>
                    <a:pt x="1514" y="1759"/>
                  </a:lnTo>
                  <a:lnTo>
                    <a:pt x="1493" y="1724"/>
                  </a:lnTo>
                  <a:lnTo>
                    <a:pt x="1482" y="1684"/>
                  </a:lnTo>
                  <a:lnTo>
                    <a:pt x="1455" y="1560"/>
                  </a:lnTo>
                  <a:lnTo>
                    <a:pt x="1420" y="1440"/>
                  </a:lnTo>
                  <a:lnTo>
                    <a:pt x="1375" y="1321"/>
                  </a:lnTo>
                  <a:lnTo>
                    <a:pt x="1322" y="1209"/>
                  </a:lnTo>
                  <a:lnTo>
                    <a:pt x="1261" y="1100"/>
                  </a:lnTo>
                  <a:lnTo>
                    <a:pt x="1191" y="994"/>
                  </a:lnTo>
                  <a:lnTo>
                    <a:pt x="1111" y="895"/>
                  </a:lnTo>
                  <a:lnTo>
                    <a:pt x="1024" y="800"/>
                  </a:lnTo>
                  <a:lnTo>
                    <a:pt x="930" y="714"/>
                  </a:lnTo>
                  <a:lnTo>
                    <a:pt x="831" y="634"/>
                  </a:lnTo>
                  <a:lnTo>
                    <a:pt x="725" y="564"/>
                  </a:lnTo>
                  <a:lnTo>
                    <a:pt x="616" y="501"/>
                  </a:lnTo>
                  <a:lnTo>
                    <a:pt x="504" y="447"/>
                  </a:lnTo>
                  <a:lnTo>
                    <a:pt x="386" y="403"/>
                  </a:lnTo>
                  <a:lnTo>
                    <a:pt x="266" y="368"/>
                  </a:lnTo>
                  <a:lnTo>
                    <a:pt x="142" y="342"/>
                  </a:lnTo>
                  <a:lnTo>
                    <a:pt x="103" y="331"/>
                  </a:lnTo>
                  <a:lnTo>
                    <a:pt x="70" y="313"/>
                  </a:lnTo>
                  <a:lnTo>
                    <a:pt x="40" y="287"/>
                  </a:lnTo>
                  <a:lnTo>
                    <a:pt x="20" y="255"/>
                  </a:lnTo>
                  <a:lnTo>
                    <a:pt x="5" y="220"/>
                  </a:lnTo>
                  <a:lnTo>
                    <a:pt x="0" y="183"/>
                  </a:lnTo>
                  <a:lnTo>
                    <a:pt x="2" y="143"/>
                  </a:lnTo>
                  <a:lnTo>
                    <a:pt x="13" y="106"/>
                  </a:lnTo>
                  <a:lnTo>
                    <a:pt x="31" y="70"/>
                  </a:lnTo>
                  <a:lnTo>
                    <a:pt x="57" y="43"/>
                  </a:lnTo>
                  <a:lnTo>
                    <a:pt x="88" y="21"/>
                  </a:lnTo>
                  <a:lnTo>
                    <a:pt x="123" y="8"/>
                  </a:lnTo>
                  <a:lnTo>
                    <a:pt x="160"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600" kern="0">
                <a:solidFill>
                  <a:prstClr val="black"/>
                </a:solidFill>
                <a:latin typeface="Calibri" panose="020F0502020204030204"/>
              </a:endParaRPr>
            </a:p>
          </p:txBody>
        </p:sp>
        <p:grpSp>
          <p:nvGrpSpPr>
            <p:cNvPr id="14" name="Group 13"/>
            <p:cNvGrpSpPr/>
            <p:nvPr/>
          </p:nvGrpSpPr>
          <p:grpSpPr>
            <a:xfrm>
              <a:off x="8539163" y="2900363"/>
              <a:ext cx="4803776" cy="4816475"/>
              <a:chOff x="8539163" y="2900363"/>
              <a:chExt cx="4803776" cy="4816475"/>
            </a:xfrm>
            <a:grpFill/>
          </p:grpSpPr>
          <p:sp>
            <p:nvSpPr>
              <p:cNvPr id="15" name="Freeform 12"/>
              <p:cNvSpPr>
                <a:spLocks noEditPoints="1"/>
              </p:cNvSpPr>
              <p:nvPr/>
            </p:nvSpPr>
            <p:spPr bwMode="auto">
              <a:xfrm>
                <a:off x="8539163" y="3179763"/>
                <a:ext cx="4513263" cy="4537075"/>
              </a:xfrm>
              <a:custGeom>
                <a:avLst/>
                <a:gdLst>
                  <a:gd name="T0" fmla="*/ 1158 w 5685"/>
                  <a:gd name="T1" fmla="*/ 346 h 5715"/>
                  <a:gd name="T2" fmla="*/ 526 w 5685"/>
                  <a:gd name="T3" fmla="*/ 874 h 5715"/>
                  <a:gd name="T4" fmla="*/ 360 w 5685"/>
                  <a:gd name="T5" fmla="*/ 1181 h 5715"/>
                  <a:gd name="T6" fmla="*/ 369 w 5685"/>
                  <a:gd name="T7" fmla="*/ 1622 h 5715"/>
                  <a:gd name="T8" fmla="*/ 561 w 5685"/>
                  <a:gd name="T9" fmla="*/ 2229 h 5715"/>
                  <a:gd name="T10" fmla="*/ 1025 w 5685"/>
                  <a:gd name="T11" fmla="*/ 3075 h 5715"/>
                  <a:gd name="T12" fmla="*/ 1745 w 5685"/>
                  <a:gd name="T13" fmla="*/ 3953 h 5715"/>
                  <a:gd name="T14" fmla="*/ 2675 w 5685"/>
                  <a:gd name="T15" fmla="*/ 4716 h 5715"/>
                  <a:gd name="T16" fmla="*/ 3517 w 5685"/>
                  <a:gd name="T17" fmla="*/ 5168 h 5715"/>
                  <a:gd name="T18" fmla="*/ 4160 w 5685"/>
                  <a:gd name="T19" fmla="*/ 5355 h 5715"/>
                  <a:gd name="T20" fmla="*/ 4520 w 5685"/>
                  <a:gd name="T21" fmla="*/ 5355 h 5715"/>
                  <a:gd name="T22" fmla="*/ 4841 w 5685"/>
                  <a:gd name="T23" fmla="*/ 5168 h 5715"/>
                  <a:gd name="T24" fmla="*/ 5244 w 5685"/>
                  <a:gd name="T25" fmla="*/ 4756 h 5715"/>
                  <a:gd name="T26" fmla="*/ 5336 w 5685"/>
                  <a:gd name="T27" fmla="*/ 4503 h 5715"/>
                  <a:gd name="T28" fmla="*/ 4513 w 5685"/>
                  <a:gd name="T29" fmla="*/ 3625 h 5715"/>
                  <a:gd name="T30" fmla="*/ 4350 w 5685"/>
                  <a:gd name="T31" fmla="*/ 3553 h 5715"/>
                  <a:gd name="T32" fmla="*/ 4182 w 5685"/>
                  <a:gd name="T33" fmla="*/ 3627 h 5715"/>
                  <a:gd name="T34" fmla="*/ 3667 w 5685"/>
                  <a:gd name="T35" fmla="*/ 4132 h 5715"/>
                  <a:gd name="T36" fmla="*/ 3484 w 5685"/>
                  <a:gd name="T37" fmla="*/ 4172 h 5715"/>
                  <a:gd name="T38" fmla="*/ 3324 w 5685"/>
                  <a:gd name="T39" fmla="*/ 4100 h 5715"/>
                  <a:gd name="T40" fmla="*/ 2757 w 5685"/>
                  <a:gd name="T41" fmla="*/ 3738 h 5715"/>
                  <a:gd name="T42" fmla="*/ 1963 w 5685"/>
                  <a:gd name="T43" fmla="*/ 2947 h 5715"/>
                  <a:gd name="T44" fmla="*/ 1688 w 5685"/>
                  <a:gd name="T45" fmla="*/ 2550 h 5715"/>
                  <a:gd name="T46" fmla="*/ 1536 w 5685"/>
                  <a:gd name="T47" fmla="*/ 2230 h 5715"/>
                  <a:gd name="T48" fmla="*/ 1551 w 5685"/>
                  <a:gd name="T49" fmla="*/ 2049 h 5715"/>
                  <a:gd name="T50" fmla="*/ 1726 w 5685"/>
                  <a:gd name="T51" fmla="*/ 1861 h 5715"/>
                  <a:gd name="T52" fmla="*/ 2094 w 5685"/>
                  <a:gd name="T53" fmla="*/ 1489 h 5715"/>
                  <a:gd name="T54" fmla="*/ 2125 w 5685"/>
                  <a:gd name="T55" fmla="*/ 1242 h 5715"/>
                  <a:gd name="T56" fmla="*/ 1462 w 5685"/>
                  <a:gd name="T57" fmla="*/ 551 h 5715"/>
                  <a:gd name="T58" fmla="*/ 1265 w 5685"/>
                  <a:gd name="T59" fmla="*/ 375 h 5715"/>
                  <a:gd name="T60" fmla="*/ 1232 w 5685"/>
                  <a:gd name="T61" fmla="*/ 6 h 5715"/>
                  <a:gd name="T62" fmla="*/ 1584 w 5685"/>
                  <a:gd name="T63" fmla="*/ 189 h 5715"/>
                  <a:gd name="T64" fmla="*/ 2291 w 5685"/>
                  <a:gd name="T65" fmla="*/ 898 h 5715"/>
                  <a:gd name="T66" fmla="*/ 2489 w 5685"/>
                  <a:gd name="T67" fmla="*/ 1264 h 5715"/>
                  <a:gd name="T68" fmla="*/ 2404 w 5685"/>
                  <a:gd name="T69" fmla="*/ 1643 h 5715"/>
                  <a:gd name="T70" fmla="*/ 1990 w 5685"/>
                  <a:gd name="T71" fmla="*/ 2088 h 5715"/>
                  <a:gd name="T72" fmla="*/ 2090 w 5685"/>
                  <a:gd name="T73" fmla="*/ 2537 h 5715"/>
                  <a:gd name="T74" fmla="*/ 2666 w 5685"/>
                  <a:gd name="T75" fmla="*/ 3202 h 5715"/>
                  <a:gd name="T76" fmla="*/ 3346 w 5685"/>
                  <a:gd name="T77" fmla="*/ 3725 h 5715"/>
                  <a:gd name="T78" fmla="*/ 4051 w 5685"/>
                  <a:gd name="T79" fmla="*/ 3298 h 5715"/>
                  <a:gd name="T80" fmla="*/ 4431 w 5685"/>
                  <a:gd name="T81" fmla="*/ 3215 h 5715"/>
                  <a:gd name="T82" fmla="*/ 4786 w 5685"/>
                  <a:gd name="T83" fmla="*/ 3407 h 5715"/>
                  <a:gd name="T84" fmla="*/ 5663 w 5685"/>
                  <a:gd name="T85" fmla="*/ 4396 h 5715"/>
                  <a:gd name="T86" fmla="*/ 5635 w 5685"/>
                  <a:gd name="T87" fmla="*/ 4784 h 5715"/>
                  <a:gd name="T88" fmla="*/ 5325 w 5685"/>
                  <a:gd name="T89" fmla="*/ 5161 h 5715"/>
                  <a:gd name="T90" fmla="*/ 5098 w 5685"/>
                  <a:gd name="T91" fmla="*/ 5396 h 5715"/>
                  <a:gd name="T92" fmla="*/ 4806 w 5685"/>
                  <a:gd name="T93" fmla="*/ 5617 h 5715"/>
                  <a:gd name="T94" fmla="*/ 4359 w 5685"/>
                  <a:gd name="T95" fmla="*/ 5715 h 5715"/>
                  <a:gd name="T96" fmla="*/ 3857 w 5685"/>
                  <a:gd name="T97" fmla="*/ 5645 h 5715"/>
                  <a:gd name="T98" fmla="*/ 3253 w 5685"/>
                  <a:gd name="T99" fmla="*/ 5427 h 5715"/>
                  <a:gd name="T100" fmla="*/ 2351 w 5685"/>
                  <a:gd name="T101" fmla="*/ 4913 h 5715"/>
                  <a:gd name="T102" fmla="*/ 1464 w 5685"/>
                  <a:gd name="T103" fmla="*/ 4161 h 5715"/>
                  <a:gd name="T104" fmla="*/ 735 w 5685"/>
                  <a:gd name="T105" fmla="*/ 3263 h 5715"/>
                  <a:gd name="T106" fmla="*/ 242 w 5685"/>
                  <a:gd name="T107" fmla="*/ 2362 h 5715"/>
                  <a:gd name="T108" fmla="*/ 55 w 5685"/>
                  <a:gd name="T109" fmla="*/ 1809 h 5715"/>
                  <a:gd name="T110" fmla="*/ 6 w 5685"/>
                  <a:gd name="T111" fmla="*/ 1225 h 5715"/>
                  <a:gd name="T112" fmla="*/ 159 w 5685"/>
                  <a:gd name="T113" fmla="*/ 780 h 5715"/>
                  <a:gd name="T114" fmla="*/ 787 w 5685"/>
                  <a:gd name="T115" fmla="*/ 131 h 5715"/>
                  <a:gd name="T116" fmla="*/ 1154 w 5685"/>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5" h="5715">
                    <a:moveTo>
                      <a:pt x="5244" y="4756"/>
                    </a:moveTo>
                    <a:lnTo>
                      <a:pt x="5244" y="4756"/>
                    </a:lnTo>
                    <a:lnTo>
                      <a:pt x="5244" y="4756"/>
                    </a:lnTo>
                    <a:lnTo>
                      <a:pt x="5244" y="4756"/>
                    </a:lnTo>
                    <a:close/>
                    <a:moveTo>
                      <a:pt x="1158" y="346"/>
                    </a:moveTo>
                    <a:lnTo>
                      <a:pt x="1108" y="351"/>
                    </a:lnTo>
                    <a:lnTo>
                      <a:pt x="1060" y="370"/>
                    </a:lnTo>
                    <a:lnTo>
                      <a:pt x="1010" y="397"/>
                    </a:lnTo>
                    <a:lnTo>
                      <a:pt x="964" y="436"/>
                    </a:lnTo>
                    <a:lnTo>
                      <a:pt x="526" y="874"/>
                    </a:lnTo>
                    <a:lnTo>
                      <a:pt x="478" y="928"/>
                    </a:lnTo>
                    <a:lnTo>
                      <a:pt x="436" y="987"/>
                    </a:lnTo>
                    <a:lnTo>
                      <a:pt x="403" y="1048"/>
                    </a:lnTo>
                    <a:lnTo>
                      <a:pt x="379" y="1112"/>
                    </a:lnTo>
                    <a:lnTo>
                      <a:pt x="360" y="1181"/>
                    </a:lnTo>
                    <a:lnTo>
                      <a:pt x="351" y="1255"/>
                    </a:lnTo>
                    <a:lnTo>
                      <a:pt x="345" y="1343"/>
                    </a:lnTo>
                    <a:lnTo>
                      <a:pt x="347" y="1434"/>
                    </a:lnTo>
                    <a:lnTo>
                      <a:pt x="356" y="1526"/>
                    </a:lnTo>
                    <a:lnTo>
                      <a:pt x="369" y="1622"/>
                    </a:lnTo>
                    <a:lnTo>
                      <a:pt x="391" y="1724"/>
                    </a:lnTo>
                    <a:lnTo>
                      <a:pt x="417" y="1829"/>
                    </a:lnTo>
                    <a:lnTo>
                      <a:pt x="452" y="1938"/>
                    </a:lnTo>
                    <a:lnTo>
                      <a:pt x="493" y="2055"/>
                    </a:lnTo>
                    <a:lnTo>
                      <a:pt x="561" y="2229"/>
                    </a:lnTo>
                    <a:lnTo>
                      <a:pt x="637" y="2399"/>
                    </a:lnTo>
                    <a:lnTo>
                      <a:pt x="722" y="2569"/>
                    </a:lnTo>
                    <a:lnTo>
                      <a:pt x="814" y="2737"/>
                    </a:lnTo>
                    <a:lnTo>
                      <a:pt x="914" y="2907"/>
                    </a:lnTo>
                    <a:lnTo>
                      <a:pt x="1025" y="3075"/>
                    </a:lnTo>
                    <a:lnTo>
                      <a:pt x="1145" y="3245"/>
                    </a:lnTo>
                    <a:lnTo>
                      <a:pt x="1274" y="3417"/>
                    </a:lnTo>
                    <a:lnTo>
                      <a:pt x="1414" y="3590"/>
                    </a:lnTo>
                    <a:lnTo>
                      <a:pt x="1577" y="3775"/>
                    </a:lnTo>
                    <a:lnTo>
                      <a:pt x="1745" y="3953"/>
                    </a:lnTo>
                    <a:lnTo>
                      <a:pt x="1918" y="4123"/>
                    </a:lnTo>
                    <a:lnTo>
                      <a:pt x="2099" y="4283"/>
                    </a:lnTo>
                    <a:lnTo>
                      <a:pt x="2286" y="4437"/>
                    </a:lnTo>
                    <a:lnTo>
                      <a:pt x="2478" y="4581"/>
                    </a:lnTo>
                    <a:lnTo>
                      <a:pt x="2675" y="4716"/>
                    </a:lnTo>
                    <a:lnTo>
                      <a:pt x="2879" y="4843"/>
                    </a:lnTo>
                    <a:lnTo>
                      <a:pt x="3089" y="4961"/>
                    </a:lnTo>
                    <a:lnTo>
                      <a:pt x="3303" y="5070"/>
                    </a:lnTo>
                    <a:lnTo>
                      <a:pt x="3407" y="5119"/>
                    </a:lnTo>
                    <a:lnTo>
                      <a:pt x="3517" y="5168"/>
                    </a:lnTo>
                    <a:lnTo>
                      <a:pt x="3636" y="5215"/>
                    </a:lnTo>
                    <a:lnTo>
                      <a:pt x="3759" y="5259"/>
                    </a:lnTo>
                    <a:lnTo>
                      <a:pt x="3889" y="5298"/>
                    </a:lnTo>
                    <a:lnTo>
                      <a:pt x="4022" y="5331"/>
                    </a:lnTo>
                    <a:lnTo>
                      <a:pt x="4160" y="5355"/>
                    </a:lnTo>
                    <a:lnTo>
                      <a:pt x="4300" y="5370"/>
                    </a:lnTo>
                    <a:lnTo>
                      <a:pt x="4330" y="5372"/>
                    </a:lnTo>
                    <a:lnTo>
                      <a:pt x="4359" y="5372"/>
                    </a:lnTo>
                    <a:lnTo>
                      <a:pt x="4443" y="5368"/>
                    </a:lnTo>
                    <a:lnTo>
                      <a:pt x="4520" y="5355"/>
                    </a:lnTo>
                    <a:lnTo>
                      <a:pt x="4592" y="5335"/>
                    </a:lnTo>
                    <a:lnTo>
                      <a:pt x="4660" y="5307"/>
                    </a:lnTo>
                    <a:lnTo>
                      <a:pt x="4723" y="5268"/>
                    </a:lnTo>
                    <a:lnTo>
                      <a:pt x="4784" y="5222"/>
                    </a:lnTo>
                    <a:lnTo>
                      <a:pt x="4841" y="5168"/>
                    </a:lnTo>
                    <a:lnTo>
                      <a:pt x="4921" y="5078"/>
                    </a:lnTo>
                    <a:lnTo>
                      <a:pt x="5004" y="4993"/>
                    </a:lnTo>
                    <a:lnTo>
                      <a:pt x="5087" y="4912"/>
                    </a:lnTo>
                    <a:lnTo>
                      <a:pt x="5168" y="4834"/>
                    </a:lnTo>
                    <a:lnTo>
                      <a:pt x="5244" y="4756"/>
                    </a:lnTo>
                    <a:lnTo>
                      <a:pt x="5286" y="4705"/>
                    </a:lnTo>
                    <a:lnTo>
                      <a:pt x="5318" y="4655"/>
                    </a:lnTo>
                    <a:lnTo>
                      <a:pt x="5336" y="4603"/>
                    </a:lnTo>
                    <a:lnTo>
                      <a:pt x="5342" y="4553"/>
                    </a:lnTo>
                    <a:lnTo>
                      <a:pt x="5336" y="4503"/>
                    </a:lnTo>
                    <a:lnTo>
                      <a:pt x="5316" y="4453"/>
                    </a:lnTo>
                    <a:lnTo>
                      <a:pt x="5286" y="4403"/>
                    </a:lnTo>
                    <a:lnTo>
                      <a:pt x="5242" y="4355"/>
                    </a:lnTo>
                    <a:lnTo>
                      <a:pt x="4535" y="3648"/>
                    </a:lnTo>
                    <a:lnTo>
                      <a:pt x="4513" y="3625"/>
                    </a:lnTo>
                    <a:lnTo>
                      <a:pt x="4487" y="3603"/>
                    </a:lnTo>
                    <a:lnTo>
                      <a:pt x="4457" y="3583"/>
                    </a:lnTo>
                    <a:lnTo>
                      <a:pt x="4426" y="3568"/>
                    </a:lnTo>
                    <a:lnTo>
                      <a:pt x="4389" y="3557"/>
                    </a:lnTo>
                    <a:lnTo>
                      <a:pt x="4350" y="3553"/>
                    </a:lnTo>
                    <a:lnTo>
                      <a:pt x="4311" y="3557"/>
                    </a:lnTo>
                    <a:lnTo>
                      <a:pt x="4274" y="3568"/>
                    </a:lnTo>
                    <a:lnTo>
                      <a:pt x="4239" y="3585"/>
                    </a:lnTo>
                    <a:lnTo>
                      <a:pt x="4210" y="3605"/>
                    </a:lnTo>
                    <a:lnTo>
                      <a:pt x="4182" y="3627"/>
                    </a:lnTo>
                    <a:lnTo>
                      <a:pt x="4158" y="3649"/>
                    </a:lnTo>
                    <a:lnTo>
                      <a:pt x="3721" y="4087"/>
                    </a:lnTo>
                    <a:lnTo>
                      <a:pt x="3708" y="4099"/>
                    </a:lnTo>
                    <a:lnTo>
                      <a:pt x="3691" y="4115"/>
                    </a:lnTo>
                    <a:lnTo>
                      <a:pt x="3667" y="4132"/>
                    </a:lnTo>
                    <a:lnTo>
                      <a:pt x="3639" y="4148"/>
                    </a:lnTo>
                    <a:lnTo>
                      <a:pt x="3606" y="4161"/>
                    </a:lnTo>
                    <a:lnTo>
                      <a:pt x="3569" y="4172"/>
                    </a:lnTo>
                    <a:lnTo>
                      <a:pt x="3525" y="4176"/>
                    </a:lnTo>
                    <a:lnTo>
                      <a:pt x="3484" y="4172"/>
                    </a:lnTo>
                    <a:lnTo>
                      <a:pt x="3442" y="4161"/>
                    </a:lnTo>
                    <a:lnTo>
                      <a:pt x="3399" y="4143"/>
                    </a:lnTo>
                    <a:lnTo>
                      <a:pt x="3392" y="4139"/>
                    </a:lnTo>
                    <a:lnTo>
                      <a:pt x="3383" y="4135"/>
                    </a:lnTo>
                    <a:lnTo>
                      <a:pt x="3324" y="4100"/>
                    </a:lnTo>
                    <a:lnTo>
                      <a:pt x="3257" y="4067"/>
                    </a:lnTo>
                    <a:lnTo>
                      <a:pt x="3180" y="4026"/>
                    </a:lnTo>
                    <a:lnTo>
                      <a:pt x="3100" y="3980"/>
                    </a:lnTo>
                    <a:lnTo>
                      <a:pt x="2927" y="3866"/>
                    </a:lnTo>
                    <a:lnTo>
                      <a:pt x="2757" y="3738"/>
                    </a:lnTo>
                    <a:lnTo>
                      <a:pt x="2591" y="3601"/>
                    </a:lnTo>
                    <a:lnTo>
                      <a:pt x="2430" y="3455"/>
                    </a:lnTo>
                    <a:lnTo>
                      <a:pt x="2271" y="3297"/>
                    </a:lnTo>
                    <a:lnTo>
                      <a:pt x="2116" y="3127"/>
                    </a:lnTo>
                    <a:lnTo>
                      <a:pt x="1963" y="2947"/>
                    </a:lnTo>
                    <a:lnTo>
                      <a:pt x="1963" y="2945"/>
                    </a:lnTo>
                    <a:lnTo>
                      <a:pt x="1883" y="2842"/>
                    </a:lnTo>
                    <a:lnTo>
                      <a:pt x="1811" y="2742"/>
                    </a:lnTo>
                    <a:lnTo>
                      <a:pt x="1747" y="2646"/>
                    </a:lnTo>
                    <a:lnTo>
                      <a:pt x="1688" y="2550"/>
                    </a:lnTo>
                    <a:lnTo>
                      <a:pt x="1636" y="2458"/>
                    </a:lnTo>
                    <a:lnTo>
                      <a:pt x="1590" y="2363"/>
                    </a:lnTo>
                    <a:lnTo>
                      <a:pt x="1549" y="2271"/>
                    </a:lnTo>
                    <a:lnTo>
                      <a:pt x="1545" y="2258"/>
                    </a:lnTo>
                    <a:lnTo>
                      <a:pt x="1536" y="2230"/>
                    </a:lnTo>
                    <a:lnTo>
                      <a:pt x="1531" y="2199"/>
                    </a:lnTo>
                    <a:lnTo>
                      <a:pt x="1527" y="2164"/>
                    </a:lnTo>
                    <a:lnTo>
                      <a:pt x="1529" y="2127"/>
                    </a:lnTo>
                    <a:lnTo>
                      <a:pt x="1536" y="2090"/>
                    </a:lnTo>
                    <a:lnTo>
                      <a:pt x="1551" y="2049"/>
                    </a:lnTo>
                    <a:lnTo>
                      <a:pt x="1577" y="2009"/>
                    </a:lnTo>
                    <a:lnTo>
                      <a:pt x="1612" y="1968"/>
                    </a:lnTo>
                    <a:lnTo>
                      <a:pt x="1614" y="1964"/>
                    </a:lnTo>
                    <a:lnTo>
                      <a:pt x="1617" y="1962"/>
                    </a:lnTo>
                    <a:lnTo>
                      <a:pt x="1726" y="1861"/>
                    </a:lnTo>
                    <a:lnTo>
                      <a:pt x="1834" y="1757"/>
                    </a:lnTo>
                    <a:lnTo>
                      <a:pt x="1939" y="1650"/>
                    </a:lnTo>
                    <a:lnTo>
                      <a:pt x="1994" y="1595"/>
                    </a:lnTo>
                    <a:lnTo>
                      <a:pt x="2050" y="1539"/>
                    </a:lnTo>
                    <a:lnTo>
                      <a:pt x="2094" y="1489"/>
                    </a:lnTo>
                    <a:lnTo>
                      <a:pt x="2125" y="1439"/>
                    </a:lnTo>
                    <a:lnTo>
                      <a:pt x="2144" y="1390"/>
                    </a:lnTo>
                    <a:lnTo>
                      <a:pt x="2151" y="1342"/>
                    </a:lnTo>
                    <a:lnTo>
                      <a:pt x="2144" y="1292"/>
                    </a:lnTo>
                    <a:lnTo>
                      <a:pt x="2125" y="1242"/>
                    </a:lnTo>
                    <a:lnTo>
                      <a:pt x="2094" y="1194"/>
                    </a:lnTo>
                    <a:lnTo>
                      <a:pt x="2050" y="1142"/>
                    </a:lnTo>
                    <a:lnTo>
                      <a:pt x="1701" y="793"/>
                    </a:lnTo>
                    <a:lnTo>
                      <a:pt x="1579" y="669"/>
                    </a:lnTo>
                    <a:lnTo>
                      <a:pt x="1462" y="551"/>
                    </a:lnTo>
                    <a:lnTo>
                      <a:pt x="1348" y="440"/>
                    </a:lnTo>
                    <a:lnTo>
                      <a:pt x="1344" y="436"/>
                    </a:lnTo>
                    <a:lnTo>
                      <a:pt x="1322" y="414"/>
                    </a:lnTo>
                    <a:lnTo>
                      <a:pt x="1296" y="394"/>
                    </a:lnTo>
                    <a:lnTo>
                      <a:pt x="1265" y="375"/>
                    </a:lnTo>
                    <a:lnTo>
                      <a:pt x="1233" y="360"/>
                    </a:lnTo>
                    <a:lnTo>
                      <a:pt x="1196" y="349"/>
                    </a:lnTo>
                    <a:lnTo>
                      <a:pt x="1158" y="346"/>
                    </a:lnTo>
                    <a:close/>
                    <a:moveTo>
                      <a:pt x="1154" y="0"/>
                    </a:moveTo>
                    <a:lnTo>
                      <a:pt x="1232" y="6"/>
                    </a:lnTo>
                    <a:lnTo>
                      <a:pt x="1307" y="22"/>
                    </a:lnTo>
                    <a:lnTo>
                      <a:pt x="1381" y="48"/>
                    </a:lnTo>
                    <a:lnTo>
                      <a:pt x="1451" y="85"/>
                    </a:lnTo>
                    <a:lnTo>
                      <a:pt x="1520" y="131"/>
                    </a:lnTo>
                    <a:lnTo>
                      <a:pt x="1584" y="189"/>
                    </a:lnTo>
                    <a:lnTo>
                      <a:pt x="1706" y="307"/>
                    </a:lnTo>
                    <a:lnTo>
                      <a:pt x="1824" y="427"/>
                    </a:lnTo>
                    <a:lnTo>
                      <a:pt x="1883" y="488"/>
                    </a:lnTo>
                    <a:lnTo>
                      <a:pt x="1942" y="549"/>
                    </a:lnTo>
                    <a:lnTo>
                      <a:pt x="2291" y="898"/>
                    </a:lnTo>
                    <a:lnTo>
                      <a:pt x="2354" y="966"/>
                    </a:lnTo>
                    <a:lnTo>
                      <a:pt x="2404" y="1039"/>
                    </a:lnTo>
                    <a:lnTo>
                      <a:pt x="2443" y="1112"/>
                    </a:lnTo>
                    <a:lnTo>
                      <a:pt x="2471" y="1188"/>
                    </a:lnTo>
                    <a:lnTo>
                      <a:pt x="2489" y="1264"/>
                    </a:lnTo>
                    <a:lnTo>
                      <a:pt x="2495" y="1342"/>
                    </a:lnTo>
                    <a:lnTo>
                      <a:pt x="2489" y="1417"/>
                    </a:lnTo>
                    <a:lnTo>
                      <a:pt x="2471" y="1495"/>
                    </a:lnTo>
                    <a:lnTo>
                      <a:pt x="2443" y="1571"/>
                    </a:lnTo>
                    <a:lnTo>
                      <a:pt x="2404" y="1643"/>
                    </a:lnTo>
                    <a:lnTo>
                      <a:pt x="2354" y="1715"/>
                    </a:lnTo>
                    <a:lnTo>
                      <a:pt x="2291" y="1783"/>
                    </a:lnTo>
                    <a:lnTo>
                      <a:pt x="2184" y="1892"/>
                    </a:lnTo>
                    <a:lnTo>
                      <a:pt x="2088" y="1990"/>
                    </a:lnTo>
                    <a:lnTo>
                      <a:pt x="1990" y="2088"/>
                    </a:lnTo>
                    <a:lnTo>
                      <a:pt x="1887" y="2184"/>
                    </a:lnTo>
                    <a:lnTo>
                      <a:pt x="1930" y="2271"/>
                    </a:lnTo>
                    <a:lnTo>
                      <a:pt x="1978" y="2358"/>
                    </a:lnTo>
                    <a:lnTo>
                      <a:pt x="2029" y="2447"/>
                    </a:lnTo>
                    <a:lnTo>
                      <a:pt x="2090" y="2537"/>
                    </a:lnTo>
                    <a:lnTo>
                      <a:pt x="2158" y="2631"/>
                    </a:lnTo>
                    <a:lnTo>
                      <a:pt x="2234" y="2729"/>
                    </a:lnTo>
                    <a:lnTo>
                      <a:pt x="2376" y="2899"/>
                    </a:lnTo>
                    <a:lnTo>
                      <a:pt x="2520" y="3056"/>
                    </a:lnTo>
                    <a:lnTo>
                      <a:pt x="2666" y="3202"/>
                    </a:lnTo>
                    <a:lnTo>
                      <a:pt x="2818" y="3339"/>
                    </a:lnTo>
                    <a:lnTo>
                      <a:pt x="2969" y="3467"/>
                    </a:lnTo>
                    <a:lnTo>
                      <a:pt x="3126" y="3583"/>
                    </a:lnTo>
                    <a:lnTo>
                      <a:pt x="3287" y="3690"/>
                    </a:lnTo>
                    <a:lnTo>
                      <a:pt x="3346" y="3725"/>
                    </a:lnTo>
                    <a:lnTo>
                      <a:pt x="3412" y="3759"/>
                    </a:lnTo>
                    <a:lnTo>
                      <a:pt x="3512" y="3810"/>
                    </a:lnTo>
                    <a:lnTo>
                      <a:pt x="3916" y="3406"/>
                    </a:lnTo>
                    <a:lnTo>
                      <a:pt x="3983" y="3346"/>
                    </a:lnTo>
                    <a:lnTo>
                      <a:pt x="4051" y="3298"/>
                    </a:lnTo>
                    <a:lnTo>
                      <a:pt x="4125" y="3260"/>
                    </a:lnTo>
                    <a:lnTo>
                      <a:pt x="4199" y="3232"/>
                    </a:lnTo>
                    <a:lnTo>
                      <a:pt x="4274" y="3215"/>
                    </a:lnTo>
                    <a:lnTo>
                      <a:pt x="4354" y="3210"/>
                    </a:lnTo>
                    <a:lnTo>
                      <a:pt x="4431" y="3215"/>
                    </a:lnTo>
                    <a:lnTo>
                      <a:pt x="4509" y="3232"/>
                    </a:lnTo>
                    <a:lnTo>
                      <a:pt x="4583" y="3260"/>
                    </a:lnTo>
                    <a:lnTo>
                      <a:pt x="4653" y="3298"/>
                    </a:lnTo>
                    <a:lnTo>
                      <a:pt x="4721" y="3348"/>
                    </a:lnTo>
                    <a:lnTo>
                      <a:pt x="4786" y="3407"/>
                    </a:lnTo>
                    <a:lnTo>
                      <a:pt x="5488" y="4113"/>
                    </a:lnTo>
                    <a:lnTo>
                      <a:pt x="5549" y="4178"/>
                    </a:lnTo>
                    <a:lnTo>
                      <a:pt x="5597" y="4248"/>
                    </a:lnTo>
                    <a:lnTo>
                      <a:pt x="5635" y="4320"/>
                    </a:lnTo>
                    <a:lnTo>
                      <a:pt x="5663" y="4396"/>
                    </a:lnTo>
                    <a:lnTo>
                      <a:pt x="5680" y="4474"/>
                    </a:lnTo>
                    <a:lnTo>
                      <a:pt x="5685" y="4551"/>
                    </a:lnTo>
                    <a:lnTo>
                      <a:pt x="5680" y="4631"/>
                    </a:lnTo>
                    <a:lnTo>
                      <a:pt x="5663" y="4708"/>
                    </a:lnTo>
                    <a:lnTo>
                      <a:pt x="5635" y="4784"/>
                    </a:lnTo>
                    <a:lnTo>
                      <a:pt x="5598" y="4856"/>
                    </a:lnTo>
                    <a:lnTo>
                      <a:pt x="5550" y="4928"/>
                    </a:lnTo>
                    <a:lnTo>
                      <a:pt x="5491" y="4995"/>
                    </a:lnTo>
                    <a:lnTo>
                      <a:pt x="5408" y="5080"/>
                    </a:lnTo>
                    <a:lnTo>
                      <a:pt x="5325" y="5161"/>
                    </a:lnTo>
                    <a:lnTo>
                      <a:pt x="5248" y="5237"/>
                    </a:lnTo>
                    <a:lnTo>
                      <a:pt x="5172" y="5314"/>
                    </a:lnTo>
                    <a:lnTo>
                      <a:pt x="5102" y="5392"/>
                    </a:lnTo>
                    <a:lnTo>
                      <a:pt x="5100" y="5394"/>
                    </a:lnTo>
                    <a:lnTo>
                      <a:pt x="5098" y="5396"/>
                    </a:lnTo>
                    <a:lnTo>
                      <a:pt x="5096" y="5398"/>
                    </a:lnTo>
                    <a:lnTo>
                      <a:pt x="5030" y="5464"/>
                    </a:lnTo>
                    <a:lnTo>
                      <a:pt x="4960" y="5523"/>
                    </a:lnTo>
                    <a:lnTo>
                      <a:pt x="4884" y="5575"/>
                    </a:lnTo>
                    <a:lnTo>
                      <a:pt x="4806" y="5617"/>
                    </a:lnTo>
                    <a:lnTo>
                      <a:pt x="4723" y="5653"/>
                    </a:lnTo>
                    <a:lnTo>
                      <a:pt x="4638" y="5680"/>
                    </a:lnTo>
                    <a:lnTo>
                      <a:pt x="4548" y="5701"/>
                    </a:lnTo>
                    <a:lnTo>
                      <a:pt x="4455" y="5712"/>
                    </a:lnTo>
                    <a:lnTo>
                      <a:pt x="4359" y="5715"/>
                    </a:lnTo>
                    <a:lnTo>
                      <a:pt x="4319" y="5715"/>
                    </a:lnTo>
                    <a:lnTo>
                      <a:pt x="4278" y="5714"/>
                    </a:lnTo>
                    <a:lnTo>
                      <a:pt x="4134" y="5699"/>
                    </a:lnTo>
                    <a:lnTo>
                      <a:pt x="3992" y="5677"/>
                    </a:lnTo>
                    <a:lnTo>
                      <a:pt x="3857" y="5645"/>
                    </a:lnTo>
                    <a:lnTo>
                      <a:pt x="3724" y="5608"/>
                    </a:lnTo>
                    <a:lnTo>
                      <a:pt x="3599" y="5568"/>
                    </a:lnTo>
                    <a:lnTo>
                      <a:pt x="3477" y="5523"/>
                    </a:lnTo>
                    <a:lnTo>
                      <a:pt x="3362" y="5475"/>
                    </a:lnTo>
                    <a:lnTo>
                      <a:pt x="3253" y="5427"/>
                    </a:lnTo>
                    <a:lnTo>
                      <a:pt x="3152" y="5381"/>
                    </a:lnTo>
                    <a:lnTo>
                      <a:pt x="2945" y="5276"/>
                    </a:lnTo>
                    <a:lnTo>
                      <a:pt x="2742" y="5161"/>
                    </a:lnTo>
                    <a:lnTo>
                      <a:pt x="2544" y="5041"/>
                    </a:lnTo>
                    <a:lnTo>
                      <a:pt x="2351" y="4913"/>
                    </a:lnTo>
                    <a:lnTo>
                      <a:pt x="2162" y="4777"/>
                    </a:lnTo>
                    <a:lnTo>
                      <a:pt x="1979" y="4634"/>
                    </a:lnTo>
                    <a:lnTo>
                      <a:pt x="1802" y="4483"/>
                    </a:lnTo>
                    <a:lnTo>
                      <a:pt x="1630" y="4326"/>
                    </a:lnTo>
                    <a:lnTo>
                      <a:pt x="1464" y="4161"/>
                    </a:lnTo>
                    <a:lnTo>
                      <a:pt x="1304" y="3989"/>
                    </a:lnTo>
                    <a:lnTo>
                      <a:pt x="1147" y="3810"/>
                    </a:lnTo>
                    <a:lnTo>
                      <a:pt x="999" y="3625"/>
                    </a:lnTo>
                    <a:lnTo>
                      <a:pt x="860" y="3444"/>
                    </a:lnTo>
                    <a:lnTo>
                      <a:pt x="735" y="3263"/>
                    </a:lnTo>
                    <a:lnTo>
                      <a:pt x="617" y="3084"/>
                    </a:lnTo>
                    <a:lnTo>
                      <a:pt x="510" y="2905"/>
                    </a:lnTo>
                    <a:lnTo>
                      <a:pt x="412" y="2724"/>
                    </a:lnTo>
                    <a:lnTo>
                      <a:pt x="323" y="2543"/>
                    </a:lnTo>
                    <a:lnTo>
                      <a:pt x="242" y="2362"/>
                    </a:lnTo>
                    <a:lnTo>
                      <a:pt x="168" y="2175"/>
                    </a:lnTo>
                    <a:lnTo>
                      <a:pt x="140" y="2095"/>
                    </a:lnTo>
                    <a:lnTo>
                      <a:pt x="111" y="2007"/>
                    </a:lnTo>
                    <a:lnTo>
                      <a:pt x="81" y="1911"/>
                    </a:lnTo>
                    <a:lnTo>
                      <a:pt x="55" y="1809"/>
                    </a:lnTo>
                    <a:lnTo>
                      <a:pt x="33" y="1700"/>
                    </a:lnTo>
                    <a:lnTo>
                      <a:pt x="15" y="1587"/>
                    </a:lnTo>
                    <a:lnTo>
                      <a:pt x="4" y="1471"/>
                    </a:lnTo>
                    <a:lnTo>
                      <a:pt x="0" y="1349"/>
                    </a:lnTo>
                    <a:lnTo>
                      <a:pt x="6" y="1225"/>
                    </a:lnTo>
                    <a:lnTo>
                      <a:pt x="18" y="1129"/>
                    </a:lnTo>
                    <a:lnTo>
                      <a:pt x="41" y="1035"/>
                    </a:lnTo>
                    <a:lnTo>
                      <a:pt x="70" y="946"/>
                    </a:lnTo>
                    <a:lnTo>
                      <a:pt x="111" y="861"/>
                    </a:lnTo>
                    <a:lnTo>
                      <a:pt x="159" y="780"/>
                    </a:lnTo>
                    <a:lnTo>
                      <a:pt x="216" y="702"/>
                    </a:lnTo>
                    <a:lnTo>
                      <a:pt x="283" y="630"/>
                    </a:lnTo>
                    <a:lnTo>
                      <a:pt x="716" y="190"/>
                    </a:lnTo>
                    <a:lnTo>
                      <a:pt x="720" y="189"/>
                    </a:lnTo>
                    <a:lnTo>
                      <a:pt x="787" y="131"/>
                    </a:lnTo>
                    <a:lnTo>
                      <a:pt x="855" y="85"/>
                    </a:lnTo>
                    <a:lnTo>
                      <a:pt x="927" y="48"/>
                    </a:lnTo>
                    <a:lnTo>
                      <a:pt x="1001" y="22"/>
                    </a:lnTo>
                    <a:lnTo>
                      <a:pt x="1076" y="6"/>
                    </a:lnTo>
                    <a:lnTo>
                      <a:pt x="115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600" kern="0">
                  <a:solidFill>
                    <a:prstClr val="black"/>
                  </a:solidFill>
                  <a:latin typeface="Calibri" panose="020F0502020204030204"/>
                </a:endParaRPr>
              </a:p>
            </p:txBody>
          </p:sp>
          <p:sp>
            <p:nvSpPr>
              <p:cNvPr id="16" name="Freeform 14"/>
              <p:cNvSpPr/>
              <p:nvPr/>
            </p:nvSpPr>
            <p:spPr bwMode="auto">
              <a:xfrm>
                <a:off x="11061701" y="2900363"/>
                <a:ext cx="2281238" cy="2284413"/>
              </a:xfrm>
              <a:custGeom>
                <a:avLst/>
                <a:gdLst>
                  <a:gd name="T0" fmla="*/ 201 w 2875"/>
                  <a:gd name="T1" fmla="*/ 4 h 2877"/>
                  <a:gd name="T2" fmla="*/ 559 w 2875"/>
                  <a:gd name="T3" fmla="*/ 85 h 2877"/>
                  <a:gd name="T4" fmla="*/ 903 w 2875"/>
                  <a:gd name="T5" fmla="*/ 205 h 2877"/>
                  <a:gd name="T6" fmla="*/ 1229 w 2875"/>
                  <a:gd name="T7" fmla="*/ 364 h 2877"/>
                  <a:gd name="T8" fmla="*/ 1538 w 2875"/>
                  <a:gd name="T9" fmla="*/ 558 h 2877"/>
                  <a:gd name="T10" fmla="*/ 1824 w 2875"/>
                  <a:gd name="T11" fmla="*/ 789 h 2877"/>
                  <a:gd name="T12" fmla="*/ 2088 w 2875"/>
                  <a:gd name="T13" fmla="*/ 1051 h 2877"/>
                  <a:gd name="T14" fmla="*/ 2317 w 2875"/>
                  <a:gd name="T15" fmla="*/ 1338 h 2877"/>
                  <a:gd name="T16" fmla="*/ 2511 w 2875"/>
                  <a:gd name="T17" fmla="*/ 1646 h 2877"/>
                  <a:gd name="T18" fmla="*/ 2670 w 2875"/>
                  <a:gd name="T19" fmla="*/ 1975 h 2877"/>
                  <a:gd name="T20" fmla="*/ 2790 w 2875"/>
                  <a:gd name="T21" fmla="*/ 2319 h 2877"/>
                  <a:gd name="T22" fmla="*/ 2873 w 2875"/>
                  <a:gd name="T23" fmla="*/ 2676 h 2877"/>
                  <a:gd name="T24" fmla="*/ 2867 w 2875"/>
                  <a:gd name="T25" fmla="*/ 2753 h 2877"/>
                  <a:gd name="T26" fmla="*/ 2830 w 2875"/>
                  <a:gd name="T27" fmla="*/ 2820 h 2877"/>
                  <a:gd name="T28" fmla="*/ 2769 w 2875"/>
                  <a:gd name="T29" fmla="*/ 2864 h 2877"/>
                  <a:gd name="T30" fmla="*/ 2721 w 2875"/>
                  <a:gd name="T31" fmla="*/ 2875 h 2877"/>
                  <a:gd name="T32" fmla="*/ 2701 w 2875"/>
                  <a:gd name="T33" fmla="*/ 2877 h 2877"/>
                  <a:gd name="T34" fmla="*/ 2623 w 2875"/>
                  <a:gd name="T35" fmla="*/ 2859 h 2877"/>
                  <a:gd name="T36" fmla="*/ 2563 w 2875"/>
                  <a:gd name="T37" fmla="*/ 2807 h 2877"/>
                  <a:gd name="T38" fmla="*/ 2531 w 2875"/>
                  <a:gd name="T39" fmla="*/ 2733 h 2877"/>
                  <a:gd name="T40" fmla="*/ 2459 w 2875"/>
                  <a:gd name="T41" fmla="*/ 2413 h 2877"/>
                  <a:gd name="T42" fmla="*/ 2352 w 2875"/>
                  <a:gd name="T43" fmla="*/ 2106 h 2877"/>
                  <a:gd name="T44" fmla="*/ 2210 w 2875"/>
                  <a:gd name="T45" fmla="*/ 1813 h 2877"/>
                  <a:gd name="T46" fmla="*/ 2036 w 2875"/>
                  <a:gd name="T47" fmla="*/ 1537 h 2877"/>
                  <a:gd name="T48" fmla="*/ 1831 w 2875"/>
                  <a:gd name="T49" fmla="*/ 1280 h 2877"/>
                  <a:gd name="T50" fmla="*/ 1595 w 2875"/>
                  <a:gd name="T51" fmla="*/ 1046 h 2877"/>
                  <a:gd name="T52" fmla="*/ 1338 w 2875"/>
                  <a:gd name="T53" fmla="*/ 841 h 2877"/>
                  <a:gd name="T54" fmla="*/ 1063 w 2875"/>
                  <a:gd name="T55" fmla="*/ 665 h 2877"/>
                  <a:gd name="T56" fmla="*/ 772 w 2875"/>
                  <a:gd name="T57" fmla="*/ 525 h 2877"/>
                  <a:gd name="T58" fmla="*/ 463 w 2875"/>
                  <a:gd name="T59" fmla="*/ 418 h 2877"/>
                  <a:gd name="T60" fmla="*/ 144 w 2875"/>
                  <a:gd name="T61" fmla="*/ 344 h 2877"/>
                  <a:gd name="T62" fmla="*/ 72 w 2875"/>
                  <a:gd name="T63" fmla="*/ 314 h 2877"/>
                  <a:gd name="T64" fmla="*/ 22 w 2875"/>
                  <a:gd name="T65" fmla="*/ 257 h 2877"/>
                  <a:gd name="T66" fmla="*/ 0 w 2875"/>
                  <a:gd name="T67" fmla="*/ 185 h 2877"/>
                  <a:gd name="T68" fmla="*/ 13 w 2875"/>
                  <a:gd name="T69" fmla="*/ 105 h 2877"/>
                  <a:gd name="T70" fmla="*/ 57 w 2875"/>
                  <a:gd name="T71" fmla="*/ 44 h 2877"/>
                  <a:gd name="T72" fmla="*/ 123 w 2875"/>
                  <a:gd name="T73" fmla="*/ 7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75" h="2877">
                    <a:moveTo>
                      <a:pt x="160" y="0"/>
                    </a:moveTo>
                    <a:lnTo>
                      <a:pt x="201" y="4"/>
                    </a:lnTo>
                    <a:lnTo>
                      <a:pt x="382" y="39"/>
                    </a:lnTo>
                    <a:lnTo>
                      <a:pt x="559" y="85"/>
                    </a:lnTo>
                    <a:lnTo>
                      <a:pt x="733" y="140"/>
                    </a:lnTo>
                    <a:lnTo>
                      <a:pt x="903" y="205"/>
                    </a:lnTo>
                    <a:lnTo>
                      <a:pt x="1069" y="281"/>
                    </a:lnTo>
                    <a:lnTo>
                      <a:pt x="1229" y="364"/>
                    </a:lnTo>
                    <a:lnTo>
                      <a:pt x="1386" y="456"/>
                    </a:lnTo>
                    <a:lnTo>
                      <a:pt x="1538" y="558"/>
                    </a:lnTo>
                    <a:lnTo>
                      <a:pt x="1684" y="669"/>
                    </a:lnTo>
                    <a:lnTo>
                      <a:pt x="1824" y="789"/>
                    </a:lnTo>
                    <a:lnTo>
                      <a:pt x="1959" y="916"/>
                    </a:lnTo>
                    <a:lnTo>
                      <a:pt x="2088" y="1051"/>
                    </a:lnTo>
                    <a:lnTo>
                      <a:pt x="2206" y="1192"/>
                    </a:lnTo>
                    <a:lnTo>
                      <a:pt x="2317" y="1338"/>
                    </a:lnTo>
                    <a:lnTo>
                      <a:pt x="2419" y="1489"/>
                    </a:lnTo>
                    <a:lnTo>
                      <a:pt x="2511" y="1646"/>
                    </a:lnTo>
                    <a:lnTo>
                      <a:pt x="2596" y="1809"/>
                    </a:lnTo>
                    <a:lnTo>
                      <a:pt x="2670" y="1975"/>
                    </a:lnTo>
                    <a:lnTo>
                      <a:pt x="2734" y="2145"/>
                    </a:lnTo>
                    <a:lnTo>
                      <a:pt x="2790" y="2319"/>
                    </a:lnTo>
                    <a:lnTo>
                      <a:pt x="2836" y="2496"/>
                    </a:lnTo>
                    <a:lnTo>
                      <a:pt x="2873" y="2676"/>
                    </a:lnTo>
                    <a:lnTo>
                      <a:pt x="2875" y="2716"/>
                    </a:lnTo>
                    <a:lnTo>
                      <a:pt x="2867" y="2753"/>
                    </a:lnTo>
                    <a:lnTo>
                      <a:pt x="2852" y="2788"/>
                    </a:lnTo>
                    <a:lnTo>
                      <a:pt x="2830" y="2820"/>
                    </a:lnTo>
                    <a:lnTo>
                      <a:pt x="2803" y="2846"/>
                    </a:lnTo>
                    <a:lnTo>
                      <a:pt x="2769" y="2864"/>
                    </a:lnTo>
                    <a:lnTo>
                      <a:pt x="2731" y="2873"/>
                    </a:lnTo>
                    <a:lnTo>
                      <a:pt x="2721" y="2875"/>
                    </a:lnTo>
                    <a:lnTo>
                      <a:pt x="2712" y="2875"/>
                    </a:lnTo>
                    <a:lnTo>
                      <a:pt x="2701" y="2877"/>
                    </a:lnTo>
                    <a:lnTo>
                      <a:pt x="2660" y="2871"/>
                    </a:lnTo>
                    <a:lnTo>
                      <a:pt x="2623" y="2859"/>
                    </a:lnTo>
                    <a:lnTo>
                      <a:pt x="2590" y="2836"/>
                    </a:lnTo>
                    <a:lnTo>
                      <a:pt x="2563" y="2807"/>
                    </a:lnTo>
                    <a:lnTo>
                      <a:pt x="2544" y="2774"/>
                    </a:lnTo>
                    <a:lnTo>
                      <a:pt x="2531" y="2733"/>
                    </a:lnTo>
                    <a:lnTo>
                      <a:pt x="2500" y="2572"/>
                    </a:lnTo>
                    <a:lnTo>
                      <a:pt x="2459" y="2413"/>
                    </a:lnTo>
                    <a:lnTo>
                      <a:pt x="2409" y="2258"/>
                    </a:lnTo>
                    <a:lnTo>
                      <a:pt x="2352" y="2106"/>
                    </a:lnTo>
                    <a:lnTo>
                      <a:pt x="2286" y="1957"/>
                    </a:lnTo>
                    <a:lnTo>
                      <a:pt x="2210" y="1813"/>
                    </a:lnTo>
                    <a:lnTo>
                      <a:pt x="2127" y="1672"/>
                    </a:lnTo>
                    <a:lnTo>
                      <a:pt x="2036" y="1537"/>
                    </a:lnTo>
                    <a:lnTo>
                      <a:pt x="1937" y="1406"/>
                    </a:lnTo>
                    <a:lnTo>
                      <a:pt x="1831" y="1280"/>
                    </a:lnTo>
                    <a:lnTo>
                      <a:pt x="1717" y="1159"/>
                    </a:lnTo>
                    <a:lnTo>
                      <a:pt x="1595" y="1046"/>
                    </a:lnTo>
                    <a:lnTo>
                      <a:pt x="1469" y="939"/>
                    </a:lnTo>
                    <a:lnTo>
                      <a:pt x="1338" y="841"/>
                    </a:lnTo>
                    <a:lnTo>
                      <a:pt x="1204" y="748"/>
                    </a:lnTo>
                    <a:lnTo>
                      <a:pt x="1063" y="665"/>
                    </a:lnTo>
                    <a:lnTo>
                      <a:pt x="919" y="591"/>
                    </a:lnTo>
                    <a:lnTo>
                      <a:pt x="772" y="525"/>
                    </a:lnTo>
                    <a:lnTo>
                      <a:pt x="618" y="466"/>
                    </a:lnTo>
                    <a:lnTo>
                      <a:pt x="463" y="418"/>
                    </a:lnTo>
                    <a:lnTo>
                      <a:pt x="306" y="375"/>
                    </a:lnTo>
                    <a:lnTo>
                      <a:pt x="144" y="344"/>
                    </a:lnTo>
                    <a:lnTo>
                      <a:pt x="105" y="333"/>
                    </a:lnTo>
                    <a:lnTo>
                      <a:pt x="72" y="314"/>
                    </a:lnTo>
                    <a:lnTo>
                      <a:pt x="44" y="288"/>
                    </a:lnTo>
                    <a:lnTo>
                      <a:pt x="22" y="257"/>
                    </a:lnTo>
                    <a:lnTo>
                      <a:pt x="7" y="222"/>
                    </a:lnTo>
                    <a:lnTo>
                      <a:pt x="0" y="185"/>
                    </a:lnTo>
                    <a:lnTo>
                      <a:pt x="2" y="144"/>
                    </a:lnTo>
                    <a:lnTo>
                      <a:pt x="13" y="105"/>
                    </a:lnTo>
                    <a:lnTo>
                      <a:pt x="33" y="72"/>
                    </a:lnTo>
                    <a:lnTo>
                      <a:pt x="57" y="44"/>
                    </a:lnTo>
                    <a:lnTo>
                      <a:pt x="88" y="22"/>
                    </a:lnTo>
                    <a:lnTo>
                      <a:pt x="123" y="7"/>
                    </a:lnTo>
                    <a:lnTo>
                      <a:pt x="160"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600" kern="0">
                  <a:solidFill>
                    <a:prstClr val="black"/>
                  </a:solidFill>
                  <a:latin typeface="Calibri" panose="020F0502020204030204"/>
                </a:endParaRPr>
              </a:p>
            </p:txBody>
          </p:sp>
        </p:grpSp>
      </p:grpSp>
      <p:sp>
        <p:nvSpPr>
          <p:cNvPr id="17" name="Freeform 19"/>
          <p:cNvSpPr>
            <a:spLocks noEditPoints="1"/>
          </p:cNvSpPr>
          <p:nvPr/>
        </p:nvSpPr>
        <p:spPr bwMode="auto">
          <a:xfrm>
            <a:off x="4440588" y="2487872"/>
            <a:ext cx="204127" cy="209959"/>
          </a:xfrm>
          <a:custGeom>
            <a:avLst/>
            <a:gdLst>
              <a:gd name="T0" fmla="*/ 345 w 5950"/>
              <a:gd name="T1" fmla="*/ 3458 h 6120"/>
              <a:gd name="T2" fmla="*/ 533 w 5950"/>
              <a:gd name="T3" fmla="*/ 5726 h 6120"/>
              <a:gd name="T4" fmla="*/ 1495 w 5950"/>
              <a:gd name="T5" fmla="*/ 5580 h 6120"/>
              <a:gd name="T6" fmla="*/ 1356 w 5950"/>
              <a:gd name="T7" fmla="*/ 3275 h 6120"/>
              <a:gd name="T8" fmla="*/ 3216 w 5950"/>
              <a:gd name="T9" fmla="*/ 548 h 6120"/>
              <a:gd name="T10" fmla="*/ 3209 w 5950"/>
              <a:gd name="T11" fmla="*/ 835 h 6120"/>
              <a:gd name="T12" fmla="*/ 3024 w 5950"/>
              <a:gd name="T13" fmla="*/ 1289 h 6120"/>
              <a:gd name="T14" fmla="*/ 2680 w 5950"/>
              <a:gd name="T15" fmla="*/ 2013 h 6120"/>
              <a:gd name="T16" fmla="*/ 2237 w 5950"/>
              <a:gd name="T17" fmla="*/ 2687 h 6120"/>
              <a:gd name="T18" fmla="*/ 1866 w 5950"/>
              <a:gd name="T19" fmla="*/ 3166 h 6120"/>
              <a:gd name="T20" fmla="*/ 1842 w 5950"/>
              <a:gd name="T21" fmla="*/ 5595 h 6120"/>
              <a:gd name="T22" fmla="*/ 2112 w 5950"/>
              <a:gd name="T23" fmla="*/ 5685 h 6120"/>
              <a:gd name="T24" fmla="*/ 2797 w 5950"/>
              <a:gd name="T25" fmla="*/ 5740 h 6120"/>
              <a:gd name="T26" fmla="*/ 3646 w 5950"/>
              <a:gd name="T27" fmla="*/ 5757 h 6120"/>
              <a:gd name="T28" fmla="*/ 4579 w 5950"/>
              <a:gd name="T29" fmla="*/ 5729 h 6120"/>
              <a:gd name="T30" fmla="*/ 5146 w 5950"/>
              <a:gd name="T31" fmla="*/ 5403 h 6120"/>
              <a:gd name="T32" fmla="*/ 5187 w 5950"/>
              <a:gd name="T33" fmla="*/ 5093 h 6120"/>
              <a:gd name="T34" fmla="*/ 5241 w 5950"/>
              <a:gd name="T35" fmla="*/ 4877 h 6120"/>
              <a:gd name="T36" fmla="*/ 5475 w 5950"/>
              <a:gd name="T37" fmla="*/ 4389 h 6120"/>
              <a:gd name="T38" fmla="*/ 5404 w 5950"/>
              <a:gd name="T39" fmla="*/ 4186 h 6120"/>
              <a:gd name="T40" fmla="*/ 5583 w 5950"/>
              <a:gd name="T41" fmla="*/ 3804 h 6120"/>
              <a:gd name="T42" fmla="*/ 5522 w 5950"/>
              <a:gd name="T43" fmla="*/ 3439 h 6120"/>
              <a:gd name="T44" fmla="*/ 5404 w 5950"/>
              <a:gd name="T45" fmla="*/ 3262 h 6120"/>
              <a:gd name="T46" fmla="*/ 5481 w 5950"/>
              <a:gd name="T47" fmla="*/ 3031 h 6120"/>
              <a:gd name="T48" fmla="*/ 5388 w 5950"/>
              <a:gd name="T49" fmla="*/ 2678 h 6120"/>
              <a:gd name="T50" fmla="*/ 4857 w 5950"/>
              <a:gd name="T51" fmla="*/ 2523 h 6120"/>
              <a:gd name="T52" fmla="*/ 4188 w 5950"/>
              <a:gd name="T53" fmla="*/ 2566 h 6120"/>
              <a:gd name="T54" fmla="*/ 3730 w 5950"/>
              <a:gd name="T55" fmla="*/ 2657 h 6120"/>
              <a:gd name="T56" fmla="*/ 3449 w 5950"/>
              <a:gd name="T57" fmla="*/ 2477 h 6120"/>
              <a:gd name="T58" fmla="*/ 3460 w 5950"/>
              <a:gd name="T59" fmla="*/ 1903 h 6120"/>
              <a:gd name="T60" fmla="*/ 3691 w 5950"/>
              <a:gd name="T61" fmla="*/ 1023 h 6120"/>
              <a:gd name="T62" fmla="*/ 3570 w 5950"/>
              <a:gd name="T63" fmla="*/ 473 h 6120"/>
              <a:gd name="T64" fmla="*/ 3268 w 5950"/>
              <a:gd name="T65" fmla="*/ 345 h 6120"/>
              <a:gd name="T66" fmla="*/ 3492 w 5950"/>
              <a:gd name="T67" fmla="*/ 40 h 6120"/>
              <a:gd name="T68" fmla="*/ 3935 w 5950"/>
              <a:gd name="T69" fmla="*/ 390 h 6120"/>
              <a:gd name="T70" fmla="*/ 4019 w 5950"/>
              <a:gd name="T71" fmla="*/ 1173 h 6120"/>
              <a:gd name="T72" fmla="*/ 3801 w 5950"/>
              <a:gd name="T73" fmla="*/ 1981 h 6120"/>
              <a:gd name="T74" fmla="*/ 3760 w 5950"/>
              <a:gd name="T75" fmla="*/ 2302 h 6120"/>
              <a:gd name="T76" fmla="*/ 4103 w 5950"/>
              <a:gd name="T77" fmla="*/ 2235 h 6120"/>
              <a:gd name="T78" fmla="*/ 4732 w 5950"/>
              <a:gd name="T79" fmla="*/ 2177 h 6120"/>
              <a:gd name="T80" fmla="*/ 5555 w 5950"/>
              <a:gd name="T81" fmla="*/ 2372 h 6120"/>
              <a:gd name="T82" fmla="*/ 5840 w 5950"/>
              <a:gd name="T83" fmla="*/ 2868 h 6120"/>
              <a:gd name="T84" fmla="*/ 5848 w 5950"/>
              <a:gd name="T85" fmla="*/ 3307 h 6120"/>
              <a:gd name="T86" fmla="*/ 5911 w 5950"/>
              <a:gd name="T87" fmla="*/ 3914 h 6120"/>
              <a:gd name="T88" fmla="*/ 5825 w 5950"/>
              <a:gd name="T89" fmla="*/ 4474 h 6120"/>
              <a:gd name="T90" fmla="*/ 5604 w 5950"/>
              <a:gd name="T91" fmla="*/ 5012 h 6120"/>
              <a:gd name="T92" fmla="*/ 5447 w 5950"/>
              <a:gd name="T93" fmla="*/ 5573 h 6120"/>
              <a:gd name="T94" fmla="*/ 4872 w 5950"/>
              <a:gd name="T95" fmla="*/ 6007 h 6120"/>
              <a:gd name="T96" fmla="*/ 3920 w 5950"/>
              <a:gd name="T97" fmla="*/ 6118 h 6120"/>
              <a:gd name="T98" fmla="*/ 2861 w 5950"/>
              <a:gd name="T99" fmla="*/ 6090 h 6120"/>
              <a:gd name="T100" fmla="*/ 2104 w 5950"/>
              <a:gd name="T101" fmla="*/ 6031 h 6120"/>
              <a:gd name="T102" fmla="*/ 1507 w 5950"/>
              <a:gd name="T103" fmla="*/ 6035 h 6120"/>
              <a:gd name="T104" fmla="*/ 242 w 5950"/>
              <a:gd name="T105" fmla="*/ 5986 h 6120"/>
              <a:gd name="T106" fmla="*/ 0 w 5950"/>
              <a:gd name="T107" fmla="*/ 3458 h 6120"/>
              <a:gd name="T108" fmla="*/ 307 w 5950"/>
              <a:gd name="T109" fmla="*/ 2976 h 6120"/>
              <a:gd name="T110" fmla="*/ 1566 w 5950"/>
              <a:gd name="T111" fmla="*/ 2991 h 6120"/>
              <a:gd name="T112" fmla="*/ 1838 w 5950"/>
              <a:gd name="T113" fmla="*/ 2596 h 6120"/>
              <a:gd name="T114" fmla="*/ 2330 w 5950"/>
              <a:gd name="T115" fmla="*/ 1933 h 6120"/>
              <a:gd name="T116" fmla="*/ 2747 w 5950"/>
              <a:gd name="T117" fmla="*/ 1062 h 6120"/>
              <a:gd name="T118" fmla="*/ 2870 w 5950"/>
              <a:gd name="T119" fmla="*/ 520 h 6120"/>
              <a:gd name="T120" fmla="*/ 3030 w 5950"/>
              <a:gd name="T121" fmla="*/ 73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50" h="6120">
                <a:moveTo>
                  <a:pt x="533" y="3270"/>
                </a:moveTo>
                <a:lnTo>
                  <a:pt x="490" y="3275"/>
                </a:lnTo>
                <a:lnTo>
                  <a:pt x="451" y="3288"/>
                </a:lnTo>
                <a:lnTo>
                  <a:pt x="415" y="3311"/>
                </a:lnTo>
                <a:lnTo>
                  <a:pt x="386" y="3341"/>
                </a:lnTo>
                <a:lnTo>
                  <a:pt x="363" y="3374"/>
                </a:lnTo>
                <a:lnTo>
                  <a:pt x="350" y="3415"/>
                </a:lnTo>
                <a:lnTo>
                  <a:pt x="345" y="3458"/>
                </a:lnTo>
                <a:lnTo>
                  <a:pt x="345" y="5539"/>
                </a:lnTo>
                <a:lnTo>
                  <a:pt x="350" y="5580"/>
                </a:lnTo>
                <a:lnTo>
                  <a:pt x="363" y="5621"/>
                </a:lnTo>
                <a:lnTo>
                  <a:pt x="386" y="5655"/>
                </a:lnTo>
                <a:lnTo>
                  <a:pt x="415" y="5685"/>
                </a:lnTo>
                <a:lnTo>
                  <a:pt x="449" y="5707"/>
                </a:lnTo>
                <a:lnTo>
                  <a:pt x="488" y="5720"/>
                </a:lnTo>
                <a:lnTo>
                  <a:pt x="533" y="5726"/>
                </a:lnTo>
                <a:lnTo>
                  <a:pt x="533" y="5724"/>
                </a:lnTo>
                <a:lnTo>
                  <a:pt x="1313" y="5724"/>
                </a:lnTo>
                <a:lnTo>
                  <a:pt x="1356" y="5720"/>
                </a:lnTo>
                <a:lnTo>
                  <a:pt x="1395" y="5705"/>
                </a:lnTo>
                <a:lnTo>
                  <a:pt x="1430" y="5683"/>
                </a:lnTo>
                <a:lnTo>
                  <a:pt x="1458" y="5655"/>
                </a:lnTo>
                <a:lnTo>
                  <a:pt x="1481" y="5619"/>
                </a:lnTo>
                <a:lnTo>
                  <a:pt x="1495" y="5580"/>
                </a:lnTo>
                <a:lnTo>
                  <a:pt x="1499" y="5537"/>
                </a:lnTo>
                <a:lnTo>
                  <a:pt x="1499" y="3458"/>
                </a:lnTo>
                <a:lnTo>
                  <a:pt x="1495" y="3415"/>
                </a:lnTo>
                <a:lnTo>
                  <a:pt x="1481" y="3376"/>
                </a:lnTo>
                <a:lnTo>
                  <a:pt x="1458" y="3341"/>
                </a:lnTo>
                <a:lnTo>
                  <a:pt x="1430" y="3313"/>
                </a:lnTo>
                <a:lnTo>
                  <a:pt x="1395" y="3290"/>
                </a:lnTo>
                <a:lnTo>
                  <a:pt x="1356" y="3275"/>
                </a:lnTo>
                <a:lnTo>
                  <a:pt x="1313" y="3270"/>
                </a:lnTo>
                <a:lnTo>
                  <a:pt x="533" y="3270"/>
                </a:lnTo>
                <a:close/>
                <a:moveTo>
                  <a:pt x="3244" y="343"/>
                </a:moveTo>
                <a:lnTo>
                  <a:pt x="3235" y="369"/>
                </a:lnTo>
                <a:lnTo>
                  <a:pt x="3226" y="403"/>
                </a:lnTo>
                <a:lnTo>
                  <a:pt x="3220" y="445"/>
                </a:lnTo>
                <a:lnTo>
                  <a:pt x="3216" y="494"/>
                </a:lnTo>
                <a:lnTo>
                  <a:pt x="3216" y="548"/>
                </a:lnTo>
                <a:lnTo>
                  <a:pt x="3218" y="604"/>
                </a:lnTo>
                <a:lnTo>
                  <a:pt x="3222" y="660"/>
                </a:lnTo>
                <a:lnTo>
                  <a:pt x="3227" y="714"/>
                </a:lnTo>
                <a:lnTo>
                  <a:pt x="3231" y="743"/>
                </a:lnTo>
                <a:lnTo>
                  <a:pt x="3227" y="773"/>
                </a:lnTo>
                <a:lnTo>
                  <a:pt x="3220" y="799"/>
                </a:lnTo>
                <a:lnTo>
                  <a:pt x="3216" y="812"/>
                </a:lnTo>
                <a:lnTo>
                  <a:pt x="3209" y="835"/>
                </a:lnTo>
                <a:lnTo>
                  <a:pt x="3196" y="864"/>
                </a:lnTo>
                <a:lnTo>
                  <a:pt x="3181" y="905"/>
                </a:lnTo>
                <a:lnTo>
                  <a:pt x="3162" y="952"/>
                </a:lnTo>
                <a:lnTo>
                  <a:pt x="3142" y="1008"/>
                </a:lnTo>
                <a:lnTo>
                  <a:pt x="3116" y="1069"/>
                </a:lnTo>
                <a:lnTo>
                  <a:pt x="3090" y="1138"/>
                </a:lnTo>
                <a:lnTo>
                  <a:pt x="3058" y="1211"/>
                </a:lnTo>
                <a:lnTo>
                  <a:pt x="3024" y="1289"/>
                </a:lnTo>
                <a:lnTo>
                  <a:pt x="2989" y="1371"/>
                </a:lnTo>
                <a:lnTo>
                  <a:pt x="2952" y="1456"/>
                </a:lnTo>
                <a:lnTo>
                  <a:pt x="2911" y="1546"/>
                </a:lnTo>
                <a:lnTo>
                  <a:pt x="2868" y="1637"/>
                </a:lnTo>
                <a:lnTo>
                  <a:pt x="2823" y="1730"/>
                </a:lnTo>
                <a:lnTo>
                  <a:pt x="2777" y="1825"/>
                </a:lnTo>
                <a:lnTo>
                  <a:pt x="2728" y="1920"/>
                </a:lnTo>
                <a:lnTo>
                  <a:pt x="2680" y="2013"/>
                </a:lnTo>
                <a:lnTo>
                  <a:pt x="2628" y="2106"/>
                </a:lnTo>
                <a:lnTo>
                  <a:pt x="2576" y="2199"/>
                </a:lnTo>
                <a:lnTo>
                  <a:pt x="2522" y="2289"/>
                </a:lnTo>
                <a:lnTo>
                  <a:pt x="2466" y="2376"/>
                </a:lnTo>
                <a:lnTo>
                  <a:pt x="2410" y="2460"/>
                </a:lnTo>
                <a:lnTo>
                  <a:pt x="2352" y="2540"/>
                </a:lnTo>
                <a:lnTo>
                  <a:pt x="2294" y="2616"/>
                </a:lnTo>
                <a:lnTo>
                  <a:pt x="2237" y="2687"/>
                </a:lnTo>
                <a:lnTo>
                  <a:pt x="2177" y="2750"/>
                </a:lnTo>
                <a:lnTo>
                  <a:pt x="2119" y="2808"/>
                </a:lnTo>
                <a:lnTo>
                  <a:pt x="2060" y="2860"/>
                </a:lnTo>
                <a:lnTo>
                  <a:pt x="2006" y="2922"/>
                </a:lnTo>
                <a:lnTo>
                  <a:pt x="1961" y="2985"/>
                </a:lnTo>
                <a:lnTo>
                  <a:pt x="1924" y="3046"/>
                </a:lnTo>
                <a:lnTo>
                  <a:pt x="1892" y="3108"/>
                </a:lnTo>
                <a:lnTo>
                  <a:pt x="1866" y="3166"/>
                </a:lnTo>
                <a:lnTo>
                  <a:pt x="1847" y="3216"/>
                </a:lnTo>
                <a:lnTo>
                  <a:pt x="1833" y="3262"/>
                </a:lnTo>
                <a:lnTo>
                  <a:pt x="1821" y="3298"/>
                </a:lnTo>
                <a:lnTo>
                  <a:pt x="1834" y="3350"/>
                </a:lnTo>
                <a:lnTo>
                  <a:pt x="1842" y="3402"/>
                </a:lnTo>
                <a:lnTo>
                  <a:pt x="1846" y="3458"/>
                </a:lnTo>
                <a:lnTo>
                  <a:pt x="1846" y="5539"/>
                </a:lnTo>
                <a:lnTo>
                  <a:pt x="1842" y="5595"/>
                </a:lnTo>
                <a:lnTo>
                  <a:pt x="1834" y="5651"/>
                </a:lnTo>
                <a:lnTo>
                  <a:pt x="1963" y="5666"/>
                </a:lnTo>
                <a:lnTo>
                  <a:pt x="1965" y="5666"/>
                </a:lnTo>
                <a:lnTo>
                  <a:pt x="1972" y="5668"/>
                </a:lnTo>
                <a:lnTo>
                  <a:pt x="1991" y="5670"/>
                </a:lnTo>
                <a:lnTo>
                  <a:pt x="2021" y="5673"/>
                </a:lnTo>
                <a:lnTo>
                  <a:pt x="2062" y="5679"/>
                </a:lnTo>
                <a:lnTo>
                  <a:pt x="2112" y="5685"/>
                </a:lnTo>
                <a:lnTo>
                  <a:pt x="2171" y="5690"/>
                </a:lnTo>
                <a:lnTo>
                  <a:pt x="2240" y="5698"/>
                </a:lnTo>
                <a:lnTo>
                  <a:pt x="2317" y="5705"/>
                </a:lnTo>
                <a:lnTo>
                  <a:pt x="2401" y="5713"/>
                </a:lnTo>
                <a:lnTo>
                  <a:pt x="2492" y="5720"/>
                </a:lnTo>
                <a:lnTo>
                  <a:pt x="2589" y="5727"/>
                </a:lnTo>
                <a:lnTo>
                  <a:pt x="2689" y="5733"/>
                </a:lnTo>
                <a:lnTo>
                  <a:pt x="2797" y="5740"/>
                </a:lnTo>
                <a:lnTo>
                  <a:pt x="2909" y="5746"/>
                </a:lnTo>
                <a:lnTo>
                  <a:pt x="3023" y="5752"/>
                </a:lnTo>
                <a:lnTo>
                  <a:pt x="3140" y="5755"/>
                </a:lnTo>
                <a:lnTo>
                  <a:pt x="3261" y="5757"/>
                </a:lnTo>
                <a:lnTo>
                  <a:pt x="3382" y="5759"/>
                </a:lnTo>
                <a:lnTo>
                  <a:pt x="3505" y="5759"/>
                </a:lnTo>
                <a:lnTo>
                  <a:pt x="3630" y="5757"/>
                </a:lnTo>
                <a:lnTo>
                  <a:pt x="3646" y="5757"/>
                </a:lnTo>
                <a:lnTo>
                  <a:pt x="3788" y="5766"/>
                </a:lnTo>
                <a:lnTo>
                  <a:pt x="3924" y="5774"/>
                </a:lnTo>
                <a:lnTo>
                  <a:pt x="4051" y="5776"/>
                </a:lnTo>
                <a:lnTo>
                  <a:pt x="4172" y="5774"/>
                </a:lnTo>
                <a:lnTo>
                  <a:pt x="4285" y="5768"/>
                </a:lnTo>
                <a:lnTo>
                  <a:pt x="4391" y="5759"/>
                </a:lnTo>
                <a:lnTo>
                  <a:pt x="4490" y="5746"/>
                </a:lnTo>
                <a:lnTo>
                  <a:pt x="4579" y="5729"/>
                </a:lnTo>
                <a:lnTo>
                  <a:pt x="4684" y="5703"/>
                </a:lnTo>
                <a:lnTo>
                  <a:pt x="4779" y="5673"/>
                </a:lnTo>
                <a:lnTo>
                  <a:pt x="4864" y="5640"/>
                </a:lnTo>
                <a:lnTo>
                  <a:pt x="4939" y="5601"/>
                </a:lnTo>
                <a:lnTo>
                  <a:pt x="5006" y="5558"/>
                </a:lnTo>
                <a:lnTo>
                  <a:pt x="5062" y="5511"/>
                </a:lnTo>
                <a:lnTo>
                  <a:pt x="5108" y="5459"/>
                </a:lnTo>
                <a:lnTo>
                  <a:pt x="5146" y="5403"/>
                </a:lnTo>
                <a:lnTo>
                  <a:pt x="5170" y="5357"/>
                </a:lnTo>
                <a:lnTo>
                  <a:pt x="5185" y="5308"/>
                </a:lnTo>
                <a:lnTo>
                  <a:pt x="5194" y="5262"/>
                </a:lnTo>
                <a:lnTo>
                  <a:pt x="5198" y="5219"/>
                </a:lnTo>
                <a:lnTo>
                  <a:pt x="5198" y="5180"/>
                </a:lnTo>
                <a:lnTo>
                  <a:pt x="5194" y="5145"/>
                </a:lnTo>
                <a:lnTo>
                  <a:pt x="5190" y="5115"/>
                </a:lnTo>
                <a:lnTo>
                  <a:pt x="5187" y="5093"/>
                </a:lnTo>
                <a:lnTo>
                  <a:pt x="5183" y="5079"/>
                </a:lnTo>
                <a:lnTo>
                  <a:pt x="5181" y="5074"/>
                </a:lnTo>
                <a:lnTo>
                  <a:pt x="5172" y="5039"/>
                </a:lnTo>
                <a:lnTo>
                  <a:pt x="5172" y="5001"/>
                </a:lnTo>
                <a:lnTo>
                  <a:pt x="5177" y="4966"/>
                </a:lnTo>
                <a:lnTo>
                  <a:pt x="5192" y="4932"/>
                </a:lnTo>
                <a:lnTo>
                  <a:pt x="5213" y="4903"/>
                </a:lnTo>
                <a:lnTo>
                  <a:pt x="5241" y="4877"/>
                </a:lnTo>
                <a:lnTo>
                  <a:pt x="5306" y="4821"/>
                </a:lnTo>
                <a:lnTo>
                  <a:pt x="5364" y="4763"/>
                </a:lnTo>
                <a:lnTo>
                  <a:pt x="5408" y="4702"/>
                </a:lnTo>
                <a:lnTo>
                  <a:pt x="5442" y="4638"/>
                </a:lnTo>
                <a:lnTo>
                  <a:pt x="5466" y="4573"/>
                </a:lnTo>
                <a:lnTo>
                  <a:pt x="5479" y="4504"/>
                </a:lnTo>
                <a:lnTo>
                  <a:pt x="5481" y="4433"/>
                </a:lnTo>
                <a:lnTo>
                  <a:pt x="5475" y="4389"/>
                </a:lnTo>
                <a:lnTo>
                  <a:pt x="5468" y="4350"/>
                </a:lnTo>
                <a:lnTo>
                  <a:pt x="5458" y="4312"/>
                </a:lnTo>
                <a:lnTo>
                  <a:pt x="5449" y="4281"/>
                </a:lnTo>
                <a:lnTo>
                  <a:pt x="5438" y="4257"/>
                </a:lnTo>
                <a:lnTo>
                  <a:pt x="5431" y="4236"/>
                </a:lnTo>
                <a:lnTo>
                  <a:pt x="5423" y="4225"/>
                </a:lnTo>
                <a:lnTo>
                  <a:pt x="5421" y="4219"/>
                </a:lnTo>
                <a:lnTo>
                  <a:pt x="5404" y="4186"/>
                </a:lnTo>
                <a:lnTo>
                  <a:pt x="5397" y="4149"/>
                </a:lnTo>
                <a:lnTo>
                  <a:pt x="5397" y="4111"/>
                </a:lnTo>
                <a:lnTo>
                  <a:pt x="5406" y="4076"/>
                </a:lnTo>
                <a:lnTo>
                  <a:pt x="5421" y="4042"/>
                </a:lnTo>
                <a:lnTo>
                  <a:pt x="5444" y="4011"/>
                </a:lnTo>
                <a:lnTo>
                  <a:pt x="5505" y="3942"/>
                </a:lnTo>
                <a:lnTo>
                  <a:pt x="5550" y="3873"/>
                </a:lnTo>
                <a:lnTo>
                  <a:pt x="5583" y="3804"/>
                </a:lnTo>
                <a:lnTo>
                  <a:pt x="5600" y="3735"/>
                </a:lnTo>
                <a:lnTo>
                  <a:pt x="5604" y="3666"/>
                </a:lnTo>
                <a:lnTo>
                  <a:pt x="5600" y="3620"/>
                </a:lnTo>
                <a:lnTo>
                  <a:pt x="5591" y="3577"/>
                </a:lnTo>
                <a:lnTo>
                  <a:pt x="5576" y="3538"/>
                </a:lnTo>
                <a:lnTo>
                  <a:pt x="5559" y="3501"/>
                </a:lnTo>
                <a:lnTo>
                  <a:pt x="5540" y="3469"/>
                </a:lnTo>
                <a:lnTo>
                  <a:pt x="5522" y="3439"/>
                </a:lnTo>
                <a:lnTo>
                  <a:pt x="5503" y="3415"/>
                </a:lnTo>
                <a:lnTo>
                  <a:pt x="5488" y="3395"/>
                </a:lnTo>
                <a:lnTo>
                  <a:pt x="5475" y="3380"/>
                </a:lnTo>
                <a:lnTo>
                  <a:pt x="5466" y="3370"/>
                </a:lnTo>
                <a:lnTo>
                  <a:pt x="5462" y="3368"/>
                </a:lnTo>
                <a:lnTo>
                  <a:pt x="5434" y="3337"/>
                </a:lnTo>
                <a:lnTo>
                  <a:pt x="5416" y="3300"/>
                </a:lnTo>
                <a:lnTo>
                  <a:pt x="5404" y="3262"/>
                </a:lnTo>
                <a:lnTo>
                  <a:pt x="5404" y="3221"/>
                </a:lnTo>
                <a:lnTo>
                  <a:pt x="5414" y="3182"/>
                </a:lnTo>
                <a:lnTo>
                  <a:pt x="5432" y="3145"/>
                </a:lnTo>
                <a:lnTo>
                  <a:pt x="5438" y="3136"/>
                </a:lnTo>
                <a:lnTo>
                  <a:pt x="5447" y="3117"/>
                </a:lnTo>
                <a:lnTo>
                  <a:pt x="5458" y="3095"/>
                </a:lnTo>
                <a:lnTo>
                  <a:pt x="5470" y="3063"/>
                </a:lnTo>
                <a:lnTo>
                  <a:pt x="5481" y="3031"/>
                </a:lnTo>
                <a:lnTo>
                  <a:pt x="5490" y="2992"/>
                </a:lnTo>
                <a:lnTo>
                  <a:pt x="5496" y="2951"/>
                </a:lnTo>
                <a:lnTo>
                  <a:pt x="5498" y="2907"/>
                </a:lnTo>
                <a:lnTo>
                  <a:pt x="5494" y="2862"/>
                </a:lnTo>
                <a:lnTo>
                  <a:pt x="5481" y="2816"/>
                </a:lnTo>
                <a:lnTo>
                  <a:pt x="5460" y="2769"/>
                </a:lnTo>
                <a:lnTo>
                  <a:pt x="5431" y="2722"/>
                </a:lnTo>
                <a:lnTo>
                  <a:pt x="5388" y="2678"/>
                </a:lnTo>
                <a:lnTo>
                  <a:pt x="5343" y="2642"/>
                </a:lnTo>
                <a:lnTo>
                  <a:pt x="5291" y="2613"/>
                </a:lnTo>
                <a:lnTo>
                  <a:pt x="5231" y="2588"/>
                </a:lnTo>
                <a:lnTo>
                  <a:pt x="5166" y="2568"/>
                </a:lnTo>
                <a:lnTo>
                  <a:pt x="5095" y="2551"/>
                </a:lnTo>
                <a:lnTo>
                  <a:pt x="5019" y="2538"/>
                </a:lnTo>
                <a:lnTo>
                  <a:pt x="4939" y="2529"/>
                </a:lnTo>
                <a:lnTo>
                  <a:pt x="4857" y="2523"/>
                </a:lnTo>
                <a:lnTo>
                  <a:pt x="4773" y="2519"/>
                </a:lnTo>
                <a:lnTo>
                  <a:pt x="4687" y="2519"/>
                </a:lnTo>
                <a:lnTo>
                  <a:pt x="4600" y="2523"/>
                </a:lnTo>
                <a:lnTo>
                  <a:pt x="4514" y="2527"/>
                </a:lnTo>
                <a:lnTo>
                  <a:pt x="4429" y="2534"/>
                </a:lnTo>
                <a:lnTo>
                  <a:pt x="4347" y="2544"/>
                </a:lnTo>
                <a:lnTo>
                  <a:pt x="4265" y="2555"/>
                </a:lnTo>
                <a:lnTo>
                  <a:pt x="4188" y="2566"/>
                </a:lnTo>
                <a:lnTo>
                  <a:pt x="4114" y="2579"/>
                </a:lnTo>
                <a:lnTo>
                  <a:pt x="4047" y="2594"/>
                </a:lnTo>
                <a:lnTo>
                  <a:pt x="4038" y="2596"/>
                </a:lnTo>
                <a:lnTo>
                  <a:pt x="4030" y="2598"/>
                </a:lnTo>
                <a:lnTo>
                  <a:pt x="3922" y="2616"/>
                </a:lnTo>
                <a:lnTo>
                  <a:pt x="3807" y="2642"/>
                </a:lnTo>
                <a:lnTo>
                  <a:pt x="3769" y="2652"/>
                </a:lnTo>
                <a:lnTo>
                  <a:pt x="3730" y="2657"/>
                </a:lnTo>
                <a:lnTo>
                  <a:pt x="3689" y="2659"/>
                </a:lnTo>
                <a:lnTo>
                  <a:pt x="3648" y="2654"/>
                </a:lnTo>
                <a:lnTo>
                  <a:pt x="3605" y="2641"/>
                </a:lnTo>
                <a:lnTo>
                  <a:pt x="3566" y="2620"/>
                </a:lnTo>
                <a:lnTo>
                  <a:pt x="3527" y="2592"/>
                </a:lnTo>
                <a:lnTo>
                  <a:pt x="3496" y="2559"/>
                </a:lnTo>
                <a:lnTo>
                  <a:pt x="3470" y="2521"/>
                </a:lnTo>
                <a:lnTo>
                  <a:pt x="3449" y="2477"/>
                </a:lnTo>
                <a:lnTo>
                  <a:pt x="3432" y="2428"/>
                </a:lnTo>
                <a:lnTo>
                  <a:pt x="3421" y="2372"/>
                </a:lnTo>
                <a:lnTo>
                  <a:pt x="3414" y="2311"/>
                </a:lnTo>
                <a:lnTo>
                  <a:pt x="3414" y="2244"/>
                </a:lnTo>
                <a:lnTo>
                  <a:pt x="3417" y="2169"/>
                </a:lnTo>
                <a:lnTo>
                  <a:pt x="3427" y="2088"/>
                </a:lnTo>
                <a:lnTo>
                  <a:pt x="3442" y="2000"/>
                </a:lnTo>
                <a:lnTo>
                  <a:pt x="3460" y="1903"/>
                </a:lnTo>
                <a:lnTo>
                  <a:pt x="3484" y="1801"/>
                </a:lnTo>
                <a:lnTo>
                  <a:pt x="3514" y="1691"/>
                </a:lnTo>
                <a:lnTo>
                  <a:pt x="3550" y="1572"/>
                </a:lnTo>
                <a:lnTo>
                  <a:pt x="3591" y="1447"/>
                </a:lnTo>
                <a:lnTo>
                  <a:pt x="3626" y="1332"/>
                </a:lnTo>
                <a:lnTo>
                  <a:pt x="3654" y="1224"/>
                </a:lnTo>
                <a:lnTo>
                  <a:pt x="3676" y="1121"/>
                </a:lnTo>
                <a:lnTo>
                  <a:pt x="3691" y="1023"/>
                </a:lnTo>
                <a:lnTo>
                  <a:pt x="3699" y="931"/>
                </a:lnTo>
                <a:lnTo>
                  <a:pt x="3700" y="846"/>
                </a:lnTo>
                <a:lnTo>
                  <a:pt x="3695" y="768"/>
                </a:lnTo>
                <a:lnTo>
                  <a:pt x="3682" y="695"/>
                </a:lnTo>
                <a:lnTo>
                  <a:pt x="3663" y="628"/>
                </a:lnTo>
                <a:lnTo>
                  <a:pt x="3639" y="568"/>
                </a:lnTo>
                <a:lnTo>
                  <a:pt x="3605" y="516"/>
                </a:lnTo>
                <a:lnTo>
                  <a:pt x="3570" y="473"/>
                </a:lnTo>
                <a:lnTo>
                  <a:pt x="3533" y="440"/>
                </a:lnTo>
                <a:lnTo>
                  <a:pt x="3492" y="412"/>
                </a:lnTo>
                <a:lnTo>
                  <a:pt x="3451" y="390"/>
                </a:lnTo>
                <a:lnTo>
                  <a:pt x="3410" y="373"/>
                </a:lnTo>
                <a:lnTo>
                  <a:pt x="3369" y="360"/>
                </a:lnTo>
                <a:lnTo>
                  <a:pt x="3332" y="352"/>
                </a:lnTo>
                <a:lnTo>
                  <a:pt x="3298" y="347"/>
                </a:lnTo>
                <a:lnTo>
                  <a:pt x="3268" y="345"/>
                </a:lnTo>
                <a:lnTo>
                  <a:pt x="3244" y="343"/>
                </a:lnTo>
                <a:close/>
                <a:moveTo>
                  <a:pt x="3237" y="0"/>
                </a:moveTo>
                <a:lnTo>
                  <a:pt x="3263" y="0"/>
                </a:lnTo>
                <a:lnTo>
                  <a:pt x="3298" y="2"/>
                </a:lnTo>
                <a:lnTo>
                  <a:pt x="3339" y="6"/>
                </a:lnTo>
                <a:lnTo>
                  <a:pt x="3386" y="13"/>
                </a:lnTo>
                <a:lnTo>
                  <a:pt x="3436" y="25"/>
                </a:lnTo>
                <a:lnTo>
                  <a:pt x="3492" y="40"/>
                </a:lnTo>
                <a:lnTo>
                  <a:pt x="3548" y="58"/>
                </a:lnTo>
                <a:lnTo>
                  <a:pt x="3607" y="84"/>
                </a:lnTo>
                <a:lnTo>
                  <a:pt x="3667" y="116"/>
                </a:lnTo>
                <a:lnTo>
                  <a:pt x="3725" y="153"/>
                </a:lnTo>
                <a:lnTo>
                  <a:pt x="3782" y="200"/>
                </a:lnTo>
                <a:lnTo>
                  <a:pt x="3836" y="254"/>
                </a:lnTo>
                <a:lnTo>
                  <a:pt x="3889" y="317"/>
                </a:lnTo>
                <a:lnTo>
                  <a:pt x="3935" y="390"/>
                </a:lnTo>
                <a:lnTo>
                  <a:pt x="3972" y="468"/>
                </a:lnTo>
                <a:lnTo>
                  <a:pt x="4004" y="552"/>
                </a:lnTo>
                <a:lnTo>
                  <a:pt x="4026" y="641"/>
                </a:lnTo>
                <a:lnTo>
                  <a:pt x="4041" y="736"/>
                </a:lnTo>
                <a:lnTo>
                  <a:pt x="4047" y="836"/>
                </a:lnTo>
                <a:lnTo>
                  <a:pt x="4047" y="944"/>
                </a:lnTo>
                <a:lnTo>
                  <a:pt x="4038" y="1056"/>
                </a:lnTo>
                <a:lnTo>
                  <a:pt x="4019" y="1173"/>
                </a:lnTo>
                <a:lnTo>
                  <a:pt x="3995" y="1296"/>
                </a:lnTo>
                <a:lnTo>
                  <a:pt x="3961" y="1425"/>
                </a:lnTo>
                <a:lnTo>
                  <a:pt x="3920" y="1557"/>
                </a:lnTo>
                <a:lnTo>
                  <a:pt x="3889" y="1659"/>
                </a:lnTo>
                <a:lnTo>
                  <a:pt x="3861" y="1752"/>
                </a:lnTo>
                <a:lnTo>
                  <a:pt x="3836" y="1836"/>
                </a:lnTo>
                <a:lnTo>
                  <a:pt x="3818" y="1913"/>
                </a:lnTo>
                <a:lnTo>
                  <a:pt x="3801" y="1981"/>
                </a:lnTo>
                <a:lnTo>
                  <a:pt x="3788" y="2043"/>
                </a:lnTo>
                <a:lnTo>
                  <a:pt x="3777" y="2097"/>
                </a:lnTo>
                <a:lnTo>
                  <a:pt x="3769" y="2145"/>
                </a:lnTo>
                <a:lnTo>
                  <a:pt x="3766" y="2188"/>
                </a:lnTo>
                <a:lnTo>
                  <a:pt x="3762" y="2223"/>
                </a:lnTo>
                <a:lnTo>
                  <a:pt x="3760" y="2255"/>
                </a:lnTo>
                <a:lnTo>
                  <a:pt x="3760" y="2281"/>
                </a:lnTo>
                <a:lnTo>
                  <a:pt x="3760" y="2302"/>
                </a:lnTo>
                <a:lnTo>
                  <a:pt x="3862" y="2279"/>
                </a:lnTo>
                <a:lnTo>
                  <a:pt x="3961" y="2261"/>
                </a:lnTo>
                <a:lnTo>
                  <a:pt x="3963" y="2261"/>
                </a:lnTo>
                <a:lnTo>
                  <a:pt x="3972" y="2259"/>
                </a:lnTo>
                <a:lnTo>
                  <a:pt x="3991" y="2255"/>
                </a:lnTo>
                <a:lnTo>
                  <a:pt x="4019" y="2250"/>
                </a:lnTo>
                <a:lnTo>
                  <a:pt x="4056" y="2242"/>
                </a:lnTo>
                <a:lnTo>
                  <a:pt x="4103" y="2235"/>
                </a:lnTo>
                <a:lnTo>
                  <a:pt x="4157" y="2225"/>
                </a:lnTo>
                <a:lnTo>
                  <a:pt x="4216" y="2216"/>
                </a:lnTo>
                <a:lnTo>
                  <a:pt x="4283" y="2207"/>
                </a:lnTo>
                <a:lnTo>
                  <a:pt x="4354" y="2199"/>
                </a:lnTo>
                <a:lnTo>
                  <a:pt x="4430" y="2192"/>
                </a:lnTo>
                <a:lnTo>
                  <a:pt x="4511" y="2184"/>
                </a:lnTo>
                <a:lnTo>
                  <a:pt x="4593" y="2181"/>
                </a:lnTo>
                <a:lnTo>
                  <a:pt x="4732" y="2177"/>
                </a:lnTo>
                <a:lnTo>
                  <a:pt x="4864" y="2179"/>
                </a:lnTo>
                <a:lnTo>
                  <a:pt x="4987" y="2188"/>
                </a:lnTo>
                <a:lnTo>
                  <a:pt x="5103" y="2203"/>
                </a:lnTo>
                <a:lnTo>
                  <a:pt x="5211" y="2225"/>
                </a:lnTo>
                <a:lnTo>
                  <a:pt x="5309" y="2253"/>
                </a:lnTo>
                <a:lnTo>
                  <a:pt x="5401" y="2287"/>
                </a:lnTo>
                <a:lnTo>
                  <a:pt x="5483" y="2326"/>
                </a:lnTo>
                <a:lnTo>
                  <a:pt x="5555" y="2372"/>
                </a:lnTo>
                <a:lnTo>
                  <a:pt x="5621" y="2426"/>
                </a:lnTo>
                <a:lnTo>
                  <a:pt x="5680" y="2486"/>
                </a:lnTo>
                <a:lnTo>
                  <a:pt x="5729" y="2547"/>
                </a:lnTo>
                <a:lnTo>
                  <a:pt x="5768" y="2611"/>
                </a:lnTo>
                <a:lnTo>
                  <a:pt x="5797" y="2674"/>
                </a:lnTo>
                <a:lnTo>
                  <a:pt x="5820" y="2739"/>
                </a:lnTo>
                <a:lnTo>
                  <a:pt x="5833" y="2804"/>
                </a:lnTo>
                <a:lnTo>
                  <a:pt x="5840" y="2868"/>
                </a:lnTo>
                <a:lnTo>
                  <a:pt x="5842" y="2931"/>
                </a:lnTo>
                <a:lnTo>
                  <a:pt x="5838" y="2992"/>
                </a:lnTo>
                <a:lnTo>
                  <a:pt x="5831" y="3052"/>
                </a:lnTo>
                <a:lnTo>
                  <a:pt x="5818" y="3110"/>
                </a:lnTo>
                <a:lnTo>
                  <a:pt x="5801" y="3164"/>
                </a:lnTo>
                <a:lnTo>
                  <a:pt x="5784" y="3212"/>
                </a:lnTo>
                <a:lnTo>
                  <a:pt x="5816" y="3257"/>
                </a:lnTo>
                <a:lnTo>
                  <a:pt x="5848" y="3307"/>
                </a:lnTo>
                <a:lnTo>
                  <a:pt x="5878" y="3365"/>
                </a:lnTo>
                <a:lnTo>
                  <a:pt x="5904" y="3428"/>
                </a:lnTo>
                <a:lnTo>
                  <a:pt x="5926" y="3497"/>
                </a:lnTo>
                <a:lnTo>
                  <a:pt x="5943" y="3573"/>
                </a:lnTo>
                <a:lnTo>
                  <a:pt x="5950" y="3653"/>
                </a:lnTo>
                <a:lnTo>
                  <a:pt x="5948" y="3741"/>
                </a:lnTo>
                <a:lnTo>
                  <a:pt x="5935" y="3828"/>
                </a:lnTo>
                <a:lnTo>
                  <a:pt x="5911" y="3914"/>
                </a:lnTo>
                <a:lnTo>
                  <a:pt x="5876" y="3998"/>
                </a:lnTo>
                <a:lnTo>
                  <a:pt x="5829" y="4080"/>
                </a:lnTo>
                <a:lnTo>
                  <a:pt x="5771" y="4162"/>
                </a:lnTo>
                <a:lnTo>
                  <a:pt x="5790" y="4214"/>
                </a:lnTo>
                <a:lnTo>
                  <a:pt x="5805" y="4275"/>
                </a:lnTo>
                <a:lnTo>
                  <a:pt x="5818" y="4344"/>
                </a:lnTo>
                <a:lnTo>
                  <a:pt x="5825" y="4419"/>
                </a:lnTo>
                <a:lnTo>
                  <a:pt x="5825" y="4474"/>
                </a:lnTo>
                <a:lnTo>
                  <a:pt x="5822" y="4534"/>
                </a:lnTo>
                <a:lnTo>
                  <a:pt x="5814" y="4597"/>
                </a:lnTo>
                <a:lnTo>
                  <a:pt x="5799" y="4664"/>
                </a:lnTo>
                <a:lnTo>
                  <a:pt x="5779" y="4731"/>
                </a:lnTo>
                <a:lnTo>
                  <a:pt x="5749" y="4802"/>
                </a:lnTo>
                <a:lnTo>
                  <a:pt x="5712" y="4871"/>
                </a:lnTo>
                <a:lnTo>
                  <a:pt x="5663" y="4942"/>
                </a:lnTo>
                <a:lnTo>
                  <a:pt x="5604" y="5012"/>
                </a:lnTo>
                <a:lnTo>
                  <a:pt x="5535" y="5083"/>
                </a:lnTo>
                <a:lnTo>
                  <a:pt x="5540" y="5137"/>
                </a:lnTo>
                <a:lnTo>
                  <a:pt x="5542" y="5199"/>
                </a:lnTo>
                <a:lnTo>
                  <a:pt x="5540" y="5266"/>
                </a:lnTo>
                <a:lnTo>
                  <a:pt x="5529" y="5338"/>
                </a:lnTo>
                <a:lnTo>
                  <a:pt x="5512" y="5415"/>
                </a:lnTo>
                <a:lnTo>
                  <a:pt x="5485" y="5493"/>
                </a:lnTo>
                <a:lnTo>
                  <a:pt x="5447" y="5573"/>
                </a:lnTo>
                <a:lnTo>
                  <a:pt x="5403" y="5644"/>
                </a:lnTo>
                <a:lnTo>
                  <a:pt x="5350" y="5711"/>
                </a:lnTo>
                <a:lnTo>
                  <a:pt x="5289" y="5772"/>
                </a:lnTo>
                <a:lnTo>
                  <a:pt x="5222" y="5828"/>
                </a:lnTo>
                <a:lnTo>
                  <a:pt x="5146" y="5880"/>
                </a:lnTo>
                <a:lnTo>
                  <a:pt x="5062" y="5928"/>
                </a:lnTo>
                <a:lnTo>
                  <a:pt x="4971" y="5969"/>
                </a:lnTo>
                <a:lnTo>
                  <a:pt x="4872" y="6007"/>
                </a:lnTo>
                <a:lnTo>
                  <a:pt x="4766" y="6040"/>
                </a:lnTo>
                <a:lnTo>
                  <a:pt x="4652" y="6068"/>
                </a:lnTo>
                <a:lnTo>
                  <a:pt x="4548" y="6087"/>
                </a:lnTo>
                <a:lnTo>
                  <a:pt x="4436" y="6102"/>
                </a:lnTo>
                <a:lnTo>
                  <a:pt x="4317" y="6113"/>
                </a:lnTo>
                <a:lnTo>
                  <a:pt x="4190" y="6118"/>
                </a:lnTo>
                <a:lnTo>
                  <a:pt x="4056" y="6120"/>
                </a:lnTo>
                <a:lnTo>
                  <a:pt x="3920" y="6118"/>
                </a:lnTo>
                <a:lnTo>
                  <a:pt x="3777" y="6113"/>
                </a:lnTo>
                <a:lnTo>
                  <a:pt x="3628" y="6103"/>
                </a:lnTo>
                <a:lnTo>
                  <a:pt x="3496" y="6105"/>
                </a:lnTo>
                <a:lnTo>
                  <a:pt x="3363" y="6105"/>
                </a:lnTo>
                <a:lnTo>
                  <a:pt x="3233" y="6103"/>
                </a:lnTo>
                <a:lnTo>
                  <a:pt x="3106" y="6100"/>
                </a:lnTo>
                <a:lnTo>
                  <a:pt x="2982" y="6096"/>
                </a:lnTo>
                <a:lnTo>
                  <a:pt x="2861" y="6090"/>
                </a:lnTo>
                <a:lnTo>
                  <a:pt x="2745" y="6083"/>
                </a:lnTo>
                <a:lnTo>
                  <a:pt x="2633" y="6076"/>
                </a:lnTo>
                <a:lnTo>
                  <a:pt x="2527" y="6068"/>
                </a:lnTo>
                <a:lnTo>
                  <a:pt x="2427" y="6061"/>
                </a:lnTo>
                <a:lnTo>
                  <a:pt x="2333" y="6053"/>
                </a:lnTo>
                <a:lnTo>
                  <a:pt x="2250" y="6046"/>
                </a:lnTo>
                <a:lnTo>
                  <a:pt x="2171" y="6038"/>
                </a:lnTo>
                <a:lnTo>
                  <a:pt x="2104" y="6031"/>
                </a:lnTo>
                <a:lnTo>
                  <a:pt x="2047" y="6025"/>
                </a:lnTo>
                <a:lnTo>
                  <a:pt x="1998" y="6020"/>
                </a:lnTo>
                <a:lnTo>
                  <a:pt x="1961" y="6014"/>
                </a:lnTo>
                <a:lnTo>
                  <a:pt x="1935" y="6012"/>
                </a:lnTo>
                <a:lnTo>
                  <a:pt x="1920" y="6010"/>
                </a:lnTo>
                <a:lnTo>
                  <a:pt x="1620" y="5973"/>
                </a:lnTo>
                <a:lnTo>
                  <a:pt x="1566" y="6007"/>
                </a:lnTo>
                <a:lnTo>
                  <a:pt x="1507" y="6035"/>
                </a:lnTo>
                <a:lnTo>
                  <a:pt x="1445" y="6055"/>
                </a:lnTo>
                <a:lnTo>
                  <a:pt x="1380" y="6066"/>
                </a:lnTo>
                <a:lnTo>
                  <a:pt x="1313" y="6072"/>
                </a:lnTo>
                <a:lnTo>
                  <a:pt x="533" y="6072"/>
                </a:lnTo>
                <a:lnTo>
                  <a:pt x="453" y="6066"/>
                </a:lnTo>
                <a:lnTo>
                  <a:pt x="378" y="6049"/>
                </a:lnTo>
                <a:lnTo>
                  <a:pt x="307" y="6022"/>
                </a:lnTo>
                <a:lnTo>
                  <a:pt x="242" y="5986"/>
                </a:lnTo>
                <a:lnTo>
                  <a:pt x="183" y="5942"/>
                </a:lnTo>
                <a:lnTo>
                  <a:pt x="130" y="5888"/>
                </a:lnTo>
                <a:lnTo>
                  <a:pt x="86" y="5828"/>
                </a:lnTo>
                <a:lnTo>
                  <a:pt x="48" y="5763"/>
                </a:lnTo>
                <a:lnTo>
                  <a:pt x="22" y="5692"/>
                </a:lnTo>
                <a:lnTo>
                  <a:pt x="6" y="5618"/>
                </a:lnTo>
                <a:lnTo>
                  <a:pt x="0" y="5539"/>
                </a:lnTo>
                <a:lnTo>
                  <a:pt x="0" y="3458"/>
                </a:lnTo>
                <a:lnTo>
                  <a:pt x="6" y="3380"/>
                </a:lnTo>
                <a:lnTo>
                  <a:pt x="22" y="3305"/>
                </a:lnTo>
                <a:lnTo>
                  <a:pt x="48" y="3234"/>
                </a:lnTo>
                <a:lnTo>
                  <a:pt x="86" y="3169"/>
                </a:lnTo>
                <a:lnTo>
                  <a:pt x="130" y="3110"/>
                </a:lnTo>
                <a:lnTo>
                  <a:pt x="183" y="3058"/>
                </a:lnTo>
                <a:lnTo>
                  <a:pt x="242" y="3013"/>
                </a:lnTo>
                <a:lnTo>
                  <a:pt x="307" y="2976"/>
                </a:lnTo>
                <a:lnTo>
                  <a:pt x="378" y="2950"/>
                </a:lnTo>
                <a:lnTo>
                  <a:pt x="453" y="2933"/>
                </a:lnTo>
                <a:lnTo>
                  <a:pt x="533" y="2925"/>
                </a:lnTo>
                <a:lnTo>
                  <a:pt x="1313" y="2925"/>
                </a:lnTo>
                <a:lnTo>
                  <a:pt x="1380" y="2931"/>
                </a:lnTo>
                <a:lnTo>
                  <a:pt x="1445" y="2942"/>
                </a:lnTo>
                <a:lnTo>
                  <a:pt x="1508" y="2963"/>
                </a:lnTo>
                <a:lnTo>
                  <a:pt x="1566" y="2991"/>
                </a:lnTo>
                <a:lnTo>
                  <a:pt x="1602" y="2918"/>
                </a:lnTo>
                <a:lnTo>
                  <a:pt x="1644" y="2843"/>
                </a:lnTo>
                <a:lnTo>
                  <a:pt x="1693" y="2765"/>
                </a:lnTo>
                <a:lnTo>
                  <a:pt x="1751" y="2689"/>
                </a:lnTo>
                <a:lnTo>
                  <a:pt x="1818" y="2614"/>
                </a:lnTo>
                <a:lnTo>
                  <a:pt x="1823" y="2607"/>
                </a:lnTo>
                <a:lnTo>
                  <a:pt x="1831" y="2601"/>
                </a:lnTo>
                <a:lnTo>
                  <a:pt x="1838" y="2596"/>
                </a:lnTo>
                <a:lnTo>
                  <a:pt x="1898" y="2544"/>
                </a:lnTo>
                <a:lnTo>
                  <a:pt x="1959" y="2480"/>
                </a:lnTo>
                <a:lnTo>
                  <a:pt x="2022" y="2408"/>
                </a:lnTo>
                <a:lnTo>
                  <a:pt x="2084" y="2326"/>
                </a:lnTo>
                <a:lnTo>
                  <a:pt x="2145" y="2236"/>
                </a:lnTo>
                <a:lnTo>
                  <a:pt x="2209" y="2142"/>
                </a:lnTo>
                <a:lnTo>
                  <a:pt x="2268" y="2039"/>
                </a:lnTo>
                <a:lnTo>
                  <a:pt x="2330" y="1933"/>
                </a:lnTo>
                <a:lnTo>
                  <a:pt x="2389" y="1825"/>
                </a:lnTo>
                <a:lnTo>
                  <a:pt x="2447" y="1713"/>
                </a:lnTo>
                <a:lnTo>
                  <a:pt x="2503" y="1602"/>
                </a:lnTo>
                <a:lnTo>
                  <a:pt x="2557" y="1490"/>
                </a:lnTo>
                <a:lnTo>
                  <a:pt x="2607" y="1378"/>
                </a:lnTo>
                <a:lnTo>
                  <a:pt x="2658" y="1268"/>
                </a:lnTo>
                <a:lnTo>
                  <a:pt x="2704" y="1164"/>
                </a:lnTo>
                <a:lnTo>
                  <a:pt x="2747" y="1062"/>
                </a:lnTo>
                <a:lnTo>
                  <a:pt x="2786" y="967"/>
                </a:lnTo>
                <a:lnTo>
                  <a:pt x="2821" y="877"/>
                </a:lnTo>
                <a:lnTo>
                  <a:pt x="2853" y="795"/>
                </a:lnTo>
                <a:lnTo>
                  <a:pt x="2881" y="723"/>
                </a:lnTo>
                <a:lnTo>
                  <a:pt x="2877" y="682"/>
                </a:lnTo>
                <a:lnTo>
                  <a:pt x="2872" y="632"/>
                </a:lnTo>
                <a:lnTo>
                  <a:pt x="2870" y="578"/>
                </a:lnTo>
                <a:lnTo>
                  <a:pt x="2870" y="520"/>
                </a:lnTo>
                <a:lnTo>
                  <a:pt x="2872" y="458"/>
                </a:lnTo>
                <a:lnTo>
                  <a:pt x="2879" y="395"/>
                </a:lnTo>
                <a:lnTo>
                  <a:pt x="2888" y="334"/>
                </a:lnTo>
                <a:lnTo>
                  <a:pt x="2905" y="272"/>
                </a:lnTo>
                <a:lnTo>
                  <a:pt x="2926" y="215"/>
                </a:lnTo>
                <a:lnTo>
                  <a:pt x="2954" y="161"/>
                </a:lnTo>
                <a:lnTo>
                  <a:pt x="2989" y="112"/>
                </a:lnTo>
                <a:lnTo>
                  <a:pt x="3030" y="73"/>
                </a:lnTo>
                <a:lnTo>
                  <a:pt x="3075" y="41"/>
                </a:lnTo>
                <a:lnTo>
                  <a:pt x="3125" y="19"/>
                </a:lnTo>
                <a:lnTo>
                  <a:pt x="3179" y="4"/>
                </a:lnTo>
                <a:lnTo>
                  <a:pt x="3237" y="0"/>
                </a:lnTo>
                <a:close/>
              </a:path>
            </a:pathLst>
          </a:custGeom>
          <a:solidFill>
            <a:sysClr val="window" lastClr="FFFFFF"/>
          </a:solidFill>
          <a:ln w="0">
            <a:noFill/>
            <a:prstDash val="solid"/>
            <a:round/>
          </a:ln>
        </p:spPr>
        <p:txBody>
          <a:bodyPr vert="horz" wrap="square" lIns="68580" tIns="34290" rIns="68580" bIns="34290" numCol="1" anchor="t" anchorCtr="0" compatLnSpc="1"/>
          <a:lstStyle/>
          <a:p>
            <a:pPr defTabSz="913765">
              <a:defRPr/>
            </a:pPr>
            <a:endParaRPr lang="en-US" sz="1600" kern="0">
              <a:solidFill>
                <a:prstClr val="black"/>
              </a:solidFill>
              <a:latin typeface="Calibri" panose="020F0502020204030204"/>
            </a:endParaRPr>
          </a:p>
        </p:txBody>
      </p:sp>
      <p:sp>
        <p:nvSpPr>
          <p:cNvPr id="18" name="Freeform 24"/>
          <p:cNvSpPr>
            <a:spLocks noEditPoints="1"/>
          </p:cNvSpPr>
          <p:nvPr/>
        </p:nvSpPr>
        <p:spPr bwMode="auto">
          <a:xfrm>
            <a:off x="4418566" y="4335497"/>
            <a:ext cx="212087" cy="228057"/>
          </a:xfrm>
          <a:custGeom>
            <a:avLst/>
            <a:gdLst>
              <a:gd name="T0" fmla="*/ 4648 w 5790"/>
              <a:gd name="T1" fmla="*/ 5303 h 6228"/>
              <a:gd name="T2" fmla="*/ 4587 w 5790"/>
              <a:gd name="T3" fmla="*/ 5650 h 6228"/>
              <a:gd name="T4" fmla="*/ 4855 w 5790"/>
              <a:gd name="T5" fmla="*/ 5875 h 6228"/>
              <a:gd name="T6" fmla="*/ 5187 w 5790"/>
              <a:gd name="T7" fmla="*/ 5756 h 6228"/>
              <a:gd name="T8" fmla="*/ 5248 w 5790"/>
              <a:gd name="T9" fmla="*/ 5405 h 6228"/>
              <a:gd name="T10" fmla="*/ 4980 w 5790"/>
              <a:gd name="T11" fmla="*/ 5182 h 6228"/>
              <a:gd name="T12" fmla="*/ 1931 w 5790"/>
              <a:gd name="T13" fmla="*/ 5259 h 6228"/>
              <a:gd name="T14" fmla="*/ 1812 w 5790"/>
              <a:gd name="T15" fmla="*/ 5591 h 6228"/>
              <a:gd name="T16" fmla="*/ 2036 w 5790"/>
              <a:gd name="T17" fmla="*/ 5858 h 6228"/>
              <a:gd name="T18" fmla="*/ 2385 w 5790"/>
              <a:gd name="T19" fmla="*/ 5798 h 6228"/>
              <a:gd name="T20" fmla="*/ 2504 w 5790"/>
              <a:gd name="T21" fmla="*/ 5464 h 6228"/>
              <a:gd name="T22" fmla="*/ 2280 w 5790"/>
              <a:gd name="T23" fmla="*/ 5199 h 6228"/>
              <a:gd name="T24" fmla="*/ 1311 w 5790"/>
              <a:gd name="T25" fmla="*/ 3520 h 6228"/>
              <a:gd name="T26" fmla="*/ 1584 w 5790"/>
              <a:gd name="T27" fmla="*/ 3749 h 6228"/>
              <a:gd name="T28" fmla="*/ 5316 w 5790"/>
              <a:gd name="T29" fmla="*/ 3669 h 6228"/>
              <a:gd name="T30" fmla="*/ 5445 w 5790"/>
              <a:gd name="T31" fmla="*/ 2098 h 6228"/>
              <a:gd name="T32" fmla="*/ 1191 w 5790"/>
              <a:gd name="T33" fmla="*/ 416 h 6228"/>
              <a:gd name="T34" fmla="*/ 1214 w 5790"/>
              <a:gd name="T35" fmla="*/ 429 h 6228"/>
              <a:gd name="T36" fmla="*/ 1239 w 5790"/>
              <a:gd name="T37" fmla="*/ 450 h 6228"/>
              <a:gd name="T38" fmla="*/ 1264 w 5790"/>
              <a:gd name="T39" fmla="*/ 482 h 6228"/>
              <a:gd name="T40" fmla="*/ 1273 w 5790"/>
              <a:gd name="T41" fmla="*/ 499 h 6228"/>
              <a:gd name="T42" fmla="*/ 1283 w 5790"/>
              <a:gd name="T43" fmla="*/ 522 h 6228"/>
              <a:gd name="T44" fmla="*/ 1286 w 5790"/>
              <a:gd name="T45" fmla="*/ 539 h 6228"/>
              <a:gd name="T46" fmla="*/ 1290 w 5790"/>
              <a:gd name="T47" fmla="*/ 573 h 6228"/>
              <a:gd name="T48" fmla="*/ 5654 w 5790"/>
              <a:gd name="T49" fmla="*/ 1780 h 6228"/>
              <a:gd name="T50" fmla="*/ 5673 w 5790"/>
              <a:gd name="T51" fmla="*/ 1786 h 6228"/>
              <a:gd name="T52" fmla="*/ 5713 w 5790"/>
              <a:gd name="T53" fmla="*/ 1805 h 6228"/>
              <a:gd name="T54" fmla="*/ 5730 w 5790"/>
              <a:gd name="T55" fmla="*/ 1818 h 6228"/>
              <a:gd name="T56" fmla="*/ 5745 w 5790"/>
              <a:gd name="T57" fmla="*/ 1833 h 6228"/>
              <a:gd name="T58" fmla="*/ 5756 w 5790"/>
              <a:gd name="T59" fmla="*/ 1846 h 6228"/>
              <a:gd name="T60" fmla="*/ 5768 w 5790"/>
              <a:gd name="T61" fmla="*/ 1863 h 6228"/>
              <a:gd name="T62" fmla="*/ 5781 w 5790"/>
              <a:gd name="T63" fmla="*/ 1890 h 6228"/>
              <a:gd name="T64" fmla="*/ 5788 w 5790"/>
              <a:gd name="T65" fmla="*/ 1915 h 6228"/>
              <a:gd name="T66" fmla="*/ 5790 w 5790"/>
              <a:gd name="T67" fmla="*/ 1935 h 6228"/>
              <a:gd name="T68" fmla="*/ 5663 w 5790"/>
              <a:gd name="T69" fmla="*/ 3796 h 6228"/>
              <a:gd name="T70" fmla="*/ 5257 w 5790"/>
              <a:gd name="T71" fmla="*/ 4079 h 6228"/>
              <a:gd name="T72" fmla="*/ 1423 w 5790"/>
              <a:gd name="T73" fmla="*/ 4064 h 6228"/>
              <a:gd name="T74" fmla="*/ 1338 w 5790"/>
              <a:gd name="T75" fmla="*/ 4653 h 6228"/>
              <a:gd name="T76" fmla="*/ 1649 w 5790"/>
              <a:gd name="T77" fmla="*/ 4833 h 6228"/>
              <a:gd name="T78" fmla="*/ 5314 w 5790"/>
              <a:gd name="T79" fmla="*/ 4958 h 6228"/>
              <a:gd name="T80" fmla="*/ 5593 w 5790"/>
              <a:gd name="T81" fmla="*/ 5358 h 6228"/>
              <a:gd name="T82" fmla="*/ 5532 w 5790"/>
              <a:gd name="T83" fmla="*/ 5856 h 6228"/>
              <a:gd name="T84" fmla="*/ 5168 w 5790"/>
              <a:gd name="T85" fmla="*/ 6180 h 6228"/>
              <a:gd name="T86" fmla="*/ 4665 w 5790"/>
              <a:gd name="T87" fmla="*/ 6180 h 6228"/>
              <a:gd name="T88" fmla="*/ 4301 w 5790"/>
              <a:gd name="T89" fmla="*/ 5858 h 6228"/>
              <a:gd name="T90" fmla="*/ 4235 w 5790"/>
              <a:gd name="T91" fmla="*/ 5381 h 6228"/>
              <a:gd name="T92" fmla="*/ 2819 w 5790"/>
              <a:gd name="T93" fmla="*/ 5309 h 6228"/>
              <a:gd name="T94" fmla="*/ 2808 w 5790"/>
              <a:gd name="T95" fmla="*/ 5781 h 6228"/>
              <a:gd name="T96" fmla="*/ 2485 w 5790"/>
              <a:gd name="T97" fmla="*/ 6144 h 6228"/>
              <a:gd name="T98" fmla="*/ 1984 w 5790"/>
              <a:gd name="T99" fmla="*/ 6205 h 6228"/>
              <a:gd name="T100" fmla="*/ 1584 w 5790"/>
              <a:gd name="T101" fmla="*/ 5928 h 6228"/>
              <a:gd name="T102" fmla="*/ 1463 w 5790"/>
              <a:gd name="T103" fmla="*/ 5453 h 6228"/>
              <a:gd name="T104" fmla="*/ 1393 w 5790"/>
              <a:gd name="T105" fmla="*/ 5129 h 6228"/>
              <a:gd name="T106" fmla="*/ 1024 w 5790"/>
              <a:gd name="T107" fmla="*/ 4803 h 6228"/>
              <a:gd name="T108" fmla="*/ 104 w 5790"/>
              <a:gd name="T109" fmla="*/ 334 h 6228"/>
              <a:gd name="T110" fmla="*/ 2 w 5790"/>
              <a:gd name="T111" fmla="*/ 145 h 6228"/>
              <a:gd name="T112" fmla="*/ 161 w 5790"/>
              <a:gd name="T113" fmla="*/ 0 h 6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0" h="6228">
                <a:moveTo>
                  <a:pt x="4918" y="5176"/>
                </a:moveTo>
                <a:lnTo>
                  <a:pt x="4855" y="5182"/>
                </a:lnTo>
                <a:lnTo>
                  <a:pt x="4794" y="5199"/>
                </a:lnTo>
                <a:lnTo>
                  <a:pt x="4739" y="5225"/>
                </a:lnTo>
                <a:lnTo>
                  <a:pt x="4692" y="5259"/>
                </a:lnTo>
                <a:lnTo>
                  <a:pt x="4648" y="5303"/>
                </a:lnTo>
                <a:lnTo>
                  <a:pt x="4614" y="5350"/>
                </a:lnTo>
                <a:lnTo>
                  <a:pt x="4587" y="5405"/>
                </a:lnTo>
                <a:lnTo>
                  <a:pt x="4570" y="5466"/>
                </a:lnTo>
                <a:lnTo>
                  <a:pt x="4565" y="5529"/>
                </a:lnTo>
                <a:lnTo>
                  <a:pt x="4570" y="5591"/>
                </a:lnTo>
                <a:lnTo>
                  <a:pt x="4587" y="5650"/>
                </a:lnTo>
                <a:lnTo>
                  <a:pt x="4614" y="5705"/>
                </a:lnTo>
                <a:lnTo>
                  <a:pt x="4648" y="5754"/>
                </a:lnTo>
                <a:lnTo>
                  <a:pt x="4692" y="5798"/>
                </a:lnTo>
                <a:lnTo>
                  <a:pt x="4739" y="5832"/>
                </a:lnTo>
                <a:lnTo>
                  <a:pt x="4794" y="5858"/>
                </a:lnTo>
                <a:lnTo>
                  <a:pt x="4855" y="5875"/>
                </a:lnTo>
                <a:lnTo>
                  <a:pt x="4918" y="5881"/>
                </a:lnTo>
                <a:lnTo>
                  <a:pt x="4980" y="5875"/>
                </a:lnTo>
                <a:lnTo>
                  <a:pt x="5039" y="5858"/>
                </a:lnTo>
                <a:lnTo>
                  <a:pt x="5094" y="5832"/>
                </a:lnTo>
                <a:lnTo>
                  <a:pt x="5143" y="5798"/>
                </a:lnTo>
                <a:lnTo>
                  <a:pt x="5187" y="5756"/>
                </a:lnTo>
                <a:lnTo>
                  <a:pt x="5221" y="5707"/>
                </a:lnTo>
                <a:lnTo>
                  <a:pt x="5248" y="5652"/>
                </a:lnTo>
                <a:lnTo>
                  <a:pt x="5265" y="5591"/>
                </a:lnTo>
                <a:lnTo>
                  <a:pt x="5270" y="5529"/>
                </a:lnTo>
                <a:lnTo>
                  <a:pt x="5265" y="5464"/>
                </a:lnTo>
                <a:lnTo>
                  <a:pt x="5248" y="5405"/>
                </a:lnTo>
                <a:lnTo>
                  <a:pt x="5221" y="5350"/>
                </a:lnTo>
                <a:lnTo>
                  <a:pt x="5187" y="5301"/>
                </a:lnTo>
                <a:lnTo>
                  <a:pt x="5143" y="5259"/>
                </a:lnTo>
                <a:lnTo>
                  <a:pt x="5094" y="5225"/>
                </a:lnTo>
                <a:lnTo>
                  <a:pt x="5039" y="5199"/>
                </a:lnTo>
                <a:lnTo>
                  <a:pt x="4980" y="5182"/>
                </a:lnTo>
                <a:lnTo>
                  <a:pt x="4918" y="5176"/>
                </a:lnTo>
                <a:close/>
                <a:moveTo>
                  <a:pt x="2159" y="5176"/>
                </a:moveTo>
                <a:lnTo>
                  <a:pt x="2095" y="5182"/>
                </a:lnTo>
                <a:lnTo>
                  <a:pt x="2036" y="5199"/>
                </a:lnTo>
                <a:lnTo>
                  <a:pt x="1981" y="5225"/>
                </a:lnTo>
                <a:lnTo>
                  <a:pt x="1931" y="5259"/>
                </a:lnTo>
                <a:lnTo>
                  <a:pt x="1890" y="5303"/>
                </a:lnTo>
                <a:lnTo>
                  <a:pt x="1854" y="5350"/>
                </a:lnTo>
                <a:lnTo>
                  <a:pt x="1829" y="5405"/>
                </a:lnTo>
                <a:lnTo>
                  <a:pt x="1812" y="5466"/>
                </a:lnTo>
                <a:lnTo>
                  <a:pt x="1806" y="5529"/>
                </a:lnTo>
                <a:lnTo>
                  <a:pt x="1812" y="5591"/>
                </a:lnTo>
                <a:lnTo>
                  <a:pt x="1829" y="5650"/>
                </a:lnTo>
                <a:lnTo>
                  <a:pt x="1854" y="5705"/>
                </a:lnTo>
                <a:lnTo>
                  <a:pt x="1890" y="5754"/>
                </a:lnTo>
                <a:lnTo>
                  <a:pt x="1931" y="5798"/>
                </a:lnTo>
                <a:lnTo>
                  <a:pt x="1981" y="5832"/>
                </a:lnTo>
                <a:lnTo>
                  <a:pt x="2036" y="5858"/>
                </a:lnTo>
                <a:lnTo>
                  <a:pt x="2095" y="5875"/>
                </a:lnTo>
                <a:lnTo>
                  <a:pt x="2159" y="5881"/>
                </a:lnTo>
                <a:lnTo>
                  <a:pt x="2222" y="5875"/>
                </a:lnTo>
                <a:lnTo>
                  <a:pt x="2280" y="5858"/>
                </a:lnTo>
                <a:lnTo>
                  <a:pt x="2335" y="5832"/>
                </a:lnTo>
                <a:lnTo>
                  <a:pt x="2385" y="5798"/>
                </a:lnTo>
                <a:lnTo>
                  <a:pt x="2427" y="5756"/>
                </a:lnTo>
                <a:lnTo>
                  <a:pt x="2463" y="5707"/>
                </a:lnTo>
                <a:lnTo>
                  <a:pt x="2489" y="5652"/>
                </a:lnTo>
                <a:lnTo>
                  <a:pt x="2504" y="5591"/>
                </a:lnTo>
                <a:lnTo>
                  <a:pt x="2510" y="5529"/>
                </a:lnTo>
                <a:lnTo>
                  <a:pt x="2504" y="5464"/>
                </a:lnTo>
                <a:lnTo>
                  <a:pt x="2489" y="5405"/>
                </a:lnTo>
                <a:lnTo>
                  <a:pt x="2463" y="5350"/>
                </a:lnTo>
                <a:lnTo>
                  <a:pt x="2427" y="5301"/>
                </a:lnTo>
                <a:lnTo>
                  <a:pt x="2385" y="5259"/>
                </a:lnTo>
                <a:lnTo>
                  <a:pt x="2335" y="5225"/>
                </a:lnTo>
                <a:lnTo>
                  <a:pt x="2280" y="5199"/>
                </a:lnTo>
                <a:lnTo>
                  <a:pt x="2222" y="5182"/>
                </a:lnTo>
                <a:lnTo>
                  <a:pt x="2159" y="5176"/>
                </a:lnTo>
                <a:close/>
                <a:moveTo>
                  <a:pt x="1288" y="1528"/>
                </a:moveTo>
                <a:lnTo>
                  <a:pt x="1288" y="3395"/>
                </a:lnTo>
                <a:lnTo>
                  <a:pt x="1294" y="3459"/>
                </a:lnTo>
                <a:lnTo>
                  <a:pt x="1311" y="3520"/>
                </a:lnTo>
                <a:lnTo>
                  <a:pt x="1338" y="3577"/>
                </a:lnTo>
                <a:lnTo>
                  <a:pt x="1374" y="3626"/>
                </a:lnTo>
                <a:lnTo>
                  <a:pt x="1417" y="3669"/>
                </a:lnTo>
                <a:lnTo>
                  <a:pt x="1467" y="3705"/>
                </a:lnTo>
                <a:lnTo>
                  <a:pt x="1523" y="3732"/>
                </a:lnTo>
                <a:lnTo>
                  <a:pt x="1584" y="3749"/>
                </a:lnTo>
                <a:lnTo>
                  <a:pt x="1649" y="3755"/>
                </a:lnTo>
                <a:lnTo>
                  <a:pt x="5085" y="3755"/>
                </a:lnTo>
                <a:lnTo>
                  <a:pt x="5149" y="3749"/>
                </a:lnTo>
                <a:lnTo>
                  <a:pt x="5210" y="3732"/>
                </a:lnTo>
                <a:lnTo>
                  <a:pt x="5267" y="3705"/>
                </a:lnTo>
                <a:lnTo>
                  <a:pt x="5316" y="3669"/>
                </a:lnTo>
                <a:lnTo>
                  <a:pt x="5360" y="3626"/>
                </a:lnTo>
                <a:lnTo>
                  <a:pt x="5396" y="3577"/>
                </a:lnTo>
                <a:lnTo>
                  <a:pt x="5422" y="3520"/>
                </a:lnTo>
                <a:lnTo>
                  <a:pt x="5439" y="3457"/>
                </a:lnTo>
                <a:lnTo>
                  <a:pt x="5445" y="3393"/>
                </a:lnTo>
                <a:lnTo>
                  <a:pt x="5445" y="2098"/>
                </a:lnTo>
                <a:lnTo>
                  <a:pt x="1288" y="1528"/>
                </a:lnTo>
                <a:close/>
                <a:moveTo>
                  <a:pt x="161" y="0"/>
                </a:moveTo>
                <a:lnTo>
                  <a:pt x="201" y="4"/>
                </a:lnTo>
                <a:lnTo>
                  <a:pt x="239" y="16"/>
                </a:lnTo>
                <a:lnTo>
                  <a:pt x="1184" y="412"/>
                </a:lnTo>
                <a:lnTo>
                  <a:pt x="1191" y="416"/>
                </a:lnTo>
                <a:lnTo>
                  <a:pt x="1201" y="419"/>
                </a:lnTo>
                <a:lnTo>
                  <a:pt x="1203" y="421"/>
                </a:lnTo>
                <a:lnTo>
                  <a:pt x="1205" y="421"/>
                </a:lnTo>
                <a:lnTo>
                  <a:pt x="1207" y="423"/>
                </a:lnTo>
                <a:lnTo>
                  <a:pt x="1210" y="425"/>
                </a:lnTo>
                <a:lnTo>
                  <a:pt x="1214" y="429"/>
                </a:lnTo>
                <a:lnTo>
                  <a:pt x="1222" y="434"/>
                </a:lnTo>
                <a:lnTo>
                  <a:pt x="1224" y="436"/>
                </a:lnTo>
                <a:lnTo>
                  <a:pt x="1227" y="438"/>
                </a:lnTo>
                <a:lnTo>
                  <a:pt x="1231" y="442"/>
                </a:lnTo>
                <a:lnTo>
                  <a:pt x="1235" y="446"/>
                </a:lnTo>
                <a:lnTo>
                  <a:pt x="1239" y="450"/>
                </a:lnTo>
                <a:lnTo>
                  <a:pt x="1252" y="461"/>
                </a:lnTo>
                <a:lnTo>
                  <a:pt x="1254" y="465"/>
                </a:lnTo>
                <a:lnTo>
                  <a:pt x="1256" y="469"/>
                </a:lnTo>
                <a:lnTo>
                  <a:pt x="1260" y="476"/>
                </a:lnTo>
                <a:lnTo>
                  <a:pt x="1262" y="478"/>
                </a:lnTo>
                <a:lnTo>
                  <a:pt x="1264" y="482"/>
                </a:lnTo>
                <a:lnTo>
                  <a:pt x="1267" y="486"/>
                </a:lnTo>
                <a:lnTo>
                  <a:pt x="1269" y="489"/>
                </a:lnTo>
                <a:lnTo>
                  <a:pt x="1269" y="491"/>
                </a:lnTo>
                <a:lnTo>
                  <a:pt x="1271" y="493"/>
                </a:lnTo>
                <a:lnTo>
                  <a:pt x="1271" y="495"/>
                </a:lnTo>
                <a:lnTo>
                  <a:pt x="1273" y="499"/>
                </a:lnTo>
                <a:lnTo>
                  <a:pt x="1275" y="501"/>
                </a:lnTo>
                <a:lnTo>
                  <a:pt x="1277" y="505"/>
                </a:lnTo>
                <a:lnTo>
                  <a:pt x="1277" y="506"/>
                </a:lnTo>
                <a:lnTo>
                  <a:pt x="1279" y="508"/>
                </a:lnTo>
                <a:lnTo>
                  <a:pt x="1279" y="510"/>
                </a:lnTo>
                <a:lnTo>
                  <a:pt x="1283" y="522"/>
                </a:lnTo>
                <a:lnTo>
                  <a:pt x="1283" y="524"/>
                </a:lnTo>
                <a:lnTo>
                  <a:pt x="1283" y="525"/>
                </a:lnTo>
                <a:lnTo>
                  <a:pt x="1283" y="527"/>
                </a:lnTo>
                <a:lnTo>
                  <a:pt x="1284" y="531"/>
                </a:lnTo>
                <a:lnTo>
                  <a:pt x="1284" y="535"/>
                </a:lnTo>
                <a:lnTo>
                  <a:pt x="1286" y="539"/>
                </a:lnTo>
                <a:lnTo>
                  <a:pt x="1286" y="550"/>
                </a:lnTo>
                <a:lnTo>
                  <a:pt x="1288" y="552"/>
                </a:lnTo>
                <a:lnTo>
                  <a:pt x="1288" y="554"/>
                </a:lnTo>
                <a:lnTo>
                  <a:pt x="1290" y="560"/>
                </a:lnTo>
                <a:lnTo>
                  <a:pt x="1290" y="567"/>
                </a:lnTo>
                <a:lnTo>
                  <a:pt x="1290" y="573"/>
                </a:lnTo>
                <a:lnTo>
                  <a:pt x="1290" y="1179"/>
                </a:lnTo>
                <a:lnTo>
                  <a:pt x="5642" y="1780"/>
                </a:lnTo>
                <a:lnTo>
                  <a:pt x="5646" y="1780"/>
                </a:lnTo>
                <a:lnTo>
                  <a:pt x="5648" y="1780"/>
                </a:lnTo>
                <a:lnTo>
                  <a:pt x="5652" y="1780"/>
                </a:lnTo>
                <a:lnTo>
                  <a:pt x="5654" y="1780"/>
                </a:lnTo>
                <a:lnTo>
                  <a:pt x="5658" y="1782"/>
                </a:lnTo>
                <a:lnTo>
                  <a:pt x="5661" y="1782"/>
                </a:lnTo>
                <a:lnTo>
                  <a:pt x="5665" y="1784"/>
                </a:lnTo>
                <a:lnTo>
                  <a:pt x="5667" y="1784"/>
                </a:lnTo>
                <a:lnTo>
                  <a:pt x="5671" y="1784"/>
                </a:lnTo>
                <a:lnTo>
                  <a:pt x="5673" y="1786"/>
                </a:lnTo>
                <a:lnTo>
                  <a:pt x="5676" y="1788"/>
                </a:lnTo>
                <a:lnTo>
                  <a:pt x="5680" y="1788"/>
                </a:lnTo>
                <a:lnTo>
                  <a:pt x="5688" y="1791"/>
                </a:lnTo>
                <a:lnTo>
                  <a:pt x="5703" y="1799"/>
                </a:lnTo>
                <a:lnTo>
                  <a:pt x="5707" y="1803"/>
                </a:lnTo>
                <a:lnTo>
                  <a:pt x="5713" y="1805"/>
                </a:lnTo>
                <a:lnTo>
                  <a:pt x="5714" y="1807"/>
                </a:lnTo>
                <a:lnTo>
                  <a:pt x="5718" y="1808"/>
                </a:lnTo>
                <a:lnTo>
                  <a:pt x="5722" y="1810"/>
                </a:lnTo>
                <a:lnTo>
                  <a:pt x="5726" y="1814"/>
                </a:lnTo>
                <a:lnTo>
                  <a:pt x="5728" y="1816"/>
                </a:lnTo>
                <a:lnTo>
                  <a:pt x="5730" y="1818"/>
                </a:lnTo>
                <a:lnTo>
                  <a:pt x="5731" y="1820"/>
                </a:lnTo>
                <a:lnTo>
                  <a:pt x="5739" y="1825"/>
                </a:lnTo>
                <a:lnTo>
                  <a:pt x="5741" y="1827"/>
                </a:lnTo>
                <a:lnTo>
                  <a:pt x="5743" y="1827"/>
                </a:lnTo>
                <a:lnTo>
                  <a:pt x="5743" y="1831"/>
                </a:lnTo>
                <a:lnTo>
                  <a:pt x="5745" y="1833"/>
                </a:lnTo>
                <a:lnTo>
                  <a:pt x="5747" y="1835"/>
                </a:lnTo>
                <a:lnTo>
                  <a:pt x="5749" y="1837"/>
                </a:lnTo>
                <a:lnTo>
                  <a:pt x="5750" y="1839"/>
                </a:lnTo>
                <a:lnTo>
                  <a:pt x="5752" y="1841"/>
                </a:lnTo>
                <a:lnTo>
                  <a:pt x="5754" y="1843"/>
                </a:lnTo>
                <a:lnTo>
                  <a:pt x="5756" y="1846"/>
                </a:lnTo>
                <a:lnTo>
                  <a:pt x="5758" y="1848"/>
                </a:lnTo>
                <a:lnTo>
                  <a:pt x="5758" y="1850"/>
                </a:lnTo>
                <a:lnTo>
                  <a:pt x="5762" y="1854"/>
                </a:lnTo>
                <a:lnTo>
                  <a:pt x="5764" y="1858"/>
                </a:lnTo>
                <a:lnTo>
                  <a:pt x="5766" y="1860"/>
                </a:lnTo>
                <a:lnTo>
                  <a:pt x="5768" y="1863"/>
                </a:lnTo>
                <a:lnTo>
                  <a:pt x="5771" y="1871"/>
                </a:lnTo>
                <a:lnTo>
                  <a:pt x="5773" y="1875"/>
                </a:lnTo>
                <a:lnTo>
                  <a:pt x="5775" y="1879"/>
                </a:lnTo>
                <a:lnTo>
                  <a:pt x="5777" y="1882"/>
                </a:lnTo>
                <a:lnTo>
                  <a:pt x="5779" y="1886"/>
                </a:lnTo>
                <a:lnTo>
                  <a:pt x="5781" y="1890"/>
                </a:lnTo>
                <a:lnTo>
                  <a:pt x="5783" y="1894"/>
                </a:lnTo>
                <a:lnTo>
                  <a:pt x="5783" y="1897"/>
                </a:lnTo>
                <a:lnTo>
                  <a:pt x="5785" y="1901"/>
                </a:lnTo>
                <a:lnTo>
                  <a:pt x="5787" y="1907"/>
                </a:lnTo>
                <a:lnTo>
                  <a:pt x="5787" y="1911"/>
                </a:lnTo>
                <a:lnTo>
                  <a:pt x="5788" y="1915"/>
                </a:lnTo>
                <a:lnTo>
                  <a:pt x="5788" y="1918"/>
                </a:lnTo>
                <a:lnTo>
                  <a:pt x="5788" y="1922"/>
                </a:lnTo>
                <a:lnTo>
                  <a:pt x="5790" y="1924"/>
                </a:lnTo>
                <a:lnTo>
                  <a:pt x="5790" y="1928"/>
                </a:lnTo>
                <a:lnTo>
                  <a:pt x="5790" y="1932"/>
                </a:lnTo>
                <a:lnTo>
                  <a:pt x="5790" y="1935"/>
                </a:lnTo>
                <a:lnTo>
                  <a:pt x="5790" y="3395"/>
                </a:lnTo>
                <a:lnTo>
                  <a:pt x="5785" y="3482"/>
                </a:lnTo>
                <a:lnTo>
                  <a:pt x="5769" y="3567"/>
                </a:lnTo>
                <a:lnTo>
                  <a:pt x="5743" y="3649"/>
                </a:lnTo>
                <a:lnTo>
                  <a:pt x="5709" y="3726"/>
                </a:lnTo>
                <a:lnTo>
                  <a:pt x="5663" y="3796"/>
                </a:lnTo>
                <a:lnTo>
                  <a:pt x="5612" y="3863"/>
                </a:lnTo>
                <a:lnTo>
                  <a:pt x="5553" y="3921"/>
                </a:lnTo>
                <a:lnTo>
                  <a:pt x="5487" y="3973"/>
                </a:lnTo>
                <a:lnTo>
                  <a:pt x="5417" y="4018"/>
                </a:lnTo>
                <a:lnTo>
                  <a:pt x="5339" y="4052"/>
                </a:lnTo>
                <a:lnTo>
                  <a:pt x="5257" y="4079"/>
                </a:lnTo>
                <a:lnTo>
                  <a:pt x="5172" y="4094"/>
                </a:lnTo>
                <a:lnTo>
                  <a:pt x="5085" y="4100"/>
                </a:lnTo>
                <a:lnTo>
                  <a:pt x="1649" y="4100"/>
                </a:lnTo>
                <a:lnTo>
                  <a:pt x="1571" y="4096"/>
                </a:lnTo>
                <a:lnTo>
                  <a:pt x="1495" y="4084"/>
                </a:lnTo>
                <a:lnTo>
                  <a:pt x="1423" y="4064"/>
                </a:lnTo>
                <a:lnTo>
                  <a:pt x="1353" y="4037"/>
                </a:lnTo>
                <a:lnTo>
                  <a:pt x="1288" y="4003"/>
                </a:lnTo>
                <a:lnTo>
                  <a:pt x="1288" y="4471"/>
                </a:lnTo>
                <a:lnTo>
                  <a:pt x="1294" y="4535"/>
                </a:lnTo>
                <a:lnTo>
                  <a:pt x="1311" y="4596"/>
                </a:lnTo>
                <a:lnTo>
                  <a:pt x="1338" y="4653"/>
                </a:lnTo>
                <a:lnTo>
                  <a:pt x="1374" y="4704"/>
                </a:lnTo>
                <a:lnTo>
                  <a:pt x="1417" y="4748"/>
                </a:lnTo>
                <a:lnTo>
                  <a:pt x="1467" y="4782"/>
                </a:lnTo>
                <a:lnTo>
                  <a:pt x="1523" y="4810"/>
                </a:lnTo>
                <a:lnTo>
                  <a:pt x="1584" y="4827"/>
                </a:lnTo>
                <a:lnTo>
                  <a:pt x="1649" y="4833"/>
                </a:lnTo>
                <a:lnTo>
                  <a:pt x="4916" y="4833"/>
                </a:lnTo>
                <a:lnTo>
                  <a:pt x="5003" y="4837"/>
                </a:lnTo>
                <a:lnTo>
                  <a:pt x="5088" y="4854"/>
                </a:lnTo>
                <a:lnTo>
                  <a:pt x="5168" y="4879"/>
                </a:lnTo>
                <a:lnTo>
                  <a:pt x="5244" y="4915"/>
                </a:lnTo>
                <a:lnTo>
                  <a:pt x="5314" y="4958"/>
                </a:lnTo>
                <a:lnTo>
                  <a:pt x="5379" y="5009"/>
                </a:lnTo>
                <a:lnTo>
                  <a:pt x="5437" y="5066"/>
                </a:lnTo>
                <a:lnTo>
                  <a:pt x="5489" y="5132"/>
                </a:lnTo>
                <a:lnTo>
                  <a:pt x="5532" y="5203"/>
                </a:lnTo>
                <a:lnTo>
                  <a:pt x="5566" y="5278"/>
                </a:lnTo>
                <a:lnTo>
                  <a:pt x="5593" y="5358"/>
                </a:lnTo>
                <a:lnTo>
                  <a:pt x="5608" y="5443"/>
                </a:lnTo>
                <a:lnTo>
                  <a:pt x="5614" y="5530"/>
                </a:lnTo>
                <a:lnTo>
                  <a:pt x="5608" y="5618"/>
                </a:lnTo>
                <a:lnTo>
                  <a:pt x="5593" y="5701"/>
                </a:lnTo>
                <a:lnTo>
                  <a:pt x="5566" y="5781"/>
                </a:lnTo>
                <a:lnTo>
                  <a:pt x="5532" y="5856"/>
                </a:lnTo>
                <a:lnTo>
                  <a:pt x="5489" y="5928"/>
                </a:lnTo>
                <a:lnTo>
                  <a:pt x="5437" y="5993"/>
                </a:lnTo>
                <a:lnTo>
                  <a:pt x="5379" y="6050"/>
                </a:lnTo>
                <a:lnTo>
                  <a:pt x="5314" y="6101"/>
                </a:lnTo>
                <a:lnTo>
                  <a:pt x="5244" y="6144"/>
                </a:lnTo>
                <a:lnTo>
                  <a:pt x="5168" y="6180"/>
                </a:lnTo>
                <a:lnTo>
                  <a:pt x="5088" y="6205"/>
                </a:lnTo>
                <a:lnTo>
                  <a:pt x="5003" y="6222"/>
                </a:lnTo>
                <a:lnTo>
                  <a:pt x="4916" y="6228"/>
                </a:lnTo>
                <a:lnTo>
                  <a:pt x="4828" y="6222"/>
                </a:lnTo>
                <a:lnTo>
                  <a:pt x="4745" y="6205"/>
                </a:lnTo>
                <a:lnTo>
                  <a:pt x="4665" y="6180"/>
                </a:lnTo>
                <a:lnTo>
                  <a:pt x="4589" y="6144"/>
                </a:lnTo>
                <a:lnTo>
                  <a:pt x="4517" y="6103"/>
                </a:lnTo>
                <a:lnTo>
                  <a:pt x="4453" y="6052"/>
                </a:lnTo>
                <a:lnTo>
                  <a:pt x="4394" y="5993"/>
                </a:lnTo>
                <a:lnTo>
                  <a:pt x="4343" y="5928"/>
                </a:lnTo>
                <a:lnTo>
                  <a:pt x="4301" y="5858"/>
                </a:lnTo>
                <a:lnTo>
                  <a:pt x="4265" y="5782"/>
                </a:lnTo>
                <a:lnTo>
                  <a:pt x="4240" y="5701"/>
                </a:lnTo>
                <a:lnTo>
                  <a:pt x="4223" y="5618"/>
                </a:lnTo>
                <a:lnTo>
                  <a:pt x="4218" y="5530"/>
                </a:lnTo>
                <a:lnTo>
                  <a:pt x="4221" y="5455"/>
                </a:lnTo>
                <a:lnTo>
                  <a:pt x="4235" y="5381"/>
                </a:lnTo>
                <a:lnTo>
                  <a:pt x="4254" y="5309"/>
                </a:lnTo>
                <a:lnTo>
                  <a:pt x="4280" y="5242"/>
                </a:lnTo>
                <a:lnTo>
                  <a:pt x="4314" y="5178"/>
                </a:lnTo>
                <a:lnTo>
                  <a:pt x="2759" y="5178"/>
                </a:lnTo>
                <a:lnTo>
                  <a:pt x="2793" y="5240"/>
                </a:lnTo>
                <a:lnTo>
                  <a:pt x="2819" y="5309"/>
                </a:lnTo>
                <a:lnTo>
                  <a:pt x="2838" y="5381"/>
                </a:lnTo>
                <a:lnTo>
                  <a:pt x="2852" y="5455"/>
                </a:lnTo>
                <a:lnTo>
                  <a:pt x="2855" y="5530"/>
                </a:lnTo>
                <a:lnTo>
                  <a:pt x="2850" y="5618"/>
                </a:lnTo>
                <a:lnTo>
                  <a:pt x="2834" y="5701"/>
                </a:lnTo>
                <a:lnTo>
                  <a:pt x="2808" y="5781"/>
                </a:lnTo>
                <a:lnTo>
                  <a:pt x="2774" y="5856"/>
                </a:lnTo>
                <a:lnTo>
                  <a:pt x="2730" y="5928"/>
                </a:lnTo>
                <a:lnTo>
                  <a:pt x="2679" y="5993"/>
                </a:lnTo>
                <a:lnTo>
                  <a:pt x="2620" y="6050"/>
                </a:lnTo>
                <a:lnTo>
                  <a:pt x="2556" y="6101"/>
                </a:lnTo>
                <a:lnTo>
                  <a:pt x="2485" y="6144"/>
                </a:lnTo>
                <a:lnTo>
                  <a:pt x="2409" y="6180"/>
                </a:lnTo>
                <a:lnTo>
                  <a:pt x="2328" y="6205"/>
                </a:lnTo>
                <a:lnTo>
                  <a:pt x="2244" y="6222"/>
                </a:lnTo>
                <a:lnTo>
                  <a:pt x="2157" y="6228"/>
                </a:lnTo>
                <a:lnTo>
                  <a:pt x="2070" y="6222"/>
                </a:lnTo>
                <a:lnTo>
                  <a:pt x="1984" y="6205"/>
                </a:lnTo>
                <a:lnTo>
                  <a:pt x="1905" y="6180"/>
                </a:lnTo>
                <a:lnTo>
                  <a:pt x="1829" y="6144"/>
                </a:lnTo>
                <a:lnTo>
                  <a:pt x="1759" y="6103"/>
                </a:lnTo>
                <a:lnTo>
                  <a:pt x="1694" y="6052"/>
                </a:lnTo>
                <a:lnTo>
                  <a:pt x="1635" y="5993"/>
                </a:lnTo>
                <a:lnTo>
                  <a:pt x="1584" y="5928"/>
                </a:lnTo>
                <a:lnTo>
                  <a:pt x="1541" y="5858"/>
                </a:lnTo>
                <a:lnTo>
                  <a:pt x="1506" y="5782"/>
                </a:lnTo>
                <a:lnTo>
                  <a:pt x="1480" y="5701"/>
                </a:lnTo>
                <a:lnTo>
                  <a:pt x="1465" y="5618"/>
                </a:lnTo>
                <a:lnTo>
                  <a:pt x="1459" y="5530"/>
                </a:lnTo>
                <a:lnTo>
                  <a:pt x="1463" y="5453"/>
                </a:lnTo>
                <a:lnTo>
                  <a:pt x="1476" y="5377"/>
                </a:lnTo>
                <a:lnTo>
                  <a:pt x="1497" y="5305"/>
                </a:lnTo>
                <a:lnTo>
                  <a:pt x="1523" y="5237"/>
                </a:lnTo>
                <a:lnTo>
                  <a:pt x="1560" y="5172"/>
                </a:lnTo>
                <a:lnTo>
                  <a:pt x="1474" y="5155"/>
                </a:lnTo>
                <a:lnTo>
                  <a:pt x="1393" y="5129"/>
                </a:lnTo>
                <a:lnTo>
                  <a:pt x="1317" y="5093"/>
                </a:lnTo>
                <a:lnTo>
                  <a:pt x="1245" y="5049"/>
                </a:lnTo>
                <a:lnTo>
                  <a:pt x="1180" y="4998"/>
                </a:lnTo>
                <a:lnTo>
                  <a:pt x="1121" y="4939"/>
                </a:lnTo>
                <a:lnTo>
                  <a:pt x="1068" y="4873"/>
                </a:lnTo>
                <a:lnTo>
                  <a:pt x="1024" y="4803"/>
                </a:lnTo>
                <a:lnTo>
                  <a:pt x="990" y="4725"/>
                </a:lnTo>
                <a:lnTo>
                  <a:pt x="964" y="4645"/>
                </a:lnTo>
                <a:lnTo>
                  <a:pt x="949" y="4560"/>
                </a:lnTo>
                <a:lnTo>
                  <a:pt x="943" y="4471"/>
                </a:lnTo>
                <a:lnTo>
                  <a:pt x="943" y="687"/>
                </a:lnTo>
                <a:lnTo>
                  <a:pt x="104" y="334"/>
                </a:lnTo>
                <a:lnTo>
                  <a:pt x="70" y="313"/>
                </a:lnTo>
                <a:lnTo>
                  <a:pt x="42" y="289"/>
                </a:lnTo>
                <a:lnTo>
                  <a:pt x="19" y="256"/>
                </a:lnTo>
                <a:lnTo>
                  <a:pt x="6" y="222"/>
                </a:lnTo>
                <a:lnTo>
                  <a:pt x="0" y="184"/>
                </a:lnTo>
                <a:lnTo>
                  <a:pt x="2" y="145"/>
                </a:lnTo>
                <a:lnTo>
                  <a:pt x="13" y="107"/>
                </a:lnTo>
                <a:lnTo>
                  <a:pt x="32" y="72"/>
                </a:lnTo>
                <a:lnTo>
                  <a:pt x="59" y="44"/>
                </a:lnTo>
                <a:lnTo>
                  <a:pt x="89" y="21"/>
                </a:lnTo>
                <a:lnTo>
                  <a:pt x="125" y="8"/>
                </a:lnTo>
                <a:lnTo>
                  <a:pt x="161" y="0"/>
                </a:lnTo>
                <a:close/>
              </a:path>
            </a:pathLst>
          </a:custGeom>
          <a:solidFill>
            <a:sysClr val="window" lastClr="FFFFFF"/>
          </a:solidFill>
          <a:ln w="0">
            <a:noFill/>
            <a:prstDash val="solid"/>
            <a:round/>
          </a:ln>
        </p:spPr>
        <p:txBody>
          <a:bodyPr vert="horz" wrap="square" lIns="68580" tIns="34290" rIns="68580" bIns="34290" numCol="1" anchor="t" anchorCtr="0" compatLnSpc="1"/>
          <a:lstStyle/>
          <a:p>
            <a:pPr defTabSz="913765">
              <a:defRPr/>
            </a:pPr>
            <a:endParaRPr lang="en-US" sz="1600" kern="0">
              <a:solidFill>
                <a:prstClr val="black"/>
              </a:solidFill>
              <a:latin typeface="Calibri" panose="020F0502020204030204"/>
            </a:endParaRPr>
          </a:p>
        </p:txBody>
      </p:sp>
      <p:grpSp>
        <p:nvGrpSpPr>
          <p:cNvPr id="19" name="Group 18"/>
          <p:cNvGrpSpPr/>
          <p:nvPr/>
        </p:nvGrpSpPr>
        <p:grpSpPr>
          <a:xfrm>
            <a:off x="5194263" y="2244420"/>
            <a:ext cx="3593275" cy="623062"/>
            <a:chOff x="3418006" y="1088902"/>
            <a:chExt cx="3090292" cy="1027592"/>
          </a:xfrm>
        </p:grpSpPr>
        <p:sp>
          <p:nvSpPr>
            <p:cNvPr id="20" name="Rectangle 19"/>
            <p:cNvSpPr/>
            <p:nvPr/>
          </p:nvSpPr>
          <p:spPr>
            <a:xfrm>
              <a:off x="3418006" y="1558130"/>
              <a:ext cx="3090032" cy="558364"/>
            </a:xfrm>
            <a:prstGeom prst="rect">
              <a:avLst/>
            </a:prstGeom>
          </p:spPr>
          <p:txBody>
            <a:bodyPr wrap="square">
              <a:spAutoFit/>
            </a:bodyPr>
            <a:lstStyle/>
            <a:p>
              <a:pPr defTabSz="913765"/>
              <a:endParaRPr lang="en-IN" sz="16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21" name="TextBox 20"/>
            <p:cNvSpPr txBox="1"/>
            <p:nvPr/>
          </p:nvSpPr>
          <p:spPr>
            <a:xfrm>
              <a:off x="3418006" y="1088902"/>
              <a:ext cx="3090292" cy="964447"/>
            </a:xfrm>
            <a:prstGeom prst="rect">
              <a:avLst/>
            </a:prstGeom>
            <a:noFill/>
          </p:spPr>
          <p:txBody>
            <a:bodyPr wrap="square" rtlCol="0">
              <a:spAutoFit/>
            </a:bodyPr>
            <a:lstStyle/>
            <a:p>
              <a:pPr defTabSz="913765"/>
              <a:r>
                <a:rPr lang="en-US" sz="1600" b="1" dirty="0" smtClean="0">
                  <a:solidFill>
                    <a:prstClr val="black">
                      <a:lumMod val="75000"/>
                      <a:lumOff val="25000"/>
                    </a:prstClr>
                  </a:solidFill>
                  <a:latin typeface="Arial" panose="020B0604020202020204" pitchFamily="34" charset="0"/>
                  <a:cs typeface="Arial" panose="020B0604020202020204" pitchFamily="34" charset="0"/>
                </a:rPr>
                <a:t>MEMAHAMI FUNGSI DAN METODE PERHITUNGAN PROBABILITAS</a:t>
              </a:r>
              <a:endParaRPr lang="en-US" sz="1600" b="1" dirty="0">
                <a:solidFill>
                  <a:prstClr val="black">
                    <a:lumMod val="75000"/>
                    <a:lumOff val="25000"/>
                  </a:prstClr>
                </a:solidFill>
                <a:latin typeface="Arial" panose="020B0604020202020204" pitchFamily="34" charset="0"/>
                <a:cs typeface="Arial" panose="020B0604020202020204" pitchFamily="34" charset="0"/>
              </a:endParaRPr>
            </a:p>
          </p:txBody>
        </p:sp>
      </p:grpSp>
      <p:sp>
        <p:nvSpPr>
          <p:cNvPr id="22" name="TextBox 21"/>
          <p:cNvSpPr txBox="1"/>
          <p:nvPr/>
        </p:nvSpPr>
        <p:spPr>
          <a:xfrm>
            <a:off x="5194263" y="3169774"/>
            <a:ext cx="3593275" cy="830997"/>
          </a:xfrm>
          <a:prstGeom prst="rect">
            <a:avLst/>
          </a:prstGeom>
          <a:noFill/>
        </p:spPr>
        <p:txBody>
          <a:bodyPr wrap="square" rtlCol="0">
            <a:spAutoFit/>
          </a:bodyPr>
          <a:lstStyle/>
          <a:p>
            <a:pPr defTabSz="913765"/>
            <a:r>
              <a:rPr lang="en-US" sz="1600" b="1" dirty="0" smtClean="0">
                <a:solidFill>
                  <a:prstClr val="black">
                    <a:lumMod val="75000"/>
                    <a:lumOff val="25000"/>
                  </a:prstClr>
                </a:solidFill>
                <a:latin typeface="Arial" panose="020B0604020202020204" pitchFamily="34" charset="0"/>
                <a:cs typeface="Arial" panose="020B0604020202020204" pitchFamily="34" charset="0"/>
              </a:rPr>
              <a:t>MENJELASKAN ARTI DAN KEJADIAN/PERISTIWA DAN NOTASI HIMPUNAN</a:t>
            </a:r>
            <a:endParaRPr lang="en-US" sz="16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3" name="TextBox 22"/>
          <p:cNvSpPr txBox="1"/>
          <p:nvPr/>
        </p:nvSpPr>
        <p:spPr>
          <a:xfrm>
            <a:off x="5194263" y="4095130"/>
            <a:ext cx="3593275" cy="584775"/>
          </a:xfrm>
          <a:prstGeom prst="rect">
            <a:avLst/>
          </a:prstGeom>
          <a:noFill/>
        </p:spPr>
        <p:txBody>
          <a:bodyPr wrap="square" rtlCol="0">
            <a:spAutoFit/>
          </a:bodyPr>
          <a:lstStyle/>
          <a:p>
            <a:pPr defTabSz="913765"/>
            <a:r>
              <a:rPr lang="en-US" sz="1600" b="1" dirty="0" smtClean="0">
                <a:solidFill>
                  <a:prstClr val="black">
                    <a:lumMod val="75000"/>
                    <a:lumOff val="25000"/>
                  </a:prstClr>
                </a:solidFill>
                <a:latin typeface="Arial" panose="020B0604020202020204" pitchFamily="34" charset="0"/>
                <a:cs typeface="Arial" panose="020B0604020202020204" pitchFamily="34" charset="0"/>
              </a:rPr>
              <a:t>MEMAHAMI PERATURAN DAN PERHITUNGAN PROBABILITAS</a:t>
            </a:r>
            <a:endParaRPr lang="en-US" sz="16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4" name="TextBox 23"/>
          <p:cNvSpPr txBox="1"/>
          <p:nvPr/>
        </p:nvSpPr>
        <p:spPr>
          <a:xfrm>
            <a:off x="5194263" y="5020486"/>
            <a:ext cx="3593275" cy="584775"/>
          </a:xfrm>
          <a:prstGeom prst="rect">
            <a:avLst/>
          </a:prstGeom>
          <a:noFill/>
        </p:spPr>
        <p:txBody>
          <a:bodyPr wrap="square" rtlCol="0">
            <a:spAutoFit/>
          </a:bodyPr>
          <a:lstStyle/>
          <a:p>
            <a:pPr defTabSz="913765"/>
            <a:r>
              <a:rPr lang="en-US" sz="1600" b="1" dirty="0" smtClean="0">
                <a:solidFill>
                  <a:prstClr val="black">
                    <a:lumMod val="75000"/>
                    <a:lumOff val="25000"/>
                  </a:prstClr>
                </a:solidFill>
                <a:latin typeface="Arial" panose="020B0604020202020204" pitchFamily="34" charset="0"/>
                <a:cs typeface="Arial" panose="020B0604020202020204" pitchFamily="34" charset="0"/>
              </a:rPr>
              <a:t>MEMAHAMI PERMUTASI DAN KOMBINASI</a:t>
            </a:r>
            <a:endParaRPr lang="en-US" sz="1600" b="1"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25" name="Group 24"/>
          <p:cNvGrpSpPr/>
          <p:nvPr/>
        </p:nvGrpSpPr>
        <p:grpSpPr>
          <a:xfrm>
            <a:off x="736565" y="2274364"/>
            <a:ext cx="2655001" cy="3449145"/>
            <a:chOff x="1065212" y="1470385"/>
            <a:chExt cx="3540001" cy="4598860"/>
          </a:xfrm>
        </p:grpSpPr>
        <p:sp>
          <p:nvSpPr>
            <p:cNvPr id="26" name="Flowchart: Manual Operation 14"/>
            <p:cNvSpPr/>
            <p:nvPr/>
          </p:nvSpPr>
          <p:spPr>
            <a:xfrm rot="14944063">
              <a:off x="2381974" y="2816763"/>
              <a:ext cx="1485737" cy="117270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439 w 10439"/>
                <a:gd name="connsiteY0-2" fmla="*/ 0 h 10000"/>
                <a:gd name="connsiteX1-3" fmla="*/ 10439 w 10439"/>
                <a:gd name="connsiteY1-4" fmla="*/ 0 h 10000"/>
                <a:gd name="connsiteX2-5" fmla="*/ 8439 w 10439"/>
                <a:gd name="connsiteY2-6" fmla="*/ 10000 h 10000"/>
                <a:gd name="connsiteX3-7" fmla="*/ 2439 w 10439"/>
                <a:gd name="connsiteY3-8" fmla="*/ 10000 h 10000"/>
                <a:gd name="connsiteX4-9" fmla="*/ 439 w 10439"/>
                <a:gd name="connsiteY4-10" fmla="*/ 0 h 10000"/>
                <a:gd name="connsiteX0-11" fmla="*/ 0 w 10000"/>
                <a:gd name="connsiteY0-12" fmla="*/ 0 h 10000"/>
                <a:gd name="connsiteX1-13" fmla="*/ 10000 w 10000"/>
                <a:gd name="connsiteY1-14" fmla="*/ 0 h 10000"/>
                <a:gd name="connsiteX2-15" fmla="*/ 8000 w 10000"/>
                <a:gd name="connsiteY2-16" fmla="*/ 10000 h 10000"/>
                <a:gd name="connsiteX3-17" fmla="*/ 2000 w 10000"/>
                <a:gd name="connsiteY3-18" fmla="*/ 10000 h 10000"/>
                <a:gd name="connsiteX4-19" fmla="*/ 0 w 10000"/>
                <a:gd name="connsiteY4-20" fmla="*/ 0 h 10000"/>
                <a:gd name="connsiteX0-21" fmla="*/ 0 w 10000"/>
                <a:gd name="connsiteY0-22" fmla="*/ 0 h 10000"/>
                <a:gd name="connsiteX1-23" fmla="*/ 10000 w 10000"/>
                <a:gd name="connsiteY1-24" fmla="*/ 0 h 10000"/>
                <a:gd name="connsiteX2-25" fmla="*/ 8000 w 10000"/>
                <a:gd name="connsiteY2-26" fmla="*/ 10000 h 10000"/>
                <a:gd name="connsiteX3-27" fmla="*/ 2000 w 10000"/>
                <a:gd name="connsiteY3-28" fmla="*/ 10000 h 10000"/>
                <a:gd name="connsiteX4-29" fmla="*/ 0 w 10000"/>
                <a:gd name="connsiteY4-30" fmla="*/ 0 h 10000"/>
                <a:gd name="connsiteX0-31" fmla="*/ 0 w 10000"/>
                <a:gd name="connsiteY0-32" fmla="*/ 0 h 10000"/>
                <a:gd name="connsiteX1-33" fmla="*/ 10000 w 10000"/>
                <a:gd name="connsiteY1-34" fmla="*/ 0 h 10000"/>
                <a:gd name="connsiteX2-35" fmla="*/ 8000 w 10000"/>
                <a:gd name="connsiteY2-36" fmla="*/ 10000 h 10000"/>
                <a:gd name="connsiteX3-37" fmla="*/ 2000 w 10000"/>
                <a:gd name="connsiteY3-38" fmla="*/ 10000 h 10000"/>
                <a:gd name="connsiteX4-39" fmla="*/ 0 w 10000"/>
                <a:gd name="connsiteY4-40" fmla="*/ 0 h 10000"/>
                <a:gd name="connsiteX0-41" fmla="*/ 0 w 10000"/>
                <a:gd name="connsiteY0-42" fmla="*/ 0 h 10000"/>
                <a:gd name="connsiteX1-43" fmla="*/ 10000 w 10000"/>
                <a:gd name="connsiteY1-44" fmla="*/ 0 h 10000"/>
                <a:gd name="connsiteX2-45" fmla="*/ 8000 w 10000"/>
                <a:gd name="connsiteY2-46" fmla="*/ 10000 h 10000"/>
                <a:gd name="connsiteX3-47" fmla="*/ 2000 w 10000"/>
                <a:gd name="connsiteY3-48" fmla="*/ 10000 h 10000"/>
                <a:gd name="connsiteX4-49" fmla="*/ 0 w 10000"/>
                <a:gd name="connsiteY4-50" fmla="*/ 0 h 10000"/>
                <a:gd name="connsiteX0-51" fmla="*/ 0 w 10000"/>
                <a:gd name="connsiteY0-52" fmla="*/ 0 h 10000"/>
                <a:gd name="connsiteX1-53" fmla="*/ 10000 w 10000"/>
                <a:gd name="connsiteY1-54" fmla="*/ 0 h 10000"/>
                <a:gd name="connsiteX2-55" fmla="*/ 8000 w 10000"/>
                <a:gd name="connsiteY2-56" fmla="*/ 10000 h 10000"/>
                <a:gd name="connsiteX3-57" fmla="*/ 2000 w 10000"/>
                <a:gd name="connsiteY3-58" fmla="*/ 10000 h 10000"/>
                <a:gd name="connsiteX4-59" fmla="*/ 0 w 10000"/>
                <a:gd name="connsiteY4-60" fmla="*/ 0 h 10000"/>
                <a:gd name="connsiteX0-61" fmla="*/ 0 w 10000"/>
                <a:gd name="connsiteY0-62" fmla="*/ 0 h 10000"/>
                <a:gd name="connsiteX1-63" fmla="*/ 10000 w 10000"/>
                <a:gd name="connsiteY1-64" fmla="*/ 0 h 10000"/>
                <a:gd name="connsiteX2-65" fmla="*/ 8000 w 10000"/>
                <a:gd name="connsiteY2-66" fmla="*/ 10000 h 10000"/>
                <a:gd name="connsiteX3-67" fmla="*/ 2000 w 10000"/>
                <a:gd name="connsiteY3-68" fmla="*/ 10000 h 10000"/>
                <a:gd name="connsiteX4-69" fmla="*/ 0 w 10000"/>
                <a:gd name="connsiteY4-70" fmla="*/ 0 h 10000"/>
                <a:gd name="connsiteX0-71" fmla="*/ 0 w 10000"/>
                <a:gd name="connsiteY0-72" fmla="*/ 0 h 10000"/>
                <a:gd name="connsiteX1-73" fmla="*/ 10000 w 10000"/>
                <a:gd name="connsiteY1-74" fmla="*/ 0 h 10000"/>
                <a:gd name="connsiteX2-75" fmla="*/ 8000 w 10000"/>
                <a:gd name="connsiteY2-76" fmla="*/ 10000 h 10000"/>
                <a:gd name="connsiteX3-77" fmla="*/ 2000 w 10000"/>
                <a:gd name="connsiteY3-78" fmla="*/ 10000 h 10000"/>
                <a:gd name="connsiteX4-79" fmla="*/ 0 w 10000"/>
                <a:gd name="connsiteY4-80" fmla="*/ 0 h 10000"/>
                <a:gd name="connsiteX0-81" fmla="*/ 0 w 10000"/>
                <a:gd name="connsiteY0-82" fmla="*/ 0 h 10000"/>
                <a:gd name="connsiteX1-83" fmla="*/ 10000 w 10000"/>
                <a:gd name="connsiteY1-84" fmla="*/ 0 h 10000"/>
                <a:gd name="connsiteX2-85" fmla="*/ 8000 w 10000"/>
                <a:gd name="connsiteY2-86" fmla="*/ 10000 h 10000"/>
                <a:gd name="connsiteX3-87" fmla="*/ 2000 w 10000"/>
                <a:gd name="connsiteY3-88" fmla="*/ 10000 h 10000"/>
                <a:gd name="connsiteX4-89" fmla="*/ 0 w 10000"/>
                <a:gd name="connsiteY4-90" fmla="*/ 0 h 10000"/>
                <a:gd name="connsiteX0-91" fmla="*/ 0 w 10000"/>
                <a:gd name="connsiteY0-92" fmla="*/ 0 h 10000"/>
                <a:gd name="connsiteX1-93" fmla="*/ 10000 w 10000"/>
                <a:gd name="connsiteY1-94" fmla="*/ 0 h 10000"/>
                <a:gd name="connsiteX2-95" fmla="*/ 8000 w 10000"/>
                <a:gd name="connsiteY2-96" fmla="*/ 10000 h 10000"/>
                <a:gd name="connsiteX3-97" fmla="*/ 2000 w 10000"/>
                <a:gd name="connsiteY3-98" fmla="*/ 10000 h 10000"/>
                <a:gd name="connsiteX4-99" fmla="*/ 0 w 10000"/>
                <a:gd name="connsiteY4-100" fmla="*/ 0 h 10000"/>
                <a:gd name="connsiteX0-101" fmla="*/ 0 w 10000"/>
                <a:gd name="connsiteY0-102" fmla="*/ 0 h 10000"/>
                <a:gd name="connsiteX1-103" fmla="*/ 10000 w 10000"/>
                <a:gd name="connsiteY1-104" fmla="*/ 0 h 10000"/>
                <a:gd name="connsiteX2-105" fmla="*/ 8000 w 10000"/>
                <a:gd name="connsiteY2-106" fmla="*/ 10000 h 10000"/>
                <a:gd name="connsiteX3-107" fmla="*/ 2000 w 10000"/>
                <a:gd name="connsiteY3-108" fmla="*/ 10000 h 10000"/>
                <a:gd name="connsiteX4-109" fmla="*/ 0 w 10000"/>
                <a:gd name="connsiteY4-110" fmla="*/ 0 h 10000"/>
                <a:gd name="connsiteX0-111" fmla="*/ 0 w 10000"/>
                <a:gd name="connsiteY0-112" fmla="*/ 0 h 10000"/>
                <a:gd name="connsiteX1-113" fmla="*/ 10000 w 10000"/>
                <a:gd name="connsiteY1-114" fmla="*/ 0 h 10000"/>
                <a:gd name="connsiteX2-115" fmla="*/ 8000 w 10000"/>
                <a:gd name="connsiteY2-116" fmla="*/ 10000 h 10000"/>
                <a:gd name="connsiteX3-117" fmla="*/ 2000 w 10000"/>
                <a:gd name="connsiteY3-118" fmla="*/ 10000 h 10000"/>
                <a:gd name="connsiteX4-119" fmla="*/ 0 w 10000"/>
                <a:gd name="connsiteY4-120" fmla="*/ 0 h 10000"/>
                <a:gd name="connsiteX0-121" fmla="*/ 0 w 10000"/>
                <a:gd name="connsiteY0-122" fmla="*/ 0 h 10000"/>
                <a:gd name="connsiteX1-123" fmla="*/ 10000 w 10000"/>
                <a:gd name="connsiteY1-124" fmla="*/ 0 h 10000"/>
                <a:gd name="connsiteX2-125" fmla="*/ 8000 w 10000"/>
                <a:gd name="connsiteY2-126" fmla="*/ 10000 h 10000"/>
                <a:gd name="connsiteX3-127" fmla="*/ 2000 w 10000"/>
                <a:gd name="connsiteY3-128" fmla="*/ 10000 h 10000"/>
                <a:gd name="connsiteX4-129" fmla="*/ 0 w 10000"/>
                <a:gd name="connsiteY4-130" fmla="*/ 0 h 10000"/>
                <a:gd name="connsiteX0-131" fmla="*/ 0 w 10000"/>
                <a:gd name="connsiteY0-132" fmla="*/ 0 h 10000"/>
                <a:gd name="connsiteX1-133" fmla="*/ 10000 w 10000"/>
                <a:gd name="connsiteY1-134" fmla="*/ 0 h 10000"/>
                <a:gd name="connsiteX2-135" fmla="*/ 8000 w 10000"/>
                <a:gd name="connsiteY2-136" fmla="*/ 10000 h 10000"/>
                <a:gd name="connsiteX3-137" fmla="*/ 2000 w 10000"/>
                <a:gd name="connsiteY3-138" fmla="*/ 10000 h 10000"/>
                <a:gd name="connsiteX4-139" fmla="*/ 0 w 10000"/>
                <a:gd name="connsiteY4-140" fmla="*/ 0 h 10000"/>
                <a:gd name="connsiteX0-141" fmla="*/ 0 w 10000"/>
                <a:gd name="connsiteY0-142" fmla="*/ 0 h 10000"/>
                <a:gd name="connsiteX1-143" fmla="*/ 10000 w 10000"/>
                <a:gd name="connsiteY1-144" fmla="*/ 0 h 10000"/>
                <a:gd name="connsiteX2-145" fmla="*/ 8000 w 10000"/>
                <a:gd name="connsiteY2-146" fmla="*/ 10000 h 10000"/>
                <a:gd name="connsiteX3-147" fmla="*/ 2000 w 10000"/>
                <a:gd name="connsiteY3-148" fmla="*/ 10000 h 10000"/>
                <a:gd name="connsiteX4-149" fmla="*/ 0 w 10000"/>
                <a:gd name="connsiteY4-150" fmla="*/ 0 h 10000"/>
                <a:gd name="connsiteX0-151" fmla="*/ 0 w 10000"/>
                <a:gd name="connsiteY0-152" fmla="*/ 0 h 10000"/>
                <a:gd name="connsiteX1-153" fmla="*/ 10000 w 10000"/>
                <a:gd name="connsiteY1-154" fmla="*/ 0 h 10000"/>
                <a:gd name="connsiteX2-155" fmla="*/ 8000 w 10000"/>
                <a:gd name="connsiteY2-156" fmla="*/ 10000 h 10000"/>
                <a:gd name="connsiteX3-157" fmla="*/ 2000 w 10000"/>
                <a:gd name="connsiteY3-158" fmla="*/ 10000 h 10000"/>
                <a:gd name="connsiteX4-159" fmla="*/ 0 w 10000"/>
                <a:gd name="connsiteY4-160" fmla="*/ 0 h 10000"/>
                <a:gd name="connsiteX0-161" fmla="*/ 0 w 10000"/>
                <a:gd name="connsiteY0-162" fmla="*/ 0 h 10000"/>
                <a:gd name="connsiteX1-163" fmla="*/ 10000 w 10000"/>
                <a:gd name="connsiteY1-164" fmla="*/ 0 h 10000"/>
                <a:gd name="connsiteX2-165" fmla="*/ 8000 w 10000"/>
                <a:gd name="connsiteY2-166" fmla="*/ 10000 h 10000"/>
                <a:gd name="connsiteX3-167" fmla="*/ 2000 w 10000"/>
                <a:gd name="connsiteY3-168" fmla="*/ 10000 h 10000"/>
                <a:gd name="connsiteX4-169" fmla="*/ 0 w 10000"/>
                <a:gd name="connsiteY4-170" fmla="*/ 0 h 10000"/>
                <a:gd name="connsiteX0-171" fmla="*/ 0 w 10000"/>
                <a:gd name="connsiteY0-172" fmla="*/ 0 h 10000"/>
                <a:gd name="connsiteX1-173" fmla="*/ 10000 w 10000"/>
                <a:gd name="connsiteY1-174" fmla="*/ 0 h 10000"/>
                <a:gd name="connsiteX2-175" fmla="*/ 8000 w 10000"/>
                <a:gd name="connsiteY2-176" fmla="*/ 10000 h 10000"/>
                <a:gd name="connsiteX3-177" fmla="*/ 2000 w 10000"/>
                <a:gd name="connsiteY3-178" fmla="*/ 10000 h 10000"/>
                <a:gd name="connsiteX4-179" fmla="*/ 0 w 10000"/>
                <a:gd name="connsiteY4-180" fmla="*/ 0 h 10000"/>
                <a:gd name="connsiteX0-181" fmla="*/ 0 w 10000"/>
                <a:gd name="connsiteY0-182" fmla="*/ 0 h 10000"/>
                <a:gd name="connsiteX1-183" fmla="*/ 10000 w 10000"/>
                <a:gd name="connsiteY1-184" fmla="*/ 0 h 10000"/>
                <a:gd name="connsiteX2-185" fmla="*/ 8000 w 10000"/>
                <a:gd name="connsiteY2-186" fmla="*/ 10000 h 10000"/>
                <a:gd name="connsiteX3-187" fmla="*/ 2066 w 10000"/>
                <a:gd name="connsiteY3-188" fmla="*/ 9538 h 10000"/>
                <a:gd name="connsiteX4-189" fmla="*/ 0 w 10000"/>
                <a:gd name="connsiteY4-190" fmla="*/ 0 h 10000"/>
                <a:gd name="connsiteX0-191" fmla="*/ 0 w 10000"/>
                <a:gd name="connsiteY0-192" fmla="*/ 0 h 10000"/>
                <a:gd name="connsiteX1-193" fmla="*/ 10000 w 10000"/>
                <a:gd name="connsiteY1-194" fmla="*/ 0 h 10000"/>
                <a:gd name="connsiteX2-195" fmla="*/ 8000 w 10000"/>
                <a:gd name="connsiteY2-196" fmla="*/ 10000 h 10000"/>
                <a:gd name="connsiteX3-197" fmla="*/ 2066 w 10000"/>
                <a:gd name="connsiteY3-198" fmla="*/ 9538 h 10000"/>
                <a:gd name="connsiteX4-199" fmla="*/ 0 w 10000"/>
                <a:gd name="connsiteY4-200" fmla="*/ 0 h 10000"/>
                <a:gd name="connsiteX0-201" fmla="*/ 0 w 10000"/>
                <a:gd name="connsiteY0-202" fmla="*/ 0 h 9538"/>
                <a:gd name="connsiteX1-203" fmla="*/ 10000 w 10000"/>
                <a:gd name="connsiteY1-204" fmla="*/ 0 h 9538"/>
                <a:gd name="connsiteX2-205" fmla="*/ 7222 w 10000"/>
                <a:gd name="connsiteY2-206" fmla="*/ 8839 h 9538"/>
                <a:gd name="connsiteX3-207" fmla="*/ 2066 w 10000"/>
                <a:gd name="connsiteY3-208" fmla="*/ 9538 h 9538"/>
                <a:gd name="connsiteX4-209" fmla="*/ 0 w 10000"/>
                <a:gd name="connsiteY4-210" fmla="*/ 0 h 9538"/>
                <a:gd name="connsiteX0-211" fmla="*/ 0 w 10000"/>
                <a:gd name="connsiteY0-212" fmla="*/ 0 h 10000"/>
                <a:gd name="connsiteX1-213" fmla="*/ 10000 w 10000"/>
                <a:gd name="connsiteY1-214" fmla="*/ 0 h 10000"/>
                <a:gd name="connsiteX2-215" fmla="*/ 7222 w 10000"/>
                <a:gd name="connsiteY2-216" fmla="*/ 9267 h 10000"/>
                <a:gd name="connsiteX3-217" fmla="*/ 2066 w 10000"/>
                <a:gd name="connsiteY3-218" fmla="*/ 10000 h 10000"/>
                <a:gd name="connsiteX4-219" fmla="*/ 0 w 10000"/>
                <a:gd name="connsiteY4-220" fmla="*/ 0 h 10000"/>
                <a:gd name="connsiteX0-221" fmla="*/ 0 w 10000"/>
                <a:gd name="connsiteY0-222" fmla="*/ 0 h 10000"/>
                <a:gd name="connsiteX1-223" fmla="*/ 10000 w 10000"/>
                <a:gd name="connsiteY1-224" fmla="*/ 0 h 10000"/>
                <a:gd name="connsiteX2-225" fmla="*/ 7222 w 10000"/>
                <a:gd name="connsiteY2-226" fmla="*/ 9267 h 10000"/>
                <a:gd name="connsiteX3-227" fmla="*/ 2066 w 10000"/>
                <a:gd name="connsiteY3-228" fmla="*/ 10000 h 10000"/>
                <a:gd name="connsiteX4-229" fmla="*/ 0 w 10000"/>
                <a:gd name="connsiteY4-230" fmla="*/ 0 h 10000"/>
                <a:gd name="connsiteX0-231" fmla="*/ 0 w 9473"/>
                <a:gd name="connsiteY0-232" fmla="*/ 898 h 10000"/>
                <a:gd name="connsiteX1-233" fmla="*/ 9473 w 9473"/>
                <a:gd name="connsiteY1-234" fmla="*/ 0 h 10000"/>
                <a:gd name="connsiteX2-235" fmla="*/ 6695 w 9473"/>
                <a:gd name="connsiteY2-236" fmla="*/ 9267 h 10000"/>
                <a:gd name="connsiteX3-237" fmla="*/ 1539 w 9473"/>
                <a:gd name="connsiteY3-238" fmla="*/ 10000 h 10000"/>
                <a:gd name="connsiteX4-239" fmla="*/ 0 w 9473"/>
                <a:gd name="connsiteY4-240" fmla="*/ 898 h 10000"/>
                <a:gd name="connsiteX0-241" fmla="*/ 0 w 10000"/>
                <a:gd name="connsiteY0-242" fmla="*/ 898 h 10000"/>
                <a:gd name="connsiteX1-243" fmla="*/ 10000 w 10000"/>
                <a:gd name="connsiteY1-244" fmla="*/ 0 h 10000"/>
                <a:gd name="connsiteX2-245" fmla="*/ 7067 w 10000"/>
                <a:gd name="connsiteY2-246" fmla="*/ 9267 h 10000"/>
                <a:gd name="connsiteX3-247" fmla="*/ 1625 w 10000"/>
                <a:gd name="connsiteY3-248" fmla="*/ 10000 h 10000"/>
                <a:gd name="connsiteX4-249" fmla="*/ 0 w 10000"/>
                <a:gd name="connsiteY4-250" fmla="*/ 898 h 10000"/>
                <a:gd name="connsiteX0-251" fmla="*/ 0 w 10000"/>
                <a:gd name="connsiteY0-252" fmla="*/ 898 h 10000"/>
                <a:gd name="connsiteX1-253" fmla="*/ 10000 w 10000"/>
                <a:gd name="connsiteY1-254" fmla="*/ 0 h 10000"/>
                <a:gd name="connsiteX2-255" fmla="*/ 7067 w 10000"/>
                <a:gd name="connsiteY2-256" fmla="*/ 9267 h 10000"/>
                <a:gd name="connsiteX3-257" fmla="*/ 1625 w 10000"/>
                <a:gd name="connsiteY3-258" fmla="*/ 10000 h 10000"/>
                <a:gd name="connsiteX4-259" fmla="*/ 0 w 10000"/>
                <a:gd name="connsiteY4-260" fmla="*/ 898 h 10000"/>
                <a:gd name="connsiteX0-261" fmla="*/ 0 w 10000"/>
                <a:gd name="connsiteY0-262" fmla="*/ 898 h 10000"/>
                <a:gd name="connsiteX1-263" fmla="*/ 10000 w 10000"/>
                <a:gd name="connsiteY1-264" fmla="*/ 0 h 10000"/>
                <a:gd name="connsiteX2-265" fmla="*/ 7145 w 10000"/>
                <a:gd name="connsiteY2-266" fmla="*/ 8841 h 10000"/>
                <a:gd name="connsiteX3-267" fmla="*/ 1625 w 10000"/>
                <a:gd name="connsiteY3-268" fmla="*/ 10000 h 10000"/>
                <a:gd name="connsiteX4-269" fmla="*/ 0 w 10000"/>
                <a:gd name="connsiteY4-270" fmla="*/ 898 h 10000"/>
                <a:gd name="connsiteX0-271" fmla="*/ 0 w 10000"/>
                <a:gd name="connsiteY0-272" fmla="*/ 898 h 9123"/>
                <a:gd name="connsiteX1-273" fmla="*/ 10000 w 10000"/>
                <a:gd name="connsiteY1-274" fmla="*/ 0 h 9123"/>
                <a:gd name="connsiteX2-275" fmla="*/ 7145 w 10000"/>
                <a:gd name="connsiteY2-276" fmla="*/ 8841 h 9123"/>
                <a:gd name="connsiteX3-277" fmla="*/ 1958 w 10000"/>
                <a:gd name="connsiteY3-278" fmla="*/ 9123 h 9123"/>
                <a:gd name="connsiteX4-279" fmla="*/ 0 w 10000"/>
                <a:gd name="connsiteY4-280" fmla="*/ 898 h 9123"/>
                <a:gd name="connsiteX0-281" fmla="*/ 0 w 10000"/>
                <a:gd name="connsiteY0-282" fmla="*/ 984 h 10000"/>
                <a:gd name="connsiteX1-283" fmla="*/ 10000 w 10000"/>
                <a:gd name="connsiteY1-284" fmla="*/ 0 h 10000"/>
                <a:gd name="connsiteX2-285" fmla="*/ 7145 w 10000"/>
                <a:gd name="connsiteY2-286" fmla="*/ 9691 h 10000"/>
                <a:gd name="connsiteX3-287" fmla="*/ 1958 w 10000"/>
                <a:gd name="connsiteY3-288" fmla="*/ 10000 h 10000"/>
                <a:gd name="connsiteX4-289" fmla="*/ 0 w 10000"/>
                <a:gd name="connsiteY4-290" fmla="*/ 984 h 10000"/>
                <a:gd name="connsiteX0-291" fmla="*/ 0 w 10033"/>
                <a:gd name="connsiteY0-292" fmla="*/ 382 h 9398"/>
                <a:gd name="connsiteX1-293" fmla="*/ 10033 w 10033"/>
                <a:gd name="connsiteY1-294" fmla="*/ 0 h 9398"/>
                <a:gd name="connsiteX2-295" fmla="*/ 7145 w 10033"/>
                <a:gd name="connsiteY2-296" fmla="*/ 9089 h 9398"/>
                <a:gd name="connsiteX3-297" fmla="*/ 1958 w 10033"/>
                <a:gd name="connsiteY3-298" fmla="*/ 9398 h 9398"/>
                <a:gd name="connsiteX4-299" fmla="*/ 0 w 10033"/>
                <a:gd name="connsiteY4-300" fmla="*/ 382 h 9398"/>
                <a:gd name="connsiteX0-301" fmla="*/ 0 w 10292"/>
                <a:gd name="connsiteY0-302" fmla="*/ 688 h 10000"/>
                <a:gd name="connsiteX1-303" fmla="*/ 10292 w 10292"/>
                <a:gd name="connsiteY1-304" fmla="*/ 0 h 10000"/>
                <a:gd name="connsiteX2-305" fmla="*/ 7413 w 10292"/>
                <a:gd name="connsiteY2-306" fmla="*/ 9671 h 10000"/>
                <a:gd name="connsiteX3-307" fmla="*/ 2244 w 10292"/>
                <a:gd name="connsiteY3-308" fmla="*/ 10000 h 10000"/>
                <a:gd name="connsiteX4-309" fmla="*/ 0 w 10292"/>
                <a:gd name="connsiteY4-310" fmla="*/ 688 h 10000"/>
                <a:gd name="connsiteX0-311" fmla="*/ 0 w 10292"/>
                <a:gd name="connsiteY0-312" fmla="*/ 688 h 10000"/>
                <a:gd name="connsiteX1-313" fmla="*/ 10292 w 10292"/>
                <a:gd name="connsiteY1-314" fmla="*/ 0 h 10000"/>
                <a:gd name="connsiteX2-315" fmla="*/ 7413 w 10292"/>
                <a:gd name="connsiteY2-316" fmla="*/ 9671 h 10000"/>
                <a:gd name="connsiteX3-317" fmla="*/ 2244 w 10292"/>
                <a:gd name="connsiteY3-318" fmla="*/ 10000 h 10000"/>
                <a:gd name="connsiteX4-319" fmla="*/ 0 w 10292"/>
                <a:gd name="connsiteY4-320" fmla="*/ 688 h 10000"/>
                <a:gd name="connsiteX0-321" fmla="*/ 0 w 10292"/>
                <a:gd name="connsiteY0-322" fmla="*/ 688 h 10000"/>
                <a:gd name="connsiteX1-323" fmla="*/ 10292 w 10292"/>
                <a:gd name="connsiteY1-324" fmla="*/ 0 h 10000"/>
                <a:gd name="connsiteX2-325" fmla="*/ 7413 w 10292"/>
                <a:gd name="connsiteY2-326" fmla="*/ 9671 h 10000"/>
                <a:gd name="connsiteX3-327" fmla="*/ 2244 w 10292"/>
                <a:gd name="connsiteY3-328" fmla="*/ 10000 h 10000"/>
                <a:gd name="connsiteX4-329" fmla="*/ 0 w 10292"/>
                <a:gd name="connsiteY4-330" fmla="*/ 688 h 10000"/>
                <a:gd name="connsiteX0-331" fmla="*/ 0 w 10292"/>
                <a:gd name="connsiteY0-332" fmla="*/ 688 h 10000"/>
                <a:gd name="connsiteX1-333" fmla="*/ 10292 w 10292"/>
                <a:gd name="connsiteY1-334" fmla="*/ 0 h 10000"/>
                <a:gd name="connsiteX2-335" fmla="*/ 7413 w 10292"/>
                <a:gd name="connsiteY2-336" fmla="*/ 9671 h 10000"/>
                <a:gd name="connsiteX3-337" fmla="*/ 2244 w 10292"/>
                <a:gd name="connsiteY3-338" fmla="*/ 10000 h 10000"/>
                <a:gd name="connsiteX4-339" fmla="*/ 0 w 10292"/>
                <a:gd name="connsiteY4-340" fmla="*/ 688 h 10000"/>
                <a:gd name="connsiteX0-341" fmla="*/ 0 w 10292"/>
                <a:gd name="connsiteY0-342" fmla="*/ 688 h 10000"/>
                <a:gd name="connsiteX1-343" fmla="*/ 10292 w 10292"/>
                <a:gd name="connsiteY1-344" fmla="*/ 0 h 10000"/>
                <a:gd name="connsiteX2-345" fmla="*/ 7413 w 10292"/>
                <a:gd name="connsiteY2-346" fmla="*/ 9671 h 10000"/>
                <a:gd name="connsiteX3-347" fmla="*/ 2244 w 10292"/>
                <a:gd name="connsiteY3-348" fmla="*/ 10000 h 10000"/>
                <a:gd name="connsiteX4-349" fmla="*/ 0 w 10292"/>
                <a:gd name="connsiteY4-350" fmla="*/ 688 h 10000"/>
                <a:gd name="connsiteX0-351" fmla="*/ 0 w 10292"/>
                <a:gd name="connsiteY0-352" fmla="*/ 688 h 10000"/>
                <a:gd name="connsiteX1-353" fmla="*/ 10292 w 10292"/>
                <a:gd name="connsiteY1-354" fmla="*/ 0 h 10000"/>
                <a:gd name="connsiteX2-355" fmla="*/ 7413 w 10292"/>
                <a:gd name="connsiteY2-356" fmla="*/ 9671 h 10000"/>
                <a:gd name="connsiteX3-357" fmla="*/ 2244 w 10292"/>
                <a:gd name="connsiteY3-358" fmla="*/ 10000 h 10000"/>
                <a:gd name="connsiteX4-359" fmla="*/ 0 w 10292"/>
                <a:gd name="connsiteY4-360" fmla="*/ 688 h 10000"/>
                <a:gd name="connsiteX0-361" fmla="*/ 0 w 10292"/>
                <a:gd name="connsiteY0-362" fmla="*/ 688 h 10000"/>
                <a:gd name="connsiteX1-363" fmla="*/ 10292 w 10292"/>
                <a:gd name="connsiteY1-364" fmla="*/ 0 h 10000"/>
                <a:gd name="connsiteX2-365" fmla="*/ 7413 w 10292"/>
                <a:gd name="connsiteY2-366" fmla="*/ 9671 h 10000"/>
                <a:gd name="connsiteX3-367" fmla="*/ 2244 w 10292"/>
                <a:gd name="connsiteY3-368" fmla="*/ 10000 h 10000"/>
                <a:gd name="connsiteX4-369" fmla="*/ 0 w 10292"/>
                <a:gd name="connsiteY4-370" fmla="*/ 688 h 10000"/>
                <a:gd name="connsiteX0-371" fmla="*/ 0 w 10292"/>
                <a:gd name="connsiteY0-372" fmla="*/ 688 h 10000"/>
                <a:gd name="connsiteX1-373" fmla="*/ 10292 w 10292"/>
                <a:gd name="connsiteY1-374" fmla="*/ 0 h 10000"/>
                <a:gd name="connsiteX2-375" fmla="*/ 7413 w 10292"/>
                <a:gd name="connsiteY2-376" fmla="*/ 9671 h 10000"/>
                <a:gd name="connsiteX3-377" fmla="*/ 2244 w 10292"/>
                <a:gd name="connsiteY3-378" fmla="*/ 10000 h 10000"/>
                <a:gd name="connsiteX4-379" fmla="*/ 0 w 10292"/>
                <a:gd name="connsiteY4-380" fmla="*/ 688 h 10000"/>
                <a:gd name="connsiteX0-381" fmla="*/ 0 w 10292"/>
                <a:gd name="connsiteY0-382" fmla="*/ 688 h 10000"/>
                <a:gd name="connsiteX1-383" fmla="*/ 10292 w 10292"/>
                <a:gd name="connsiteY1-384" fmla="*/ 0 h 10000"/>
                <a:gd name="connsiteX2-385" fmla="*/ 7413 w 10292"/>
                <a:gd name="connsiteY2-386" fmla="*/ 9671 h 10000"/>
                <a:gd name="connsiteX3-387" fmla="*/ 2244 w 10292"/>
                <a:gd name="connsiteY3-388" fmla="*/ 10000 h 10000"/>
                <a:gd name="connsiteX4-389" fmla="*/ 0 w 10292"/>
                <a:gd name="connsiteY4-390" fmla="*/ 688 h 10000"/>
                <a:gd name="connsiteX0-391" fmla="*/ 0 w 10292"/>
                <a:gd name="connsiteY0-392" fmla="*/ 688 h 10000"/>
                <a:gd name="connsiteX1-393" fmla="*/ 10292 w 10292"/>
                <a:gd name="connsiteY1-394" fmla="*/ 0 h 10000"/>
                <a:gd name="connsiteX2-395" fmla="*/ 7413 w 10292"/>
                <a:gd name="connsiteY2-396" fmla="*/ 9671 h 10000"/>
                <a:gd name="connsiteX3-397" fmla="*/ 2244 w 10292"/>
                <a:gd name="connsiteY3-398" fmla="*/ 10000 h 10000"/>
                <a:gd name="connsiteX4-399" fmla="*/ 0 w 10292"/>
                <a:gd name="connsiteY4-400" fmla="*/ 688 h 10000"/>
                <a:gd name="connsiteX0-401" fmla="*/ 0 w 10292"/>
                <a:gd name="connsiteY0-402" fmla="*/ 688 h 10000"/>
                <a:gd name="connsiteX1-403" fmla="*/ 10292 w 10292"/>
                <a:gd name="connsiteY1-404" fmla="*/ 0 h 10000"/>
                <a:gd name="connsiteX2-405" fmla="*/ 7413 w 10292"/>
                <a:gd name="connsiteY2-406" fmla="*/ 9671 h 10000"/>
                <a:gd name="connsiteX3-407" fmla="*/ 2244 w 10292"/>
                <a:gd name="connsiteY3-408" fmla="*/ 10000 h 10000"/>
                <a:gd name="connsiteX4-409" fmla="*/ 0 w 10292"/>
                <a:gd name="connsiteY4-410" fmla="*/ 688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92" h="10000">
                  <a:moveTo>
                    <a:pt x="0" y="688"/>
                  </a:moveTo>
                  <a:lnTo>
                    <a:pt x="10292" y="0"/>
                  </a:lnTo>
                  <a:cubicBezTo>
                    <a:pt x="8081" y="3340"/>
                    <a:pt x="4415" y="5437"/>
                    <a:pt x="7413" y="9671"/>
                  </a:cubicBezTo>
                  <a:lnTo>
                    <a:pt x="2244" y="10000"/>
                  </a:lnTo>
                  <a:cubicBezTo>
                    <a:pt x="4865" y="5467"/>
                    <a:pt x="2202" y="3364"/>
                    <a:pt x="0" y="688"/>
                  </a:cubicBezTo>
                  <a:close/>
                </a:path>
              </a:pathLst>
            </a:custGeom>
            <a:solidFill>
              <a:sysClr val="window" lastClr="FFFFFF">
                <a:lumMod val="8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grpSp>
          <p:nvGrpSpPr>
            <p:cNvPr id="27" name="Group 26"/>
            <p:cNvGrpSpPr/>
            <p:nvPr/>
          </p:nvGrpSpPr>
          <p:grpSpPr>
            <a:xfrm>
              <a:off x="3481213" y="2512824"/>
              <a:ext cx="1124000" cy="1124000"/>
              <a:chOff x="3263275" y="1249681"/>
              <a:chExt cx="1358536" cy="1358536"/>
            </a:xfrm>
          </p:grpSpPr>
          <p:grpSp>
            <p:nvGrpSpPr>
              <p:cNvPr id="59" name="Group 58"/>
              <p:cNvGrpSpPr/>
              <p:nvPr/>
            </p:nvGrpSpPr>
            <p:grpSpPr>
              <a:xfrm>
                <a:off x="3263275" y="1249681"/>
                <a:ext cx="1358536" cy="1358536"/>
                <a:chOff x="6103915" y="1221531"/>
                <a:chExt cx="1358536" cy="1358536"/>
              </a:xfrm>
            </p:grpSpPr>
            <p:sp>
              <p:nvSpPr>
                <p:cNvPr id="63" name="Oval 62"/>
                <p:cNvSpPr/>
                <p:nvPr/>
              </p:nvSpPr>
              <p:spPr>
                <a:xfrm>
                  <a:off x="6103915" y="1221531"/>
                  <a:ext cx="1358536" cy="1358536"/>
                </a:xfrm>
                <a:prstGeom prst="ellipse">
                  <a:avLst/>
                </a:prstGeom>
                <a:solidFill>
                  <a:sysClr val="window" lastClr="FFFFFF">
                    <a:lumMod val="8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64" name="Pie 26"/>
                <p:cNvSpPr/>
                <p:nvPr/>
              </p:nvSpPr>
              <p:spPr>
                <a:xfrm>
                  <a:off x="6105240" y="1222856"/>
                  <a:ext cx="1355885" cy="1355885"/>
                </a:xfrm>
                <a:prstGeom prst="pie">
                  <a:avLst>
                    <a:gd name="adj1" fmla="val 16119440"/>
                    <a:gd name="adj2" fmla="val 2275713"/>
                  </a:avLst>
                </a:prstGeom>
                <a:solidFill>
                  <a:srgbClr val="6AB7C2"/>
                </a:solidFill>
                <a:ln w="25400" cap="flat" cmpd="sng" algn="ctr">
                  <a:noFill/>
                  <a:prstDash val="solid"/>
                </a:ln>
                <a:effectLst/>
              </p:spPr>
              <p:txBody>
                <a:bodyPr rtlCol="0" anchor="ctr"/>
                <a:lstStyle/>
                <a:p>
                  <a:pPr algn="ctr" defTabSz="913765">
                    <a:defRPr/>
                  </a:pPr>
                  <a:endParaRPr lang="en-US" sz="1600" kern="0">
                    <a:solidFill>
                      <a:prstClr val="black"/>
                    </a:solidFill>
                    <a:latin typeface="Calibri" panose="020F0502020204030204"/>
                  </a:endParaRPr>
                </a:p>
              </p:txBody>
            </p:sp>
          </p:grpSp>
          <p:grpSp>
            <p:nvGrpSpPr>
              <p:cNvPr id="60" name="Group 59"/>
              <p:cNvGrpSpPr/>
              <p:nvPr/>
            </p:nvGrpSpPr>
            <p:grpSpPr>
              <a:xfrm>
                <a:off x="3411319" y="1397726"/>
                <a:ext cx="1062448" cy="1062446"/>
                <a:chOff x="3476634" y="1397726"/>
                <a:chExt cx="1062448" cy="1062446"/>
              </a:xfrm>
            </p:grpSpPr>
            <p:sp>
              <p:nvSpPr>
                <p:cNvPr id="61" name="Oval 60"/>
                <p:cNvSpPr/>
                <p:nvPr/>
              </p:nvSpPr>
              <p:spPr>
                <a:xfrm>
                  <a:off x="3476634" y="1397726"/>
                  <a:ext cx="1062448" cy="1062446"/>
                </a:xfrm>
                <a:prstGeom prst="ellipse">
                  <a:avLst/>
                </a:prstGeom>
                <a:solidFill>
                  <a:sysClr val="window" lastClr="FFFFFF">
                    <a:lumMod val="9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62" name="Oval 61"/>
                <p:cNvSpPr/>
                <p:nvPr/>
              </p:nvSpPr>
              <p:spPr>
                <a:xfrm>
                  <a:off x="3602910" y="1524001"/>
                  <a:ext cx="809897" cy="809897"/>
                </a:xfrm>
                <a:prstGeom prst="ellipse">
                  <a:avLst/>
                </a:prstGeom>
                <a:solidFill>
                  <a:srgbClr val="F1C96C"/>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grpSp>
        </p:grpSp>
        <p:sp>
          <p:nvSpPr>
            <p:cNvPr id="28" name="Flowchart: Manual Operation 14"/>
            <p:cNvSpPr/>
            <p:nvPr/>
          </p:nvSpPr>
          <p:spPr>
            <a:xfrm rot="12844616">
              <a:off x="1849328" y="2241618"/>
              <a:ext cx="1485737" cy="117270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439 w 10439"/>
                <a:gd name="connsiteY0-2" fmla="*/ 0 h 10000"/>
                <a:gd name="connsiteX1-3" fmla="*/ 10439 w 10439"/>
                <a:gd name="connsiteY1-4" fmla="*/ 0 h 10000"/>
                <a:gd name="connsiteX2-5" fmla="*/ 8439 w 10439"/>
                <a:gd name="connsiteY2-6" fmla="*/ 10000 h 10000"/>
                <a:gd name="connsiteX3-7" fmla="*/ 2439 w 10439"/>
                <a:gd name="connsiteY3-8" fmla="*/ 10000 h 10000"/>
                <a:gd name="connsiteX4-9" fmla="*/ 439 w 10439"/>
                <a:gd name="connsiteY4-10" fmla="*/ 0 h 10000"/>
                <a:gd name="connsiteX0-11" fmla="*/ 0 w 10000"/>
                <a:gd name="connsiteY0-12" fmla="*/ 0 h 10000"/>
                <a:gd name="connsiteX1-13" fmla="*/ 10000 w 10000"/>
                <a:gd name="connsiteY1-14" fmla="*/ 0 h 10000"/>
                <a:gd name="connsiteX2-15" fmla="*/ 8000 w 10000"/>
                <a:gd name="connsiteY2-16" fmla="*/ 10000 h 10000"/>
                <a:gd name="connsiteX3-17" fmla="*/ 2000 w 10000"/>
                <a:gd name="connsiteY3-18" fmla="*/ 10000 h 10000"/>
                <a:gd name="connsiteX4-19" fmla="*/ 0 w 10000"/>
                <a:gd name="connsiteY4-20" fmla="*/ 0 h 10000"/>
                <a:gd name="connsiteX0-21" fmla="*/ 0 w 10000"/>
                <a:gd name="connsiteY0-22" fmla="*/ 0 h 10000"/>
                <a:gd name="connsiteX1-23" fmla="*/ 10000 w 10000"/>
                <a:gd name="connsiteY1-24" fmla="*/ 0 h 10000"/>
                <a:gd name="connsiteX2-25" fmla="*/ 8000 w 10000"/>
                <a:gd name="connsiteY2-26" fmla="*/ 10000 h 10000"/>
                <a:gd name="connsiteX3-27" fmla="*/ 2000 w 10000"/>
                <a:gd name="connsiteY3-28" fmla="*/ 10000 h 10000"/>
                <a:gd name="connsiteX4-29" fmla="*/ 0 w 10000"/>
                <a:gd name="connsiteY4-30" fmla="*/ 0 h 10000"/>
                <a:gd name="connsiteX0-31" fmla="*/ 0 w 10000"/>
                <a:gd name="connsiteY0-32" fmla="*/ 0 h 10000"/>
                <a:gd name="connsiteX1-33" fmla="*/ 10000 w 10000"/>
                <a:gd name="connsiteY1-34" fmla="*/ 0 h 10000"/>
                <a:gd name="connsiteX2-35" fmla="*/ 8000 w 10000"/>
                <a:gd name="connsiteY2-36" fmla="*/ 10000 h 10000"/>
                <a:gd name="connsiteX3-37" fmla="*/ 2000 w 10000"/>
                <a:gd name="connsiteY3-38" fmla="*/ 10000 h 10000"/>
                <a:gd name="connsiteX4-39" fmla="*/ 0 w 10000"/>
                <a:gd name="connsiteY4-40" fmla="*/ 0 h 10000"/>
                <a:gd name="connsiteX0-41" fmla="*/ 0 w 10000"/>
                <a:gd name="connsiteY0-42" fmla="*/ 0 h 10000"/>
                <a:gd name="connsiteX1-43" fmla="*/ 10000 w 10000"/>
                <a:gd name="connsiteY1-44" fmla="*/ 0 h 10000"/>
                <a:gd name="connsiteX2-45" fmla="*/ 8000 w 10000"/>
                <a:gd name="connsiteY2-46" fmla="*/ 10000 h 10000"/>
                <a:gd name="connsiteX3-47" fmla="*/ 2000 w 10000"/>
                <a:gd name="connsiteY3-48" fmla="*/ 10000 h 10000"/>
                <a:gd name="connsiteX4-49" fmla="*/ 0 w 10000"/>
                <a:gd name="connsiteY4-50" fmla="*/ 0 h 10000"/>
                <a:gd name="connsiteX0-51" fmla="*/ 0 w 10000"/>
                <a:gd name="connsiteY0-52" fmla="*/ 0 h 10000"/>
                <a:gd name="connsiteX1-53" fmla="*/ 10000 w 10000"/>
                <a:gd name="connsiteY1-54" fmla="*/ 0 h 10000"/>
                <a:gd name="connsiteX2-55" fmla="*/ 8000 w 10000"/>
                <a:gd name="connsiteY2-56" fmla="*/ 10000 h 10000"/>
                <a:gd name="connsiteX3-57" fmla="*/ 2000 w 10000"/>
                <a:gd name="connsiteY3-58" fmla="*/ 10000 h 10000"/>
                <a:gd name="connsiteX4-59" fmla="*/ 0 w 10000"/>
                <a:gd name="connsiteY4-60" fmla="*/ 0 h 10000"/>
                <a:gd name="connsiteX0-61" fmla="*/ 0 w 10000"/>
                <a:gd name="connsiteY0-62" fmla="*/ 0 h 10000"/>
                <a:gd name="connsiteX1-63" fmla="*/ 10000 w 10000"/>
                <a:gd name="connsiteY1-64" fmla="*/ 0 h 10000"/>
                <a:gd name="connsiteX2-65" fmla="*/ 8000 w 10000"/>
                <a:gd name="connsiteY2-66" fmla="*/ 10000 h 10000"/>
                <a:gd name="connsiteX3-67" fmla="*/ 2000 w 10000"/>
                <a:gd name="connsiteY3-68" fmla="*/ 10000 h 10000"/>
                <a:gd name="connsiteX4-69" fmla="*/ 0 w 10000"/>
                <a:gd name="connsiteY4-70" fmla="*/ 0 h 10000"/>
                <a:gd name="connsiteX0-71" fmla="*/ 0 w 10000"/>
                <a:gd name="connsiteY0-72" fmla="*/ 0 h 10000"/>
                <a:gd name="connsiteX1-73" fmla="*/ 10000 w 10000"/>
                <a:gd name="connsiteY1-74" fmla="*/ 0 h 10000"/>
                <a:gd name="connsiteX2-75" fmla="*/ 8000 w 10000"/>
                <a:gd name="connsiteY2-76" fmla="*/ 10000 h 10000"/>
                <a:gd name="connsiteX3-77" fmla="*/ 2000 w 10000"/>
                <a:gd name="connsiteY3-78" fmla="*/ 10000 h 10000"/>
                <a:gd name="connsiteX4-79" fmla="*/ 0 w 10000"/>
                <a:gd name="connsiteY4-80" fmla="*/ 0 h 10000"/>
                <a:gd name="connsiteX0-81" fmla="*/ 0 w 10000"/>
                <a:gd name="connsiteY0-82" fmla="*/ 0 h 10000"/>
                <a:gd name="connsiteX1-83" fmla="*/ 10000 w 10000"/>
                <a:gd name="connsiteY1-84" fmla="*/ 0 h 10000"/>
                <a:gd name="connsiteX2-85" fmla="*/ 8000 w 10000"/>
                <a:gd name="connsiteY2-86" fmla="*/ 10000 h 10000"/>
                <a:gd name="connsiteX3-87" fmla="*/ 2000 w 10000"/>
                <a:gd name="connsiteY3-88" fmla="*/ 10000 h 10000"/>
                <a:gd name="connsiteX4-89" fmla="*/ 0 w 10000"/>
                <a:gd name="connsiteY4-90" fmla="*/ 0 h 10000"/>
                <a:gd name="connsiteX0-91" fmla="*/ 0 w 10000"/>
                <a:gd name="connsiteY0-92" fmla="*/ 0 h 10000"/>
                <a:gd name="connsiteX1-93" fmla="*/ 10000 w 10000"/>
                <a:gd name="connsiteY1-94" fmla="*/ 0 h 10000"/>
                <a:gd name="connsiteX2-95" fmla="*/ 8000 w 10000"/>
                <a:gd name="connsiteY2-96" fmla="*/ 10000 h 10000"/>
                <a:gd name="connsiteX3-97" fmla="*/ 2000 w 10000"/>
                <a:gd name="connsiteY3-98" fmla="*/ 10000 h 10000"/>
                <a:gd name="connsiteX4-99" fmla="*/ 0 w 10000"/>
                <a:gd name="connsiteY4-100" fmla="*/ 0 h 10000"/>
                <a:gd name="connsiteX0-101" fmla="*/ 0 w 10000"/>
                <a:gd name="connsiteY0-102" fmla="*/ 0 h 10000"/>
                <a:gd name="connsiteX1-103" fmla="*/ 10000 w 10000"/>
                <a:gd name="connsiteY1-104" fmla="*/ 0 h 10000"/>
                <a:gd name="connsiteX2-105" fmla="*/ 8000 w 10000"/>
                <a:gd name="connsiteY2-106" fmla="*/ 10000 h 10000"/>
                <a:gd name="connsiteX3-107" fmla="*/ 2000 w 10000"/>
                <a:gd name="connsiteY3-108" fmla="*/ 10000 h 10000"/>
                <a:gd name="connsiteX4-109" fmla="*/ 0 w 10000"/>
                <a:gd name="connsiteY4-110" fmla="*/ 0 h 10000"/>
                <a:gd name="connsiteX0-111" fmla="*/ 0 w 10000"/>
                <a:gd name="connsiteY0-112" fmla="*/ 0 h 10000"/>
                <a:gd name="connsiteX1-113" fmla="*/ 10000 w 10000"/>
                <a:gd name="connsiteY1-114" fmla="*/ 0 h 10000"/>
                <a:gd name="connsiteX2-115" fmla="*/ 8000 w 10000"/>
                <a:gd name="connsiteY2-116" fmla="*/ 10000 h 10000"/>
                <a:gd name="connsiteX3-117" fmla="*/ 2000 w 10000"/>
                <a:gd name="connsiteY3-118" fmla="*/ 10000 h 10000"/>
                <a:gd name="connsiteX4-119" fmla="*/ 0 w 10000"/>
                <a:gd name="connsiteY4-120" fmla="*/ 0 h 10000"/>
                <a:gd name="connsiteX0-121" fmla="*/ 0 w 10000"/>
                <a:gd name="connsiteY0-122" fmla="*/ 0 h 10000"/>
                <a:gd name="connsiteX1-123" fmla="*/ 10000 w 10000"/>
                <a:gd name="connsiteY1-124" fmla="*/ 0 h 10000"/>
                <a:gd name="connsiteX2-125" fmla="*/ 8000 w 10000"/>
                <a:gd name="connsiteY2-126" fmla="*/ 10000 h 10000"/>
                <a:gd name="connsiteX3-127" fmla="*/ 2000 w 10000"/>
                <a:gd name="connsiteY3-128" fmla="*/ 10000 h 10000"/>
                <a:gd name="connsiteX4-129" fmla="*/ 0 w 10000"/>
                <a:gd name="connsiteY4-130" fmla="*/ 0 h 10000"/>
                <a:gd name="connsiteX0-131" fmla="*/ 0 w 10000"/>
                <a:gd name="connsiteY0-132" fmla="*/ 0 h 10000"/>
                <a:gd name="connsiteX1-133" fmla="*/ 10000 w 10000"/>
                <a:gd name="connsiteY1-134" fmla="*/ 0 h 10000"/>
                <a:gd name="connsiteX2-135" fmla="*/ 8000 w 10000"/>
                <a:gd name="connsiteY2-136" fmla="*/ 10000 h 10000"/>
                <a:gd name="connsiteX3-137" fmla="*/ 2000 w 10000"/>
                <a:gd name="connsiteY3-138" fmla="*/ 10000 h 10000"/>
                <a:gd name="connsiteX4-139" fmla="*/ 0 w 10000"/>
                <a:gd name="connsiteY4-140" fmla="*/ 0 h 10000"/>
                <a:gd name="connsiteX0-141" fmla="*/ 0 w 10000"/>
                <a:gd name="connsiteY0-142" fmla="*/ 0 h 10000"/>
                <a:gd name="connsiteX1-143" fmla="*/ 10000 w 10000"/>
                <a:gd name="connsiteY1-144" fmla="*/ 0 h 10000"/>
                <a:gd name="connsiteX2-145" fmla="*/ 8000 w 10000"/>
                <a:gd name="connsiteY2-146" fmla="*/ 10000 h 10000"/>
                <a:gd name="connsiteX3-147" fmla="*/ 2000 w 10000"/>
                <a:gd name="connsiteY3-148" fmla="*/ 10000 h 10000"/>
                <a:gd name="connsiteX4-149" fmla="*/ 0 w 10000"/>
                <a:gd name="connsiteY4-150" fmla="*/ 0 h 10000"/>
                <a:gd name="connsiteX0-151" fmla="*/ 0 w 10000"/>
                <a:gd name="connsiteY0-152" fmla="*/ 0 h 10000"/>
                <a:gd name="connsiteX1-153" fmla="*/ 10000 w 10000"/>
                <a:gd name="connsiteY1-154" fmla="*/ 0 h 10000"/>
                <a:gd name="connsiteX2-155" fmla="*/ 8000 w 10000"/>
                <a:gd name="connsiteY2-156" fmla="*/ 10000 h 10000"/>
                <a:gd name="connsiteX3-157" fmla="*/ 2000 w 10000"/>
                <a:gd name="connsiteY3-158" fmla="*/ 10000 h 10000"/>
                <a:gd name="connsiteX4-159" fmla="*/ 0 w 10000"/>
                <a:gd name="connsiteY4-160" fmla="*/ 0 h 10000"/>
                <a:gd name="connsiteX0-161" fmla="*/ 0 w 10000"/>
                <a:gd name="connsiteY0-162" fmla="*/ 0 h 10000"/>
                <a:gd name="connsiteX1-163" fmla="*/ 10000 w 10000"/>
                <a:gd name="connsiteY1-164" fmla="*/ 0 h 10000"/>
                <a:gd name="connsiteX2-165" fmla="*/ 8000 w 10000"/>
                <a:gd name="connsiteY2-166" fmla="*/ 10000 h 10000"/>
                <a:gd name="connsiteX3-167" fmla="*/ 2000 w 10000"/>
                <a:gd name="connsiteY3-168" fmla="*/ 10000 h 10000"/>
                <a:gd name="connsiteX4-169" fmla="*/ 0 w 10000"/>
                <a:gd name="connsiteY4-170" fmla="*/ 0 h 10000"/>
                <a:gd name="connsiteX0-171" fmla="*/ 0 w 10000"/>
                <a:gd name="connsiteY0-172" fmla="*/ 0 h 10000"/>
                <a:gd name="connsiteX1-173" fmla="*/ 10000 w 10000"/>
                <a:gd name="connsiteY1-174" fmla="*/ 0 h 10000"/>
                <a:gd name="connsiteX2-175" fmla="*/ 8000 w 10000"/>
                <a:gd name="connsiteY2-176" fmla="*/ 10000 h 10000"/>
                <a:gd name="connsiteX3-177" fmla="*/ 2000 w 10000"/>
                <a:gd name="connsiteY3-178" fmla="*/ 10000 h 10000"/>
                <a:gd name="connsiteX4-179" fmla="*/ 0 w 10000"/>
                <a:gd name="connsiteY4-180" fmla="*/ 0 h 10000"/>
                <a:gd name="connsiteX0-181" fmla="*/ 0 w 10000"/>
                <a:gd name="connsiteY0-182" fmla="*/ 0 h 10000"/>
                <a:gd name="connsiteX1-183" fmla="*/ 10000 w 10000"/>
                <a:gd name="connsiteY1-184" fmla="*/ 0 h 10000"/>
                <a:gd name="connsiteX2-185" fmla="*/ 8000 w 10000"/>
                <a:gd name="connsiteY2-186" fmla="*/ 10000 h 10000"/>
                <a:gd name="connsiteX3-187" fmla="*/ 2066 w 10000"/>
                <a:gd name="connsiteY3-188" fmla="*/ 9538 h 10000"/>
                <a:gd name="connsiteX4-189" fmla="*/ 0 w 10000"/>
                <a:gd name="connsiteY4-190" fmla="*/ 0 h 10000"/>
                <a:gd name="connsiteX0-191" fmla="*/ 0 w 10000"/>
                <a:gd name="connsiteY0-192" fmla="*/ 0 h 10000"/>
                <a:gd name="connsiteX1-193" fmla="*/ 10000 w 10000"/>
                <a:gd name="connsiteY1-194" fmla="*/ 0 h 10000"/>
                <a:gd name="connsiteX2-195" fmla="*/ 8000 w 10000"/>
                <a:gd name="connsiteY2-196" fmla="*/ 10000 h 10000"/>
                <a:gd name="connsiteX3-197" fmla="*/ 2066 w 10000"/>
                <a:gd name="connsiteY3-198" fmla="*/ 9538 h 10000"/>
                <a:gd name="connsiteX4-199" fmla="*/ 0 w 10000"/>
                <a:gd name="connsiteY4-200" fmla="*/ 0 h 10000"/>
                <a:gd name="connsiteX0-201" fmla="*/ 0 w 10000"/>
                <a:gd name="connsiteY0-202" fmla="*/ 0 h 9538"/>
                <a:gd name="connsiteX1-203" fmla="*/ 10000 w 10000"/>
                <a:gd name="connsiteY1-204" fmla="*/ 0 h 9538"/>
                <a:gd name="connsiteX2-205" fmla="*/ 7222 w 10000"/>
                <a:gd name="connsiteY2-206" fmla="*/ 8839 h 9538"/>
                <a:gd name="connsiteX3-207" fmla="*/ 2066 w 10000"/>
                <a:gd name="connsiteY3-208" fmla="*/ 9538 h 9538"/>
                <a:gd name="connsiteX4-209" fmla="*/ 0 w 10000"/>
                <a:gd name="connsiteY4-210" fmla="*/ 0 h 9538"/>
                <a:gd name="connsiteX0-211" fmla="*/ 0 w 10000"/>
                <a:gd name="connsiteY0-212" fmla="*/ 0 h 10000"/>
                <a:gd name="connsiteX1-213" fmla="*/ 10000 w 10000"/>
                <a:gd name="connsiteY1-214" fmla="*/ 0 h 10000"/>
                <a:gd name="connsiteX2-215" fmla="*/ 7222 w 10000"/>
                <a:gd name="connsiteY2-216" fmla="*/ 9267 h 10000"/>
                <a:gd name="connsiteX3-217" fmla="*/ 2066 w 10000"/>
                <a:gd name="connsiteY3-218" fmla="*/ 10000 h 10000"/>
                <a:gd name="connsiteX4-219" fmla="*/ 0 w 10000"/>
                <a:gd name="connsiteY4-220" fmla="*/ 0 h 10000"/>
                <a:gd name="connsiteX0-221" fmla="*/ 0 w 10000"/>
                <a:gd name="connsiteY0-222" fmla="*/ 0 h 10000"/>
                <a:gd name="connsiteX1-223" fmla="*/ 10000 w 10000"/>
                <a:gd name="connsiteY1-224" fmla="*/ 0 h 10000"/>
                <a:gd name="connsiteX2-225" fmla="*/ 7222 w 10000"/>
                <a:gd name="connsiteY2-226" fmla="*/ 9267 h 10000"/>
                <a:gd name="connsiteX3-227" fmla="*/ 2066 w 10000"/>
                <a:gd name="connsiteY3-228" fmla="*/ 10000 h 10000"/>
                <a:gd name="connsiteX4-229" fmla="*/ 0 w 10000"/>
                <a:gd name="connsiteY4-230" fmla="*/ 0 h 10000"/>
                <a:gd name="connsiteX0-231" fmla="*/ 0 w 9473"/>
                <a:gd name="connsiteY0-232" fmla="*/ 898 h 10000"/>
                <a:gd name="connsiteX1-233" fmla="*/ 9473 w 9473"/>
                <a:gd name="connsiteY1-234" fmla="*/ 0 h 10000"/>
                <a:gd name="connsiteX2-235" fmla="*/ 6695 w 9473"/>
                <a:gd name="connsiteY2-236" fmla="*/ 9267 h 10000"/>
                <a:gd name="connsiteX3-237" fmla="*/ 1539 w 9473"/>
                <a:gd name="connsiteY3-238" fmla="*/ 10000 h 10000"/>
                <a:gd name="connsiteX4-239" fmla="*/ 0 w 9473"/>
                <a:gd name="connsiteY4-240" fmla="*/ 898 h 10000"/>
                <a:gd name="connsiteX0-241" fmla="*/ 0 w 10000"/>
                <a:gd name="connsiteY0-242" fmla="*/ 898 h 10000"/>
                <a:gd name="connsiteX1-243" fmla="*/ 10000 w 10000"/>
                <a:gd name="connsiteY1-244" fmla="*/ 0 h 10000"/>
                <a:gd name="connsiteX2-245" fmla="*/ 7067 w 10000"/>
                <a:gd name="connsiteY2-246" fmla="*/ 9267 h 10000"/>
                <a:gd name="connsiteX3-247" fmla="*/ 1625 w 10000"/>
                <a:gd name="connsiteY3-248" fmla="*/ 10000 h 10000"/>
                <a:gd name="connsiteX4-249" fmla="*/ 0 w 10000"/>
                <a:gd name="connsiteY4-250" fmla="*/ 898 h 10000"/>
                <a:gd name="connsiteX0-251" fmla="*/ 0 w 10000"/>
                <a:gd name="connsiteY0-252" fmla="*/ 898 h 10000"/>
                <a:gd name="connsiteX1-253" fmla="*/ 10000 w 10000"/>
                <a:gd name="connsiteY1-254" fmla="*/ 0 h 10000"/>
                <a:gd name="connsiteX2-255" fmla="*/ 7067 w 10000"/>
                <a:gd name="connsiteY2-256" fmla="*/ 9267 h 10000"/>
                <a:gd name="connsiteX3-257" fmla="*/ 1625 w 10000"/>
                <a:gd name="connsiteY3-258" fmla="*/ 10000 h 10000"/>
                <a:gd name="connsiteX4-259" fmla="*/ 0 w 10000"/>
                <a:gd name="connsiteY4-260" fmla="*/ 898 h 10000"/>
                <a:gd name="connsiteX0-261" fmla="*/ 0 w 10000"/>
                <a:gd name="connsiteY0-262" fmla="*/ 898 h 10000"/>
                <a:gd name="connsiteX1-263" fmla="*/ 10000 w 10000"/>
                <a:gd name="connsiteY1-264" fmla="*/ 0 h 10000"/>
                <a:gd name="connsiteX2-265" fmla="*/ 7145 w 10000"/>
                <a:gd name="connsiteY2-266" fmla="*/ 8841 h 10000"/>
                <a:gd name="connsiteX3-267" fmla="*/ 1625 w 10000"/>
                <a:gd name="connsiteY3-268" fmla="*/ 10000 h 10000"/>
                <a:gd name="connsiteX4-269" fmla="*/ 0 w 10000"/>
                <a:gd name="connsiteY4-270" fmla="*/ 898 h 10000"/>
                <a:gd name="connsiteX0-271" fmla="*/ 0 w 10000"/>
                <a:gd name="connsiteY0-272" fmla="*/ 898 h 9123"/>
                <a:gd name="connsiteX1-273" fmla="*/ 10000 w 10000"/>
                <a:gd name="connsiteY1-274" fmla="*/ 0 h 9123"/>
                <a:gd name="connsiteX2-275" fmla="*/ 7145 w 10000"/>
                <a:gd name="connsiteY2-276" fmla="*/ 8841 h 9123"/>
                <a:gd name="connsiteX3-277" fmla="*/ 1958 w 10000"/>
                <a:gd name="connsiteY3-278" fmla="*/ 9123 h 9123"/>
                <a:gd name="connsiteX4-279" fmla="*/ 0 w 10000"/>
                <a:gd name="connsiteY4-280" fmla="*/ 898 h 9123"/>
                <a:gd name="connsiteX0-281" fmla="*/ 0 w 10000"/>
                <a:gd name="connsiteY0-282" fmla="*/ 984 h 10000"/>
                <a:gd name="connsiteX1-283" fmla="*/ 10000 w 10000"/>
                <a:gd name="connsiteY1-284" fmla="*/ 0 h 10000"/>
                <a:gd name="connsiteX2-285" fmla="*/ 7145 w 10000"/>
                <a:gd name="connsiteY2-286" fmla="*/ 9691 h 10000"/>
                <a:gd name="connsiteX3-287" fmla="*/ 1958 w 10000"/>
                <a:gd name="connsiteY3-288" fmla="*/ 10000 h 10000"/>
                <a:gd name="connsiteX4-289" fmla="*/ 0 w 10000"/>
                <a:gd name="connsiteY4-290" fmla="*/ 984 h 10000"/>
                <a:gd name="connsiteX0-291" fmla="*/ 0 w 10033"/>
                <a:gd name="connsiteY0-292" fmla="*/ 382 h 9398"/>
                <a:gd name="connsiteX1-293" fmla="*/ 10033 w 10033"/>
                <a:gd name="connsiteY1-294" fmla="*/ 0 h 9398"/>
                <a:gd name="connsiteX2-295" fmla="*/ 7145 w 10033"/>
                <a:gd name="connsiteY2-296" fmla="*/ 9089 h 9398"/>
                <a:gd name="connsiteX3-297" fmla="*/ 1958 w 10033"/>
                <a:gd name="connsiteY3-298" fmla="*/ 9398 h 9398"/>
                <a:gd name="connsiteX4-299" fmla="*/ 0 w 10033"/>
                <a:gd name="connsiteY4-300" fmla="*/ 382 h 9398"/>
                <a:gd name="connsiteX0-301" fmla="*/ 0 w 10292"/>
                <a:gd name="connsiteY0-302" fmla="*/ 688 h 10000"/>
                <a:gd name="connsiteX1-303" fmla="*/ 10292 w 10292"/>
                <a:gd name="connsiteY1-304" fmla="*/ 0 h 10000"/>
                <a:gd name="connsiteX2-305" fmla="*/ 7413 w 10292"/>
                <a:gd name="connsiteY2-306" fmla="*/ 9671 h 10000"/>
                <a:gd name="connsiteX3-307" fmla="*/ 2244 w 10292"/>
                <a:gd name="connsiteY3-308" fmla="*/ 10000 h 10000"/>
                <a:gd name="connsiteX4-309" fmla="*/ 0 w 10292"/>
                <a:gd name="connsiteY4-310" fmla="*/ 688 h 10000"/>
                <a:gd name="connsiteX0-311" fmla="*/ 0 w 10292"/>
                <a:gd name="connsiteY0-312" fmla="*/ 688 h 10000"/>
                <a:gd name="connsiteX1-313" fmla="*/ 10292 w 10292"/>
                <a:gd name="connsiteY1-314" fmla="*/ 0 h 10000"/>
                <a:gd name="connsiteX2-315" fmla="*/ 7413 w 10292"/>
                <a:gd name="connsiteY2-316" fmla="*/ 9671 h 10000"/>
                <a:gd name="connsiteX3-317" fmla="*/ 2244 w 10292"/>
                <a:gd name="connsiteY3-318" fmla="*/ 10000 h 10000"/>
                <a:gd name="connsiteX4-319" fmla="*/ 0 w 10292"/>
                <a:gd name="connsiteY4-320" fmla="*/ 688 h 10000"/>
                <a:gd name="connsiteX0-321" fmla="*/ 0 w 10292"/>
                <a:gd name="connsiteY0-322" fmla="*/ 688 h 10000"/>
                <a:gd name="connsiteX1-323" fmla="*/ 10292 w 10292"/>
                <a:gd name="connsiteY1-324" fmla="*/ 0 h 10000"/>
                <a:gd name="connsiteX2-325" fmla="*/ 7413 w 10292"/>
                <a:gd name="connsiteY2-326" fmla="*/ 9671 h 10000"/>
                <a:gd name="connsiteX3-327" fmla="*/ 2244 w 10292"/>
                <a:gd name="connsiteY3-328" fmla="*/ 10000 h 10000"/>
                <a:gd name="connsiteX4-329" fmla="*/ 0 w 10292"/>
                <a:gd name="connsiteY4-330" fmla="*/ 688 h 10000"/>
                <a:gd name="connsiteX0-331" fmla="*/ 0 w 10292"/>
                <a:gd name="connsiteY0-332" fmla="*/ 688 h 10000"/>
                <a:gd name="connsiteX1-333" fmla="*/ 10292 w 10292"/>
                <a:gd name="connsiteY1-334" fmla="*/ 0 h 10000"/>
                <a:gd name="connsiteX2-335" fmla="*/ 7413 w 10292"/>
                <a:gd name="connsiteY2-336" fmla="*/ 9671 h 10000"/>
                <a:gd name="connsiteX3-337" fmla="*/ 2244 w 10292"/>
                <a:gd name="connsiteY3-338" fmla="*/ 10000 h 10000"/>
                <a:gd name="connsiteX4-339" fmla="*/ 0 w 10292"/>
                <a:gd name="connsiteY4-340" fmla="*/ 688 h 10000"/>
                <a:gd name="connsiteX0-341" fmla="*/ 0 w 10292"/>
                <a:gd name="connsiteY0-342" fmla="*/ 688 h 10000"/>
                <a:gd name="connsiteX1-343" fmla="*/ 10292 w 10292"/>
                <a:gd name="connsiteY1-344" fmla="*/ 0 h 10000"/>
                <a:gd name="connsiteX2-345" fmla="*/ 7413 w 10292"/>
                <a:gd name="connsiteY2-346" fmla="*/ 9671 h 10000"/>
                <a:gd name="connsiteX3-347" fmla="*/ 2244 w 10292"/>
                <a:gd name="connsiteY3-348" fmla="*/ 10000 h 10000"/>
                <a:gd name="connsiteX4-349" fmla="*/ 0 w 10292"/>
                <a:gd name="connsiteY4-350" fmla="*/ 688 h 10000"/>
                <a:gd name="connsiteX0-351" fmla="*/ 0 w 10292"/>
                <a:gd name="connsiteY0-352" fmla="*/ 688 h 10000"/>
                <a:gd name="connsiteX1-353" fmla="*/ 10292 w 10292"/>
                <a:gd name="connsiteY1-354" fmla="*/ 0 h 10000"/>
                <a:gd name="connsiteX2-355" fmla="*/ 7413 w 10292"/>
                <a:gd name="connsiteY2-356" fmla="*/ 9671 h 10000"/>
                <a:gd name="connsiteX3-357" fmla="*/ 2244 w 10292"/>
                <a:gd name="connsiteY3-358" fmla="*/ 10000 h 10000"/>
                <a:gd name="connsiteX4-359" fmla="*/ 0 w 10292"/>
                <a:gd name="connsiteY4-360" fmla="*/ 688 h 10000"/>
                <a:gd name="connsiteX0-361" fmla="*/ 0 w 10292"/>
                <a:gd name="connsiteY0-362" fmla="*/ 688 h 10000"/>
                <a:gd name="connsiteX1-363" fmla="*/ 10292 w 10292"/>
                <a:gd name="connsiteY1-364" fmla="*/ 0 h 10000"/>
                <a:gd name="connsiteX2-365" fmla="*/ 7413 w 10292"/>
                <a:gd name="connsiteY2-366" fmla="*/ 9671 h 10000"/>
                <a:gd name="connsiteX3-367" fmla="*/ 2244 w 10292"/>
                <a:gd name="connsiteY3-368" fmla="*/ 10000 h 10000"/>
                <a:gd name="connsiteX4-369" fmla="*/ 0 w 10292"/>
                <a:gd name="connsiteY4-370" fmla="*/ 688 h 10000"/>
                <a:gd name="connsiteX0-371" fmla="*/ 0 w 10292"/>
                <a:gd name="connsiteY0-372" fmla="*/ 688 h 10000"/>
                <a:gd name="connsiteX1-373" fmla="*/ 10292 w 10292"/>
                <a:gd name="connsiteY1-374" fmla="*/ 0 h 10000"/>
                <a:gd name="connsiteX2-375" fmla="*/ 7413 w 10292"/>
                <a:gd name="connsiteY2-376" fmla="*/ 9671 h 10000"/>
                <a:gd name="connsiteX3-377" fmla="*/ 2244 w 10292"/>
                <a:gd name="connsiteY3-378" fmla="*/ 10000 h 10000"/>
                <a:gd name="connsiteX4-379" fmla="*/ 0 w 10292"/>
                <a:gd name="connsiteY4-380" fmla="*/ 688 h 10000"/>
                <a:gd name="connsiteX0-381" fmla="*/ 0 w 10292"/>
                <a:gd name="connsiteY0-382" fmla="*/ 688 h 10000"/>
                <a:gd name="connsiteX1-383" fmla="*/ 10292 w 10292"/>
                <a:gd name="connsiteY1-384" fmla="*/ 0 h 10000"/>
                <a:gd name="connsiteX2-385" fmla="*/ 7413 w 10292"/>
                <a:gd name="connsiteY2-386" fmla="*/ 9671 h 10000"/>
                <a:gd name="connsiteX3-387" fmla="*/ 2244 w 10292"/>
                <a:gd name="connsiteY3-388" fmla="*/ 10000 h 10000"/>
                <a:gd name="connsiteX4-389" fmla="*/ 0 w 10292"/>
                <a:gd name="connsiteY4-390" fmla="*/ 688 h 10000"/>
                <a:gd name="connsiteX0-391" fmla="*/ 0 w 10292"/>
                <a:gd name="connsiteY0-392" fmla="*/ 688 h 10000"/>
                <a:gd name="connsiteX1-393" fmla="*/ 10292 w 10292"/>
                <a:gd name="connsiteY1-394" fmla="*/ 0 h 10000"/>
                <a:gd name="connsiteX2-395" fmla="*/ 7413 w 10292"/>
                <a:gd name="connsiteY2-396" fmla="*/ 9671 h 10000"/>
                <a:gd name="connsiteX3-397" fmla="*/ 2244 w 10292"/>
                <a:gd name="connsiteY3-398" fmla="*/ 10000 h 10000"/>
                <a:gd name="connsiteX4-399" fmla="*/ 0 w 10292"/>
                <a:gd name="connsiteY4-400" fmla="*/ 688 h 10000"/>
                <a:gd name="connsiteX0-401" fmla="*/ 0 w 10292"/>
                <a:gd name="connsiteY0-402" fmla="*/ 688 h 10000"/>
                <a:gd name="connsiteX1-403" fmla="*/ 10292 w 10292"/>
                <a:gd name="connsiteY1-404" fmla="*/ 0 h 10000"/>
                <a:gd name="connsiteX2-405" fmla="*/ 7413 w 10292"/>
                <a:gd name="connsiteY2-406" fmla="*/ 9671 h 10000"/>
                <a:gd name="connsiteX3-407" fmla="*/ 2244 w 10292"/>
                <a:gd name="connsiteY3-408" fmla="*/ 10000 h 10000"/>
                <a:gd name="connsiteX4-409" fmla="*/ 0 w 10292"/>
                <a:gd name="connsiteY4-410" fmla="*/ 688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92" h="10000">
                  <a:moveTo>
                    <a:pt x="0" y="688"/>
                  </a:moveTo>
                  <a:lnTo>
                    <a:pt x="10292" y="0"/>
                  </a:lnTo>
                  <a:cubicBezTo>
                    <a:pt x="8081" y="3340"/>
                    <a:pt x="4415" y="5437"/>
                    <a:pt x="7413" y="9671"/>
                  </a:cubicBezTo>
                  <a:lnTo>
                    <a:pt x="2244" y="10000"/>
                  </a:lnTo>
                  <a:cubicBezTo>
                    <a:pt x="4865" y="5467"/>
                    <a:pt x="2202" y="3364"/>
                    <a:pt x="0" y="688"/>
                  </a:cubicBezTo>
                  <a:close/>
                </a:path>
              </a:pathLst>
            </a:custGeom>
            <a:solidFill>
              <a:sysClr val="window" lastClr="FFFFFF">
                <a:lumMod val="8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grpSp>
          <p:nvGrpSpPr>
            <p:cNvPr id="29" name="Group 28"/>
            <p:cNvGrpSpPr/>
            <p:nvPr/>
          </p:nvGrpSpPr>
          <p:grpSpPr>
            <a:xfrm>
              <a:off x="2594309" y="1470385"/>
              <a:ext cx="1124000" cy="1124000"/>
              <a:chOff x="3263277" y="1249681"/>
              <a:chExt cx="1358537" cy="1358537"/>
            </a:xfrm>
          </p:grpSpPr>
          <p:grpSp>
            <p:nvGrpSpPr>
              <p:cNvPr id="53" name="Group 52"/>
              <p:cNvGrpSpPr/>
              <p:nvPr/>
            </p:nvGrpSpPr>
            <p:grpSpPr>
              <a:xfrm>
                <a:off x="3263277" y="1249681"/>
                <a:ext cx="1358537" cy="1358537"/>
                <a:chOff x="6103917" y="1221531"/>
                <a:chExt cx="1358537" cy="1358537"/>
              </a:xfrm>
            </p:grpSpPr>
            <p:sp>
              <p:nvSpPr>
                <p:cNvPr id="57" name="Oval 56"/>
                <p:cNvSpPr/>
                <p:nvPr/>
              </p:nvSpPr>
              <p:spPr>
                <a:xfrm>
                  <a:off x="6103917" y="1221531"/>
                  <a:ext cx="1358537" cy="1358537"/>
                </a:xfrm>
                <a:prstGeom prst="ellipse">
                  <a:avLst/>
                </a:prstGeom>
                <a:solidFill>
                  <a:sysClr val="window" lastClr="FFFFFF">
                    <a:lumMod val="8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58" name="Pie 11"/>
                <p:cNvSpPr/>
                <p:nvPr/>
              </p:nvSpPr>
              <p:spPr>
                <a:xfrm>
                  <a:off x="6105240" y="1222856"/>
                  <a:ext cx="1355886" cy="1355886"/>
                </a:xfrm>
                <a:prstGeom prst="pie">
                  <a:avLst>
                    <a:gd name="adj1" fmla="val 16239246"/>
                    <a:gd name="adj2" fmla="val 97988"/>
                  </a:avLst>
                </a:prstGeom>
                <a:solidFill>
                  <a:srgbClr val="296480"/>
                </a:solidFill>
                <a:ln w="25400" cap="flat" cmpd="sng" algn="ctr">
                  <a:noFill/>
                  <a:prstDash val="solid"/>
                </a:ln>
                <a:effectLst/>
              </p:spPr>
              <p:txBody>
                <a:bodyPr rtlCol="0" anchor="ctr"/>
                <a:lstStyle/>
                <a:p>
                  <a:pPr algn="ctr" defTabSz="913765">
                    <a:defRPr/>
                  </a:pPr>
                  <a:endParaRPr lang="en-US" sz="1600" kern="0">
                    <a:solidFill>
                      <a:prstClr val="black"/>
                    </a:solidFill>
                    <a:latin typeface="Calibri" panose="020F0502020204030204"/>
                  </a:endParaRPr>
                </a:p>
              </p:txBody>
            </p:sp>
          </p:grpSp>
          <p:grpSp>
            <p:nvGrpSpPr>
              <p:cNvPr id="54" name="Group 53"/>
              <p:cNvGrpSpPr/>
              <p:nvPr/>
            </p:nvGrpSpPr>
            <p:grpSpPr>
              <a:xfrm>
                <a:off x="3411319" y="1397726"/>
                <a:ext cx="1062448" cy="1062446"/>
                <a:chOff x="3476634" y="1397726"/>
                <a:chExt cx="1062448" cy="1062446"/>
              </a:xfrm>
            </p:grpSpPr>
            <p:sp>
              <p:nvSpPr>
                <p:cNvPr id="55" name="Oval 54"/>
                <p:cNvSpPr/>
                <p:nvPr/>
              </p:nvSpPr>
              <p:spPr>
                <a:xfrm>
                  <a:off x="3476634" y="1397726"/>
                  <a:ext cx="1062448" cy="1062446"/>
                </a:xfrm>
                <a:prstGeom prst="ellipse">
                  <a:avLst/>
                </a:prstGeom>
                <a:solidFill>
                  <a:sysClr val="window" lastClr="FFFFFF">
                    <a:lumMod val="9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56" name="Oval 55"/>
                <p:cNvSpPr/>
                <p:nvPr/>
              </p:nvSpPr>
              <p:spPr>
                <a:xfrm>
                  <a:off x="3602910" y="1524001"/>
                  <a:ext cx="809897" cy="809897"/>
                </a:xfrm>
                <a:prstGeom prst="ellipse">
                  <a:avLst/>
                </a:prstGeom>
                <a:solidFill>
                  <a:srgbClr val="6AB7C2"/>
                </a:solidFill>
                <a:ln w="25400" cap="flat" cmpd="sng" algn="ctr">
                  <a:noFill/>
                  <a:prstDash val="solid"/>
                </a:ln>
                <a:effectLst/>
              </p:spPr>
              <p:txBody>
                <a:bodyPr rtlCol="0" anchor="ctr"/>
                <a:lstStyle/>
                <a:p>
                  <a:pPr algn="ctr" defTabSz="913765">
                    <a:defRPr/>
                  </a:pPr>
                  <a:endParaRPr lang="en-US" sz="1600" kern="0" dirty="0">
                    <a:solidFill>
                      <a:prstClr val="white"/>
                    </a:solidFill>
                    <a:latin typeface="Calibri" panose="020F0502020204030204"/>
                  </a:endParaRPr>
                </a:p>
              </p:txBody>
            </p:sp>
          </p:grpSp>
        </p:grpSp>
        <p:sp>
          <p:nvSpPr>
            <p:cNvPr id="30" name="Flowchart: Manual Operation 14"/>
            <p:cNvSpPr/>
            <p:nvPr/>
          </p:nvSpPr>
          <p:spPr>
            <a:xfrm rot="17606420" flipH="1">
              <a:off x="2393421" y="3500961"/>
              <a:ext cx="1485737" cy="117270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439 w 10439"/>
                <a:gd name="connsiteY0-2" fmla="*/ 0 h 10000"/>
                <a:gd name="connsiteX1-3" fmla="*/ 10439 w 10439"/>
                <a:gd name="connsiteY1-4" fmla="*/ 0 h 10000"/>
                <a:gd name="connsiteX2-5" fmla="*/ 8439 w 10439"/>
                <a:gd name="connsiteY2-6" fmla="*/ 10000 h 10000"/>
                <a:gd name="connsiteX3-7" fmla="*/ 2439 w 10439"/>
                <a:gd name="connsiteY3-8" fmla="*/ 10000 h 10000"/>
                <a:gd name="connsiteX4-9" fmla="*/ 439 w 10439"/>
                <a:gd name="connsiteY4-10" fmla="*/ 0 h 10000"/>
                <a:gd name="connsiteX0-11" fmla="*/ 0 w 10000"/>
                <a:gd name="connsiteY0-12" fmla="*/ 0 h 10000"/>
                <a:gd name="connsiteX1-13" fmla="*/ 10000 w 10000"/>
                <a:gd name="connsiteY1-14" fmla="*/ 0 h 10000"/>
                <a:gd name="connsiteX2-15" fmla="*/ 8000 w 10000"/>
                <a:gd name="connsiteY2-16" fmla="*/ 10000 h 10000"/>
                <a:gd name="connsiteX3-17" fmla="*/ 2000 w 10000"/>
                <a:gd name="connsiteY3-18" fmla="*/ 10000 h 10000"/>
                <a:gd name="connsiteX4-19" fmla="*/ 0 w 10000"/>
                <a:gd name="connsiteY4-20" fmla="*/ 0 h 10000"/>
                <a:gd name="connsiteX0-21" fmla="*/ 0 w 10000"/>
                <a:gd name="connsiteY0-22" fmla="*/ 0 h 10000"/>
                <a:gd name="connsiteX1-23" fmla="*/ 10000 w 10000"/>
                <a:gd name="connsiteY1-24" fmla="*/ 0 h 10000"/>
                <a:gd name="connsiteX2-25" fmla="*/ 8000 w 10000"/>
                <a:gd name="connsiteY2-26" fmla="*/ 10000 h 10000"/>
                <a:gd name="connsiteX3-27" fmla="*/ 2000 w 10000"/>
                <a:gd name="connsiteY3-28" fmla="*/ 10000 h 10000"/>
                <a:gd name="connsiteX4-29" fmla="*/ 0 w 10000"/>
                <a:gd name="connsiteY4-30" fmla="*/ 0 h 10000"/>
                <a:gd name="connsiteX0-31" fmla="*/ 0 w 10000"/>
                <a:gd name="connsiteY0-32" fmla="*/ 0 h 10000"/>
                <a:gd name="connsiteX1-33" fmla="*/ 10000 w 10000"/>
                <a:gd name="connsiteY1-34" fmla="*/ 0 h 10000"/>
                <a:gd name="connsiteX2-35" fmla="*/ 8000 w 10000"/>
                <a:gd name="connsiteY2-36" fmla="*/ 10000 h 10000"/>
                <a:gd name="connsiteX3-37" fmla="*/ 2000 w 10000"/>
                <a:gd name="connsiteY3-38" fmla="*/ 10000 h 10000"/>
                <a:gd name="connsiteX4-39" fmla="*/ 0 w 10000"/>
                <a:gd name="connsiteY4-40" fmla="*/ 0 h 10000"/>
                <a:gd name="connsiteX0-41" fmla="*/ 0 w 10000"/>
                <a:gd name="connsiteY0-42" fmla="*/ 0 h 10000"/>
                <a:gd name="connsiteX1-43" fmla="*/ 10000 w 10000"/>
                <a:gd name="connsiteY1-44" fmla="*/ 0 h 10000"/>
                <a:gd name="connsiteX2-45" fmla="*/ 8000 w 10000"/>
                <a:gd name="connsiteY2-46" fmla="*/ 10000 h 10000"/>
                <a:gd name="connsiteX3-47" fmla="*/ 2000 w 10000"/>
                <a:gd name="connsiteY3-48" fmla="*/ 10000 h 10000"/>
                <a:gd name="connsiteX4-49" fmla="*/ 0 w 10000"/>
                <a:gd name="connsiteY4-50" fmla="*/ 0 h 10000"/>
                <a:gd name="connsiteX0-51" fmla="*/ 0 w 10000"/>
                <a:gd name="connsiteY0-52" fmla="*/ 0 h 10000"/>
                <a:gd name="connsiteX1-53" fmla="*/ 10000 w 10000"/>
                <a:gd name="connsiteY1-54" fmla="*/ 0 h 10000"/>
                <a:gd name="connsiteX2-55" fmla="*/ 8000 w 10000"/>
                <a:gd name="connsiteY2-56" fmla="*/ 10000 h 10000"/>
                <a:gd name="connsiteX3-57" fmla="*/ 2000 w 10000"/>
                <a:gd name="connsiteY3-58" fmla="*/ 10000 h 10000"/>
                <a:gd name="connsiteX4-59" fmla="*/ 0 w 10000"/>
                <a:gd name="connsiteY4-60" fmla="*/ 0 h 10000"/>
                <a:gd name="connsiteX0-61" fmla="*/ 0 w 10000"/>
                <a:gd name="connsiteY0-62" fmla="*/ 0 h 10000"/>
                <a:gd name="connsiteX1-63" fmla="*/ 10000 w 10000"/>
                <a:gd name="connsiteY1-64" fmla="*/ 0 h 10000"/>
                <a:gd name="connsiteX2-65" fmla="*/ 8000 w 10000"/>
                <a:gd name="connsiteY2-66" fmla="*/ 10000 h 10000"/>
                <a:gd name="connsiteX3-67" fmla="*/ 2000 w 10000"/>
                <a:gd name="connsiteY3-68" fmla="*/ 10000 h 10000"/>
                <a:gd name="connsiteX4-69" fmla="*/ 0 w 10000"/>
                <a:gd name="connsiteY4-70" fmla="*/ 0 h 10000"/>
                <a:gd name="connsiteX0-71" fmla="*/ 0 w 10000"/>
                <a:gd name="connsiteY0-72" fmla="*/ 0 h 10000"/>
                <a:gd name="connsiteX1-73" fmla="*/ 10000 w 10000"/>
                <a:gd name="connsiteY1-74" fmla="*/ 0 h 10000"/>
                <a:gd name="connsiteX2-75" fmla="*/ 8000 w 10000"/>
                <a:gd name="connsiteY2-76" fmla="*/ 10000 h 10000"/>
                <a:gd name="connsiteX3-77" fmla="*/ 2000 w 10000"/>
                <a:gd name="connsiteY3-78" fmla="*/ 10000 h 10000"/>
                <a:gd name="connsiteX4-79" fmla="*/ 0 w 10000"/>
                <a:gd name="connsiteY4-80" fmla="*/ 0 h 10000"/>
                <a:gd name="connsiteX0-81" fmla="*/ 0 w 10000"/>
                <a:gd name="connsiteY0-82" fmla="*/ 0 h 10000"/>
                <a:gd name="connsiteX1-83" fmla="*/ 10000 w 10000"/>
                <a:gd name="connsiteY1-84" fmla="*/ 0 h 10000"/>
                <a:gd name="connsiteX2-85" fmla="*/ 8000 w 10000"/>
                <a:gd name="connsiteY2-86" fmla="*/ 10000 h 10000"/>
                <a:gd name="connsiteX3-87" fmla="*/ 2000 w 10000"/>
                <a:gd name="connsiteY3-88" fmla="*/ 10000 h 10000"/>
                <a:gd name="connsiteX4-89" fmla="*/ 0 w 10000"/>
                <a:gd name="connsiteY4-90" fmla="*/ 0 h 10000"/>
                <a:gd name="connsiteX0-91" fmla="*/ 0 w 10000"/>
                <a:gd name="connsiteY0-92" fmla="*/ 0 h 10000"/>
                <a:gd name="connsiteX1-93" fmla="*/ 10000 w 10000"/>
                <a:gd name="connsiteY1-94" fmla="*/ 0 h 10000"/>
                <a:gd name="connsiteX2-95" fmla="*/ 8000 w 10000"/>
                <a:gd name="connsiteY2-96" fmla="*/ 10000 h 10000"/>
                <a:gd name="connsiteX3-97" fmla="*/ 2000 w 10000"/>
                <a:gd name="connsiteY3-98" fmla="*/ 10000 h 10000"/>
                <a:gd name="connsiteX4-99" fmla="*/ 0 w 10000"/>
                <a:gd name="connsiteY4-100" fmla="*/ 0 h 10000"/>
                <a:gd name="connsiteX0-101" fmla="*/ 0 w 10000"/>
                <a:gd name="connsiteY0-102" fmla="*/ 0 h 10000"/>
                <a:gd name="connsiteX1-103" fmla="*/ 10000 w 10000"/>
                <a:gd name="connsiteY1-104" fmla="*/ 0 h 10000"/>
                <a:gd name="connsiteX2-105" fmla="*/ 8000 w 10000"/>
                <a:gd name="connsiteY2-106" fmla="*/ 10000 h 10000"/>
                <a:gd name="connsiteX3-107" fmla="*/ 2000 w 10000"/>
                <a:gd name="connsiteY3-108" fmla="*/ 10000 h 10000"/>
                <a:gd name="connsiteX4-109" fmla="*/ 0 w 10000"/>
                <a:gd name="connsiteY4-110" fmla="*/ 0 h 10000"/>
                <a:gd name="connsiteX0-111" fmla="*/ 0 w 10000"/>
                <a:gd name="connsiteY0-112" fmla="*/ 0 h 10000"/>
                <a:gd name="connsiteX1-113" fmla="*/ 10000 w 10000"/>
                <a:gd name="connsiteY1-114" fmla="*/ 0 h 10000"/>
                <a:gd name="connsiteX2-115" fmla="*/ 8000 w 10000"/>
                <a:gd name="connsiteY2-116" fmla="*/ 10000 h 10000"/>
                <a:gd name="connsiteX3-117" fmla="*/ 2000 w 10000"/>
                <a:gd name="connsiteY3-118" fmla="*/ 10000 h 10000"/>
                <a:gd name="connsiteX4-119" fmla="*/ 0 w 10000"/>
                <a:gd name="connsiteY4-120" fmla="*/ 0 h 10000"/>
                <a:gd name="connsiteX0-121" fmla="*/ 0 w 10000"/>
                <a:gd name="connsiteY0-122" fmla="*/ 0 h 10000"/>
                <a:gd name="connsiteX1-123" fmla="*/ 10000 w 10000"/>
                <a:gd name="connsiteY1-124" fmla="*/ 0 h 10000"/>
                <a:gd name="connsiteX2-125" fmla="*/ 8000 w 10000"/>
                <a:gd name="connsiteY2-126" fmla="*/ 10000 h 10000"/>
                <a:gd name="connsiteX3-127" fmla="*/ 2000 w 10000"/>
                <a:gd name="connsiteY3-128" fmla="*/ 10000 h 10000"/>
                <a:gd name="connsiteX4-129" fmla="*/ 0 w 10000"/>
                <a:gd name="connsiteY4-130" fmla="*/ 0 h 10000"/>
                <a:gd name="connsiteX0-131" fmla="*/ 0 w 10000"/>
                <a:gd name="connsiteY0-132" fmla="*/ 0 h 10000"/>
                <a:gd name="connsiteX1-133" fmla="*/ 10000 w 10000"/>
                <a:gd name="connsiteY1-134" fmla="*/ 0 h 10000"/>
                <a:gd name="connsiteX2-135" fmla="*/ 8000 w 10000"/>
                <a:gd name="connsiteY2-136" fmla="*/ 10000 h 10000"/>
                <a:gd name="connsiteX3-137" fmla="*/ 2000 w 10000"/>
                <a:gd name="connsiteY3-138" fmla="*/ 10000 h 10000"/>
                <a:gd name="connsiteX4-139" fmla="*/ 0 w 10000"/>
                <a:gd name="connsiteY4-140" fmla="*/ 0 h 10000"/>
                <a:gd name="connsiteX0-141" fmla="*/ 0 w 10000"/>
                <a:gd name="connsiteY0-142" fmla="*/ 0 h 10000"/>
                <a:gd name="connsiteX1-143" fmla="*/ 10000 w 10000"/>
                <a:gd name="connsiteY1-144" fmla="*/ 0 h 10000"/>
                <a:gd name="connsiteX2-145" fmla="*/ 8000 w 10000"/>
                <a:gd name="connsiteY2-146" fmla="*/ 10000 h 10000"/>
                <a:gd name="connsiteX3-147" fmla="*/ 2000 w 10000"/>
                <a:gd name="connsiteY3-148" fmla="*/ 10000 h 10000"/>
                <a:gd name="connsiteX4-149" fmla="*/ 0 w 10000"/>
                <a:gd name="connsiteY4-150" fmla="*/ 0 h 10000"/>
                <a:gd name="connsiteX0-151" fmla="*/ 0 w 10000"/>
                <a:gd name="connsiteY0-152" fmla="*/ 0 h 10000"/>
                <a:gd name="connsiteX1-153" fmla="*/ 10000 w 10000"/>
                <a:gd name="connsiteY1-154" fmla="*/ 0 h 10000"/>
                <a:gd name="connsiteX2-155" fmla="*/ 8000 w 10000"/>
                <a:gd name="connsiteY2-156" fmla="*/ 10000 h 10000"/>
                <a:gd name="connsiteX3-157" fmla="*/ 2000 w 10000"/>
                <a:gd name="connsiteY3-158" fmla="*/ 10000 h 10000"/>
                <a:gd name="connsiteX4-159" fmla="*/ 0 w 10000"/>
                <a:gd name="connsiteY4-160" fmla="*/ 0 h 10000"/>
                <a:gd name="connsiteX0-161" fmla="*/ 0 w 10000"/>
                <a:gd name="connsiteY0-162" fmla="*/ 0 h 10000"/>
                <a:gd name="connsiteX1-163" fmla="*/ 10000 w 10000"/>
                <a:gd name="connsiteY1-164" fmla="*/ 0 h 10000"/>
                <a:gd name="connsiteX2-165" fmla="*/ 8000 w 10000"/>
                <a:gd name="connsiteY2-166" fmla="*/ 10000 h 10000"/>
                <a:gd name="connsiteX3-167" fmla="*/ 2000 w 10000"/>
                <a:gd name="connsiteY3-168" fmla="*/ 10000 h 10000"/>
                <a:gd name="connsiteX4-169" fmla="*/ 0 w 10000"/>
                <a:gd name="connsiteY4-170" fmla="*/ 0 h 10000"/>
                <a:gd name="connsiteX0-171" fmla="*/ 0 w 10000"/>
                <a:gd name="connsiteY0-172" fmla="*/ 0 h 10000"/>
                <a:gd name="connsiteX1-173" fmla="*/ 10000 w 10000"/>
                <a:gd name="connsiteY1-174" fmla="*/ 0 h 10000"/>
                <a:gd name="connsiteX2-175" fmla="*/ 8000 w 10000"/>
                <a:gd name="connsiteY2-176" fmla="*/ 10000 h 10000"/>
                <a:gd name="connsiteX3-177" fmla="*/ 2000 w 10000"/>
                <a:gd name="connsiteY3-178" fmla="*/ 10000 h 10000"/>
                <a:gd name="connsiteX4-179" fmla="*/ 0 w 10000"/>
                <a:gd name="connsiteY4-180" fmla="*/ 0 h 10000"/>
                <a:gd name="connsiteX0-181" fmla="*/ 0 w 10000"/>
                <a:gd name="connsiteY0-182" fmla="*/ 0 h 10000"/>
                <a:gd name="connsiteX1-183" fmla="*/ 10000 w 10000"/>
                <a:gd name="connsiteY1-184" fmla="*/ 0 h 10000"/>
                <a:gd name="connsiteX2-185" fmla="*/ 8000 w 10000"/>
                <a:gd name="connsiteY2-186" fmla="*/ 10000 h 10000"/>
                <a:gd name="connsiteX3-187" fmla="*/ 2066 w 10000"/>
                <a:gd name="connsiteY3-188" fmla="*/ 9538 h 10000"/>
                <a:gd name="connsiteX4-189" fmla="*/ 0 w 10000"/>
                <a:gd name="connsiteY4-190" fmla="*/ 0 h 10000"/>
                <a:gd name="connsiteX0-191" fmla="*/ 0 w 10000"/>
                <a:gd name="connsiteY0-192" fmla="*/ 0 h 10000"/>
                <a:gd name="connsiteX1-193" fmla="*/ 10000 w 10000"/>
                <a:gd name="connsiteY1-194" fmla="*/ 0 h 10000"/>
                <a:gd name="connsiteX2-195" fmla="*/ 8000 w 10000"/>
                <a:gd name="connsiteY2-196" fmla="*/ 10000 h 10000"/>
                <a:gd name="connsiteX3-197" fmla="*/ 2066 w 10000"/>
                <a:gd name="connsiteY3-198" fmla="*/ 9538 h 10000"/>
                <a:gd name="connsiteX4-199" fmla="*/ 0 w 10000"/>
                <a:gd name="connsiteY4-200" fmla="*/ 0 h 10000"/>
                <a:gd name="connsiteX0-201" fmla="*/ 0 w 10000"/>
                <a:gd name="connsiteY0-202" fmla="*/ 0 h 9538"/>
                <a:gd name="connsiteX1-203" fmla="*/ 10000 w 10000"/>
                <a:gd name="connsiteY1-204" fmla="*/ 0 h 9538"/>
                <a:gd name="connsiteX2-205" fmla="*/ 7222 w 10000"/>
                <a:gd name="connsiteY2-206" fmla="*/ 8839 h 9538"/>
                <a:gd name="connsiteX3-207" fmla="*/ 2066 w 10000"/>
                <a:gd name="connsiteY3-208" fmla="*/ 9538 h 9538"/>
                <a:gd name="connsiteX4-209" fmla="*/ 0 w 10000"/>
                <a:gd name="connsiteY4-210" fmla="*/ 0 h 9538"/>
                <a:gd name="connsiteX0-211" fmla="*/ 0 w 10000"/>
                <a:gd name="connsiteY0-212" fmla="*/ 0 h 10000"/>
                <a:gd name="connsiteX1-213" fmla="*/ 10000 w 10000"/>
                <a:gd name="connsiteY1-214" fmla="*/ 0 h 10000"/>
                <a:gd name="connsiteX2-215" fmla="*/ 7222 w 10000"/>
                <a:gd name="connsiteY2-216" fmla="*/ 9267 h 10000"/>
                <a:gd name="connsiteX3-217" fmla="*/ 2066 w 10000"/>
                <a:gd name="connsiteY3-218" fmla="*/ 10000 h 10000"/>
                <a:gd name="connsiteX4-219" fmla="*/ 0 w 10000"/>
                <a:gd name="connsiteY4-220" fmla="*/ 0 h 10000"/>
                <a:gd name="connsiteX0-221" fmla="*/ 0 w 10000"/>
                <a:gd name="connsiteY0-222" fmla="*/ 0 h 10000"/>
                <a:gd name="connsiteX1-223" fmla="*/ 10000 w 10000"/>
                <a:gd name="connsiteY1-224" fmla="*/ 0 h 10000"/>
                <a:gd name="connsiteX2-225" fmla="*/ 7222 w 10000"/>
                <a:gd name="connsiteY2-226" fmla="*/ 9267 h 10000"/>
                <a:gd name="connsiteX3-227" fmla="*/ 2066 w 10000"/>
                <a:gd name="connsiteY3-228" fmla="*/ 10000 h 10000"/>
                <a:gd name="connsiteX4-229" fmla="*/ 0 w 10000"/>
                <a:gd name="connsiteY4-230" fmla="*/ 0 h 10000"/>
                <a:gd name="connsiteX0-231" fmla="*/ 0 w 9473"/>
                <a:gd name="connsiteY0-232" fmla="*/ 898 h 10000"/>
                <a:gd name="connsiteX1-233" fmla="*/ 9473 w 9473"/>
                <a:gd name="connsiteY1-234" fmla="*/ 0 h 10000"/>
                <a:gd name="connsiteX2-235" fmla="*/ 6695 w 9473"/>
                <a:gd name="connsiteY2-236" fmla="*/ 9267 h 10000"/>
                <a:gd name="connsiteX3-237" fmla="*/ 1539 w 9473"/>
                <a:gd name="connsiteY3-238" fmla="*/ 10000 h 10000"/>
                <a:gd name="connsiteX4-239" fmla="*/ 0 w 9473"/>
                <a:gd name="connsiteY4-240" fmla="*/ 898 h 10000"/>
                <a:gd name="connsiteX0-241" fmla="*/ 0 w 10000"/>
                <a:gd name="connsiteY0-242" fmla="*/ 898 h 10000"/>
                <a:gd name="connsiteX1-243" fmla="*/ 10000 w 10000"/>
                <a:gd name="connsiteY1-244" fmla="*/ 0 h 10000"/>
                <a:gd name="connsiteX2-245" fmla="*/ 7067 w 10000"/>
                <a:gd name="connsiteY2-246" fmla="*/ 9267 h 10000"/>
                <a:gd name="connsiteX3-247" fmla="*/ 1625 w 10000"/>
                <a:gd name="connsiteY3-248" fmla="*/ 10000 h 10000"/>
                <a:gd name="connsiteX4-249" fmla="*/ 0 w 10000"/>
                <a:gd name="connsiteY4-250" fmla="*/ 898 h 10000"/>
                <a:gd name="connsiteX0-251" fmla="*/ 0 w 10000"/>
                <a:gd name="connsiteY0-252" fmla="*/ 898 h 10000"/>
                <a:gd name="connsiteX1-253" fmla="*/ 10000 w 10000"/>
                <a:gd name="connsiteY1-254" fmla="*/ 0 h 10000"/>
                <a:gd name="connsiteX2-255" fmla="*/ 7067 w 10000"/>
                <a:gd name="connsiteY2-256" fmla="*/ 9267 h 10000"/>
                <a:gd name="connsiteX3-257" fmla="*/ 1625 w 10000"/>
                <a:gd name="connsiteY3-258" fmla="*/ 10000 h 10000"/>
                <a:gd name="connsiteX4-259" fmla="*/ 0 w 10000"/>
                <a:gd name="connsiteY4-260" fmla="*/ 898 h 10000"/>
                <a:gd name="connsiteX0-261" fmla="*/ 0 w 10000"/>
                <a:gd name="connsiteY0-262" fmla="*/ 898 h 10000"/>
                <a:gd name="connsiteX1-263" fmla="*/ 10000 w 10000"/>
                <a:gd name="connsiteY1-264" fmla="*/ 0 h 10000"/>
                <a:gd name="connsiteX2-265" fmla="*/ 7145 w 10000"/>
                <a:gd name="connsiteY2-266" fmla="*/ 8841 h 10000"/>
                <a:gd name="connsiteX3-267" fmla="*/ 1625 w 10000"/>
                <a:gd name="connsiteY3-268" fmla="*/ 10000 h 10000"/>
                <a:gd name="connsiteX4-269" fmla="*/ 0 w 10000"/>
                <a:gd name="connsiteY4-270" fmla="*/ 898 h 10000"/>
                <a:gd name="connsiteX0-271" fmla="*/ 0 w 10000"/>
                <a:gd name="connsiteY0-272" fmla="*/ 898 h 9123"/>
                <a:gd name="connsiteX1-273" fmla="*/ 10000 w 10000"/>
                <a:gd name="connsiteY1-274" fmla="*/ 0 h 9123"/>
                <a:gd name="connsiteX2-275" fmla="*/ 7145 w 10000"/>
                <a:gd name="connsiteY2-276" fmla="*/ 8841 h 9123"/>
                <a:gd name="connsiteX3-277" fmla="*/ 1958 w 10000"/>
                <a:gd name="connsiteY3-278" fmla="*/ 9123 h 9123"/>
                <a:gd name="connsiteX4-279" fmla="*/ 0 w 10000"/>
                <a:gd name="connsiteY4-280" fmla="*/ 898 h 9123"/>
                <a:gd name="connsiteX0-281" fmla="*/ 0 w 10000"/>
                <a:gd name="connsiteY0-282" fmla="*/ 984 h 10000"/>
                <a:gd name="connsiteX1-283" fmla="*/ 10000 w 10000"/>
                <a:gd name="connsiteY1-284" fmla="*/ 0 h 10000"/>
                <a:gd name="connsiteX2-285" fmla="*/ 7145 w 10000"/>
                <a:gd name="connsiteY2-286" fmla="*/ 9691 h 10000"/>
                <a:gd name="connsiteX3-287" fmla="*/ 1958 w 10000"/>
                <a:gd name="connsiteY3-288" fmla="*/ 10000 h 10000"/>
                <a:gd name="connsiteX4-289" fmla="*/ 0 w 10000"/>
                <a:gd name="connsiteY4-290" fmla="*/ 984 h 10000"/>
                <a:gd name="connsiteX0-291" fmla="*/ 0 w 10033"/>
                <a:gd name="connsiteY0-292" fmla="*/ 382 h 9398"/>
                <a:gd name="connsiteX1-293" fmla="*/ 10033 w 10033"/>
                <a:gd name="connsiteY1-294" fmla="*/ 0 h 9398"/>
                <a:gd name="connsiteX2-295" fmla="*/ 7145 w 10033"/>
                <a:gd name="connsiteY2-296" fmla="*/ 9089 h 9398"/>
                <a:gd name="connsiteX3-297" fmla="*/ 1958 w 10033"/>
                <a:gd name="connsiteY3-298" fmla="*/ 9398 h 9398"/>
                <a:gd name="connsiteX4-299" fmla="*/ 0 w 10033"/>
                <a:gd name="connsiteY4-300" fmla="*/ 382 h 9398"/>
                <a:gd name="connsiteX0-301" fmla="*/ 0 w 10292"/>
                <a:gd name="connsiteY0-302" fmla="*/ 688 h 10000"/>
                <a:gd name="connsiteX1-303" fmla="*/ 10292 w 10292"/>
                <a:gd name="connsiteY1-304" fmla="*/ 0 h 10000"/>
                <a:gd name="connsiteX2-305" fmla="*/ 7413 w 10292"/>
                <a:gd name="connsiteY2-306" fmla="*/ 9671 h 10000"/>
                <a:gd name="connsiteX3-307" fmla="*/ 2244 w 10292"/>
                <a:gd name="connsiteY3-308" fmla="*/ 10000 h 10000"/>
                <a:gd name="connsiteX4-309" fmla="*/ 0 w 10292"/>
                <a:gd name="connsiteY4-310" fmla="*/ 688 h 10000"/>
                <a:gd name="connsiteX0-311" fmla="*/ 0 w 10292"/>
                <a:gd name="connsiteY0-312" fmla="*/ 688 h 10000"/>
                <a:gd name="connsiteX1-313" fmla="*/ 10292 w 10292"/>
                <a:gd name="connsiteY1-314" fmla="*/ 0 h 10000"/>
                <a:gd name="connsiteX2-315" fmla="*/ 7413 w 10292"/>
                <a:gd name="connsiteY2-316" fmla="*/ 9671 h 10000"/>
                <a:gd name="connsiteX3-317" fmla="*/ 2244 w 10292"/>
                <a:gd name="connsiteY3-318" fmla="*/ 10000 h 10000"/>
                <a:gd name="connsiteX4-319" fmla="*/ 0 w 10292"/>
                <a:gd name="connsiteY4-320" fmla="*/ 688 h 10000"/>
                <a:gd name="connsiteX0-321" fmla="*/ 0 w 10292"/>
                <a:gd name="connsiteY0-322" fmla="*/ 688 h 10000"/>
                <a:gd name="connsiteX1-323" fmla="*/ 10292 w 10292"/>
                <a:gd name="connsiteY1-324" fmla="*/ 0 h 10000"/>
                <a:gd name="connsiteX2-325" fmla="*/ 7413 w 10292"/>
                <a:gd name="connsiteY2-326" fmla="*/ 9671 h 10000"/>
                <a:gd name="connsiteX3-327" fmla="*/ 2244 w 10292"/>
                <a:gd name="connsiteY3-328" fmla="*/ 10000 h 10000"/>
                <a:gd name="connsiteX4-329" fmla="*/ 0 w 10292"/>
                <a:gd name="connsiteY4-330" fmla="*/ 688 h 10000"/>
                <a:gd name="connsiteX0-331" fmla="*/ 0 w 10292"/>
                <a:gd name="connsiteY0-332" fmla="*/ 688 h 10000"/>
                <a:gd name="connsiteX1-333" fmla="*/ 10292 w 10292"/>
                <a:gd name="connsiteY1-334" fmla="*/ 0 h 10000"/>
                <a:gd name="connsiteX2-335" fmla="*/ 7413 w 10292"/>
                <a:gd name="connsiteY2-336" fmla="*/ 9671 h 10000"/>
                <a:gd name="connsiteX3-337" fmla="*/ 2244 w 10292"/>
                <a:gd name="connsiteY3-338" fmla="*/ 10000 h 10000"/>
                <a:gd name="connsiteX4-339" fmla="*/ 0 w 10292"/>
                <a:gd name="connsiteY4-340" fmla="*/ 688 h 10000"/>
                <a:gd name="connsiteX0-341" fmla="*/ 0 w 10292"/>
                <a:gd name="connsiteY0-342" fmla="*/ 688 h 10000"/>
                <a:gd name="connsiteX1-343" fmla="*/ 10292 w 10292"/>
                <a:gd name="connsiteY1-344" fmla="*/ 0 h 10000"/>
                <a:gd name="connsiteX2-345" fmla="*/ 7413 w 10292"/>
                <a:gd name="connsiteY2-346" fmla="*/ 9671 h 10000"/>
                <a:gd name="connsiteX3-347" fmla="*/ 2244 w 10292"/>
                <a:gd name="connsiteY3-348" fmla="*/ 10000 h 10000"/>
                <a:gd name="connsiteX4-349" fmla="*/ 0 w 10292"/>
                <a:gd name="connsiteY4-350" fmla="*/ 688 h 10000"/>
                <a:gd name="connsiteX0-351" fmla="*/ 0 w 10292"/>
                <a:gd name="connsiteY0-352" fmla="*/ 688 h 10000"/>
                <a:gd name="connsiteX1-353" fmla="*/ 10292 w 10292"/>
                <a:gd name="connsiteY1-354" fmla="*/ 0 h 10000"/>
                <a:gd name="connsiteX2-355" fmla="*/ 7413 w 10292"/>
                <a:gd name="connsiteY2-356" fmla="*/ 9671 h 10000"/>
                <a:gd name="connsiteX3-357" fmla="*/ 2244 w 10292"/>
                <a:gd name="connsiteY3-358" fmla="*/ 10000 h 10000"/>
                <a:gd name="connsiteX4-359" fmla="*/ 0 w 10292"/>
                <a:gd name="connsiteY4-360" fmla="*/ 688 h 10000"/>
                <a:gd name="connsiteX0-361" fmla="*/ 0 w 10292"/>
                <a:gd name="connsiteY0-362" fmla="*/ 688 h 10000"/>
                <a:gd name="connsiteX1-363" fmla="*/ 10292 w 10292"/>
                <a:gd name="connsiteY1-364" fmla="*/ 0 h 10000"/>
                <a:gd name="connsiteX2-365" fmla="*/ 7413 w 10292"/>
                <a:gd name="connsiteY2-366" fmla="*/ 9671 h 10000"/>
                <a:gd name="connsiteX3-367" fmla="*/ 2244 w 10292"/>
                <a:gd name="connsiteY3-368" fmla="*/ 10000 h 10000"/>
                <a:gd name="connsiteX4-369" fmla="*/ 0 w 10292"/>
                <a:gd name="connsiteY4-370" fmla="*/ 688 h 10000"/>
                <a:gd name="connsiteX0-371" fmla="*/ 0 w 10292"/>
                <a:gd name="connsiteY0-372" fmla="*/ 688 h 10000"/>
                <a:gd name="connsiteX1-373" fmla="*/ 10292 w 10292"/>
                <a:gd name="connsiteY1-374" fmla="*/ 0 h 10000"/>
                <a:gd name="connsiteX2-375" fmla="*/ 7413 w 10292"/>
                <a:gd name="connsiteY2-376" fmla="*/ 9671 h 10000"/>
                <a:gd name="connsiteX3-377" fmla="*/ 2244 w 10292"/>
                <a:gd name="connsiteY3-378" fmla="*/ 10000 h 10000"/>
                <a:gd name="connsiteX4-379" fmla="*/ 0 w 10292"/>
                <a:gd name="connsiteY4-380" fmla="*/ 688 h 10000"/>
                <a:gd name="connsiteX0-381" fmla="*/ 0 w 10292"/>
                <a:gd name="connsiteY0-382" fmla="*/ 688 h 10000"/>
                <a:gd name="connsiteX1-383" fmla="*/ 10292 w 10292"/>
                <a:gd name="connsiteY1-384" fmla="*/ 0 h 10000"/>
                <a:gd name="connsiteX2-385" fmla="*/ 7413 w 10292"/>
                <a:gd name="connsiteY2-386" fmla="*/ 9671 h 10000"/>
                <a:gd name="connsiteX3-387" fmla="*/ 2244 w 10292"/>
                <a:gd name="connsiteY3-388" fmla="*/ 10000 h 10000"/>
                <a:gd name="connsiteX4-389" fmla="*/ 0 w 10292"/>
                <a:gd name="connsiteY4-390" fmla="*/ 688 h 10000"/>
                <a:gd name="connsiteX0-391" fmla="*/ 0 w 10292"/>
                <a:gd name="connsiteY0-392" fmla="*/ 688 h 10000"/>
                <a:gd name="connsiteX1-393" fmla="*/ 10292 w 10292"/>
                <a:gd name="connsiteY1-394" fmla="*/ 0 h 10000"/>
                <a:gd name="connsiteX2-395" fmla="*/ 7413 w 10292"/>
                <a:gd name="connsiteY2-396" fmla="*/ 9671 h 10000"/>
                <a:gd name="connsiteX3-397" fmla="*/ 2244 w 10292"/>
                <a:gd name="connsiteY3-398" fmla="*/ 10000 h 10000"/>
                <a:gd name="connsiteX4-399" fmla="*/ 0 w 10292"/>
                <a:gd name="connsiteY4-400" fmla="*/ 688 h 10000"/>
                <a:gd name="connsiteX0-401" fmla="*/ 0 w 10292"/>
                <a:gd name="connsiteY0-402" fmla="*/ 688 h 10000"/>
                <a:gd name="connsiteX1-403" fmla="*/ 10292 w 10292"/>
                <a:gd name="connsiteY1-404" fmla="*/ 0 h 10000"/>
                <a:gd name="connsiteX2-405" fmla="*/ 7413 w 10292"/>
                <a:gd name="connsiteY2-406" fmla="*/ 9671 h 10000"/>
                <a:gd name="connsiteX3-407" fmla="*/ 2244 w 10292"/>
                <a:gd name="connsiteY3-408" fmla="*/ 10000 h 10000"/>
                <a:gd name="connsiteX4-409" fmla="*/ 0 w 10292"/>
                <a:gd name="connsiteY4-410" fmla="*/ 688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92" h="10000">
                  <a:moveTo>
                    <a:pt x="0" y="688"/>
                  </a:moveTo>
                  <a:lnTo>
                    <a:pt x="10292" y="0"/>
                  </a:lnTo>
                  <a:cubicBezTo>
                    <a:pt x="8081" y="3340"/>
                    <a:pt x="4415" y="5437"/>
                    <a:pt x="7413" y="9671"/>
                  </a:cubicBezTo>
                  <a:lnTo>
                    <a:pt x="2244" y="10000"/>
                  </a:lnTo>
                  <a:cubicBezTo>
                    <a:pt x="4865" y="5467"/>
                    <a:pt x="2202" y="3364"/>
                    <a:pt x="0" y="688"/>
                  </a:cubicBezTo>
                  <a:close/>
                </a:path>
              </a:pathLst>
            </a:custGeom>
            <a:solidFill>
              <a:sysClr val="window" lastClr="FFFFFF">
                <a:lumMod val="8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grpSp>
          <p:nvGrpSpPr>
            <p:cNvPr id="31" name="Group 30"/>
            <p:cNvGrpSpPr/>
            <p:nvPr/>
          </p:nvGrpSpPr>
          <p:grpSpPr>
            <a:xfrm rot="5400000" flipH="1">
              <a:off x="3477414" y="3893479"/>
              <a:ext cx="1124000" cy="1124000"/>
              <a:chOff x="3263275" y="1249681"/>
              <a:chExt cx="1358536" cy="1358536"/>
            </a:xfrm>
          </p:grpSpPr>
          <p:grpSp>
            <p:nvGrpSpPr>
              <p:cNvPr id="47" name="Group 46"/>
              <p:cNvGrpSpPr/>
              <p:nvPr/>
            </p:nvGrpSpPr>
            <p:grpSpPr>
              <a:xfrm>
                <a:off x="3263275" y="1249681"/>
                <a:ext cx="1358536" cy="1358536"/>
                <a:chOff x="6103915" y="1221531"/>
                <a:chExt cx="1358536" cy="1358536"/>
              </a:xfrm>
            </p:grpSpPr>
            <p:sp>
              <p:nvSpPr>
                <p:cNvPr id="51" name="Oval 50"/>
                <p:cNvSpPr/>
                <p:nvPr/>
              </p:nvSpPr>
              <p:spPr>
                <a:xfrm>
                  <a:off x="6103915" y="1221531"/>
                  <a:ext cx="1358536" cy="1358536"/>
                </a:xfrm>
                <a:prstGeom prst="ellipse">
                  <a:avLst/>
                </a:prstGeom>
                <a:solidFill>
                  <a:sysClr val="window" lastClr="FFFFFF">
                    <a:lumMod val="8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52" name="Pie 46"/>
                <p:cNvSpPr/>
                <p:nvPr/>
              </p:nvSpPr>
              <p:spPr>
                <a:xfrm>
                  <a:off x="6105241" y="1222857"/>
                  <a:ext cx="1355885" cy="1355885"/>
                </a:xfrm>
                <a:prstGeom prst="pie">
                  <a:avLst>
                    <a:gd name="adj1" fmla="val 10780838"/>
                    <a:gd name="adj2" fmla="val 145046"/>
                  </a:avLst>
                </a:prstGeom>
                <a:solidFill>
                  <a:srgbClr val="F1C96C"/>
                </a:solidFill>
                <a:ln w="25400" cap="flat" cmpd="sng" algn="ctr">
                  <a:noFill/>
                  <a:prstDash val="solid"/>
                </a:ln>
                <a:effectLst/>
              </p:spPr>
              <p:txBody>
                <a:bodyPr rtlCol="0" anchor="ctr"/>
                <a:lstStyle/>
                <a:p>
                  <a:pPr algn="ctr" defTabSz="913765">
                    <a:defRPr/>
                  </a:pPr>
                  <a:endParaRPr lang="en-US" sz="1600" kern="0">
                    <a:solidFill>
                      <a:prstClr val="black"/>
                    </a:solidFill>
                    <a:latin typeface="Calibri" panose="020F0502020204030204"/>
                  </a:endParaRPr>
                </a:p>
              </p:txBody>
            </p:sp>
          </p:grpSp>
          <p:grpSp>
            <p:nvGrpSpPr>
              <p:cNvPr id="48" name="Group 47"/>
              <p:cNvGrpSpPr/>
              <p:nvPr/>
            </p:nvGrpSpPr>
            <p:grpSpPr>
              <a:xfrm>
                <a:off x="3411319" y="1397727"/>
                <a:ext cx="1062448" cy="1062446"/>
                <a:chOff x="3476634" y="1397727"/>
                <a:chExt cx="1062448" cy="1062446"/>
              </a:xfrm>
            </p:grpSpPr>
            <p:sp>
              <p:nvSpPr>
                <p:cNvPr id="49" name="Oval 48"/>
                <p:cNvSpPr/>
                <p:nvPr/>
              </p:nvSpPr>
              <p:spPr>
                <a:xfrm>
                  <a:off x="3476634" y="1397727"/>
                  <a:ext cx="1062448" cy="1062446"/>
                </a:xfrm>
                <a:prstGeom prst="ellipse">
                  <a:avLst/>
                </a:prstGeom>
                <a:solidFill>
                  <a:sysClr val="window" lastClr="FFFFFF">
                    <a:lumMod val="9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50" name="Oval 49"/>
                <p:cNvSpPr/>
                <p:nvPr/>
              </p:nvSpPr>
              <p:spPr>
                <a:xfrm>
                  <a:off x="3602910" y="1524001"/>
                  <a:ext cx="809897" cy="809897"/>
                </a:xfrm>
                <a:prstGeom prst="ellipse">
                  <a:avLst/>
                </a:prstGeom>
                <a:solidFill>
                  <a:srgbClr val="F4614E"/>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grpSp>
        </p:grpSp>
        <p:sp>
          <p:nvSpPr>
            <p:cNvPr id="32" name="Flowchart: Manual Operation 14"/>
            <p:cNvSpPr/>
            <p:nvPr/>
          </p:nvSpPr>
          <p:spPr>
            <a:xfrm rot="19555384" flipH="1">
              <a:off x="1867823" y="4125307"/>
              <a:ext cx="1485737" cy="117270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439 w 10439"/>
                <a:gd name="connsiteY0-2" fmla="*/ 0 h 10000"/>
                <a:gd name="connsiteX1-3" fmla="*/ 10439 w 10439"/>
                <a:gd name="connsiteY1-4" fmla="*/ 0 h 10000"/>
                <a:gd name="connsiteX2-5" fmla="*/ 8439 w 10439"/>
                <a:gd name="connsiteY2-6" fmla="*/ 10000 h 10000"/>
                <a:gd name="connsiteX3-7" fmla="*/ 2439 w 10439"/>
                <a:gd name="connsiteY3-8" fmla="*/ 10000 h 10000"/>
                <a:gd name="connsiteX4-9" fmla="*/ 439 w 10439"/>
                <a:gd name="connsiteY4-10" fmla="*/ 0 h 10000"/>
                <a:gd name="connsiteX0-11" fmla="*/ 0 w 10000"/>
                <a:gd name="connsiteY0-12" fmla="*/ 0 h 10000"/>
                <a:gd name="connsiteX1-13" fmla="*/ 10000 w 10000"/>
                <a:gd name="connsiteY1-14" fmla="*/ 0 h 10000"/>
                <a:gd name="connsiteX2-15" fmla="*/ 8000 w 10000"/>
                <a:gd name="connsiteY2-16" fmla="*/ 10000 h 10000"/>
                <a:gd name="connsiteX3-17" fmla="*/ 2000 w 10000"/>
                <a:gd name="connsiteY3-18" fmla="*/ 10000 h 10000"/>
                <a:gd name="connsiteX4-19" fmla="*/ 0 w 10000"/>
                <a:gd name="connsiteY4-20" fmla="*/ 0 h 10000"/>
                <a:gd name="connsiteX0-21" fmla="*/ 0 w 10000"/>
                <a:gd name="connsiteY0-22" fmla="*/ 0 h 10000"/>
                <a:gd name="connsiteX1-23" fmla="*/ 10000 w 10000"/>
                <a:gd name="connsiteY1-24" fmla="*/ 0 h 10000"/>
                <a:gd name="connsiteX2-25" fmla="*/ 8000 w 10000"/>
                <a:gd name="connsiteY2-26" fmla="*/ 10000 h 10000"/>
                <a:gd name="connsiteX3-27" fmla="*/ 2000 w 10000"/>
                <a:gd name="connsiteY3-28" fmla="*/ 10000 h 10000"/>
                <a:gd name="connsiteX4-29" fmla="*/ 0 w 10000"/>
                <a:gd name="connsiteY4-30" fmla="*/ 0 h 10000"/>
                <a:gd name="connsiteX0-31" fmla="*/ 0 w 10000"/>
                <a:gd name="connsiteY0-32" fmla="*/ 0 h 10000"/>
                <a:gd name="connsiteX1-33" fmla="*/ 10000 w 10000"/>
                <a:gd name="connsiteY1-34" fmla="*/ 0 h 10000"/>
                <a:gd name="connsiteX2-35" fmla="*/ 8000 w 10000"/>
                <a:gd name="connsiteY2-36" fmla="*/ 10000 h 10000"/>
                <a:gd name="connsiteX3-37" fmla="*/ 2000 w 10000"/>
                <a:gd name="connsiteY3-38" fmla="*/ 10000 h 10000"/>
                <a:gd name="connsiteX4-39" fmla="*/ 0 w 10000"/>
                <a:gd name="connsiteY4-40" fmla="*/ 0 h 10000"/>
                <a:gd name="connsiteX0-41" fmla="*/ 0 w 10000"/>
                <a:gd name="connsiteY0-42" fmla="*/ 0 h 10000"/>
                <a:gd name="connsiteX1-43" fmla="*/ 10000 w 10000"/>
                <a:gd name="connsiteY1-44" fmla="*/ 0 h 10000"/>
                <a:gd name="connsiteX2-45" fmla="*/ 8000 w 10000"/>
                <a:gd name="connsiteY2-46" fmla="*/ 10000 h 10000"/>
                <a:gd name="connsiteX3-47" fmla="*/ 2000 w 10000"/>
                <a:gd name="connsiteY3-48" fmla="*/ 10000 h 10000"/>
                <a:gd name="connsiteX4-49" fmla="*/ 0 w 10000"/>
                <a:gd name="connsiteY4-50" fmla="*/ 0 h 10000"/>
                <a:gd name="connsiteX0-51" fmla="*/ 0 w 10000"/>
                <a:gd name="connsiteY0-52" fmla="*/ 0 h 10000"/>
                <a:gd name="connsiteX1-53" fmla="*/ 10000 w 10000"/>
                <a:gd name="connsiteY1-54" fmla="*/ 0 h 10000"/>
                <a:gd name="connsiteX2-55" fmla="*/ 8000 w 10000"/>
                <a:gd name="connsiteY2-56" fmla="*/ 10000 h 10000"/>
                <a:gd name="connsiteX3-57" fmla="*/ 2000 w 10000"/>
                <a:gd name="connsiteY3-58" fmla="*/ 10000 h 10000"/>
                <a:gd name="connsiteX4-59" fmla="*/ 0 w 10000"/>
                <a:gd name="connsiteY4-60" fmla="*/ 0 h 10000"/>
                <a:gd name="connsiteX0-61" fmla="*/ 0 w 10000"/>
                <a:gd name="connsiteY0-62" fmla="*/ 0 h 10000"/>
                <a:gd name="connsiteX1-63" fmla="*/ 10000 w 10000"/>
                <a:gd name="connsiteY1-64" fmla="*/ 0 h 10000"/>
                <a:gd name="connsiteX2-65" fmla="*/ 8000 w 10000"/>
                <a:gd name="connsiteY2-66" fmla="*/ 10000 h 10000"/>
                <a:gd name="connsiteX3-67" fmla="*/ 2000 w 10000"/>
                <a:gd name="connsiteY3-68" fmla="*/ 10000 h 10000"/>
                <a:gd name="connsiteX4-69" fmla="*/ 0 w 10000"/>
                <a:gd name="connsiteY4-70" fmla="*/ 0 h 10000"/>
                <a:gd name="connsiteX0-71" fmla="*/ 0 w 10000"/>
                <a:gd name="connsiteY0-72" fmla="*/ 0 h 10000"/>
                <a:gd name="connsiteX1-73" fmla="*/ 10000 w 10000"/>
                <a:gd name="connsiteY1-74" fmla="*/ 0 h 10000"/>
                <a:gd name="connsiteX2-75" fmla="*/ 8000 w 10000"/>
                <a:gd name="connsiteY2-76" fmla="*/ 10000 h 10000"/>
                <a:gd name="connsiteX3-77" fmla="*/ 2000 w 10000"/>
                <a:gd name="connsiteY3-78" fmla="*/ 10000 h 10000"/>
                <a:gd name="connsiteX4-79" fmla="*/ 0 w 10000"/>
                <a:gd name="connsiteY4-80" fmla="*/ 0 h 10000"/>
                <a:gd name="connsiteX0-81" fmla="*/ 0 w 10000"/>
                <a:gd name="connsiteY0-82" fmla="*/ 0 h 10000"/>
                <a:gd name="connsiteX1-83" fmla="*/ 10000 w 10000"/>
                <a:gd name="connsiteY1-84" fmla="*/ 0 h 10000"/>
                <a:gd name="connsiteX2-85" fmla="*/ 8000 w 10000"/>
                <a:gd name="connsiteY2-86" fmla="*/ 10000 h 10000"/>
                <a:gd name="connsiteX3-87" fmla="*/ 2000 w 10000"/>
                <a:gd name="connsiteY3-88" fmla="*/ 10000 h 10000"/>
                <a:gd name="connsiteX4-89" fmla="*/ 0 w 10000"/>
                <a:gd name="connsiteY4-90" fmla="*/ 0 h 10000"/>
                <a:gd name="connsiteX0-91" fmla="*/ 0 w 10000"/>
                <a:gd name="connsiteY0-92" fmla="*/ 0 h 10000"/>
                <a:gd name="connsiteX1-93" fmla="*/ 10000 w 10000"/>
                <a:gd name="connsiteY1-94" fmla="*/ 0 h 10000"/>
                <a:gd name="connsiteX2-95" fmla="*/ 8000 w 10000"/>
                <a:gd name="connsiteY2-96" fmla="*/ 10000 h 10000"/>
                <a:gd name="connsiteX3-97" fmla="*/ 2000 w 10000"/>
                <a:gd name="connsiteY3-98" fmla="*/ 10000 h 10000"/>
                <a:gd name="connsiteX4-99" fmla="*/ 0 w 10000"/>
                <a:gd name="connsiteY4-100" fmla="*/ 0 h 10000"/>
                <a:gd name="connsiteX0-101" fmla="*/ 0 w 10000"/>
                <a:gd name="connsiteY0-102" fmla="*/ 0 h 10000"/>
                <a:gd name="connsiteX1-103" fmla="*/ 10000 w 10000"/>
                <a:gd name="connsiteY1-104" fmla="*/ 0 h 10000"/>
                <a:gd name="connsiteX2-105" fmla="*/ 8000 w 10000"/>
                <a:gd name="connsiteY2-106" fmla="*/ 10000 h 10000"/>
                <a:gd name="connsiteX3-107" fmla="*/ 2000 w 10000"/>
                <a:gd name="connsiteY3-108" fmla="*/ 10000 h 10000"/>
                <a:gd name="connsiteX4-109" fmla="*/ 0 w 10000"/>
                <a:gd name="connsiteY4-110" fmla="*/ 0 h 10000"/>
                <a:gd name="connsiteX0-111" fmla="*/ 0 w 10000"/>
                <a:gd name="connsiteY0-112" fmla="*/ 0 h 10000"/>
                <a:gd name="connsiteX1-113" fmla="*/ 10000 w 10000"/>
                <a:gd name="connsiteY1-114" fmla="*/ 0 h 10000"/>
                <a:gd name="connsiteX2-115" fmla="*/ 8000 w 10000"/>
                <a:gd name="connsiteY2-116" fmla="*/ 10000 h 10000"/>
                <a:gd name="connsiteX3-117" fmla="*/ 2000 w 10000"/>
                <a:gd name="connsiteY3-118" fmla="*/ 10000 h 10000"/>
                <a:gd name="connsiteX4-119" fmla="*/ 0 w 10000"/>
                <a:gd name="connsiteY4-120" fmla="*/ 0 h 10000"/>
                <a:gd name="connsiteX0-121" fmla="*/ 0 w 10000"/>
                <a:gd name="connsiteY0-122" fmla="*/ 0 h 10000"/>
                <a:gd name="connsiteX1-123" fmla="*/ 10000 w 10000"/>
                <a:gd name="connsiteY1-124" fmla="*/ 0 h 10000"/>
                <a:gd name="connsiteX2-125" fmla="*/ 8000 w 10000"/>
                <a:gd name="connsiteY2-126" fmla="*/ 10000 h 10000"/>
                <a:gd name="connsiteX3-127" fmla="*/ 2000 w 10000"/>
                <a:gd name="connsiteY3-128" fmla="*/ 10000 h 10000"/>
                <a:gd name="connsiteX4-129" fmla="*/ 0 w 10000"/>
                <a:gd name="connsiteY4-130" fmla="*/ 0 h 10000"/>
                <a:gd name="connsiteX0-131" fmla="*/ 0 w 10000"/>
                <a:gd name="connsiteY0-132" fmla="*/ 0 h 10000"/>
                <a:gd name="connsiteX1-133" fmla="*/ 10000 w 10000"/>
                <a:gd name="connsiteY1-134" fmla="*/ 0 h 10000"/>
                <a:gd name="connsiteX2-135" fmla="*/ 8000 w 10000"/>
                <a:gd name="connsiteY2-136" fmla="*/ 10000 h 10000"/>
                <a:gd name="connsiteX3-137" fmla="*/ 2000 w 10000"/>
                <a:gd name="connsiteY3-138" fmla="*/ 10000 h 10000"/>
                <a:gd name="connsiteX4-139" fmla="*/ 0 w 10000"/>
                <a:gd name="connsiteY4-140" fmla="*/ 0 h 10000"/>
                <a:gd name="connsiteX0-141" fmla="*/ 0 w 10000"/>
                <a:gd name="connsiteY0-142" fmla="*/ 0 h 10000"/>
                <a:gd name="connsiteX1-143" fmla="*/ 10000 w 10000"/>
                <a:gd name="connsiteY1-144" fmla="*/ 0 h 10000"/>
                <a:gd name="connsiteX2-145" fmla="*/ 8000 w 10000"/>
                <a:gd name="connsiteY2-146" fmla="*/ 10000 h 10000"/>
                <a:gd name="connsiteX3-147" fmla="*/ 2000 w 10000"/>
                <a:gd name="connsiteY3-148" fmla="*/ 10000 h 10000"/>
                <a:gd name="connsiteX4-149" fmla="*/ 0 w 10000"/>
                <a:gd name="connsiteY4-150" fmla="*/ 0 h 10000"/>
                <a:gd name="connsiteX0-151" fmla="*/ 0 w 10000"/>
                <a:gd name="connsiteY0-152" fmla="*/ 0 h 10000"/>
                <a:gd name="connsiteX1-153" fmla="*/ 10000 w 10000"/>
                <a:gd name="connsiteY1-154" fmla="*/ 0 h 10000"/>
                <a:gd name="connsiteX2-155" fmla="*/ 8000 w 10000"/>
                <a:gd name="connsiteY2-156" fmla="*/ 10000 h 10000"/>
                <a:gd name="connsiteX3-157" fmla="*/ 2000 w 10000"/>
                <a:gd name="connsiteY3-158" fmla="*/ 10000 h 10000"/>
                <a:gd name="connsiteX4-159" fmla="*/ 0 w 10000"/>
                <a:gd name="connsiteY4-160" fmla="*/ 0 h 10000"/>
                <a:gd name="connsiteX0-161" fmla="*/ 0 w 10000"/>
                <a:gd name="connsiteY0-162" fmla="*/ 0 h 10000"/>
                <a:gd name="connsiteX1-163" fmla="*/ 10000 w 10000"/>
                <a:gd name="connsiteY1-164" fmla="*/ 0 h 10000"/>
                <a:gd name="connsiteX2-165" fmla="*/ 8000 w 10000"/>
                <a:gd name="connsiteY2-166" fmla="*/ 10000 h 10000"/>
                <a:gd name="connsiteX3-167" fmla="*/ 2000 w 10000"/>
                <a:gd name="connsiteY3-168" fmla="*/ 10000 h 10000"/>
                <a:gd name="connsiteX4-169" fmla="*/ 0 w 10000"/>
                <a:gd name="connsiteY4-170" fmla="*/ 0 h 10000"/>
                <a:gd name="connsiteX0-171" fmla="*/ 0 w 10000"/>
                <a:gd name="connsiteY0-172" fmla="*/ 0 h 10000"/>
                <a:gd name="connsiteX1-173" fmla="*/ 10000 w 10000"/>
                <a:gd name="connsiteY1-174" fmla="*/ 0 h 10000"/>
                <a:gd name="connsiteX2-175" fmla="*/ 8000 w 10000"/>
                <a:gd name="connsiteY2-176" fmla="*/ 10000 h 10000"/>
                <a:gd name="connsiteX3-177" fmla="*/ 2000 w 10000"/>
                <a:gd name="connsiteY3-178" fmla="*/ 10000 h 10000"/>
                <a:gd name="connsiteX4-179" fmla="*/ 0 w 10000"/>
                <a:gd name="connsiteY4-180" fmla="*/ 0 h 10000"/>
                <a:gd name="connsiteX0-181" fmla="*/ 0 w 10000"/>
                <a:gd name="connsiteY0-182" fmla="*/ 0 h 10000"/>
                <a:gd name="connsiteX1-183" fmla="*/ 10000 w 10000"/>
                <a:gd name="connsiteY1-184" fmla="*/ 0 h 10000"/>
                <a:gd name="connsiteX2-185" fmla="*/ 8000 w 10000"/>
                <a:gd name="connsiteY2-186" fmla="*/ 10000 h 10000"/>
                <a:gd name="connsiteX3-187" fmla="*/ 2066 w 10000"/>
                <a:gd name="connsiteY3-188" fmla="*/ 9538 h 10000"/>
                <a:gd name="connsiteX4-189" fmla="*/ 0 w 10000"/>
                <a:gd name="connsiteY4-190" fmla="*/ 0 h 10000"/>
                <a:gd name="connsiteX0-191" fmla="*/ 0 w 10000"/>
                <a:gd name="connsiteY0-192" fmla="*/ 0 h 10000"/>
                <a:gd name="connsiteX1-193" fmla="*/ 10000 w 10000"/>
                <a:gd name="connsiteY1-194" fmla="*/ 0 h 10000"/>
                <a:gd name="connsiteX2-195" fmla="*/ 8000 w 10000"/>
                <a:gd name="connsiteY2-196" fmla="*/ 10000 h 10000"/>
                <a:gd name="connsiteX3-197" fmla="*/ 2066 w 10000"/>
                <a:gd name="connsiteY3-198" fmla="*/ 9538 h 10000"/>
                <a:gd name="connsiteX4-199" fmla="*/ 0 w 10000"/>
                <a:gd name="connsiteY4-200" fmla="*/ 0 h 10000"/>
                <a:gd name="connsiteX0-201" fmla="*/ 0 w 10000"/>
                <a:gd name="connsiteY0-202" fmla="*/ 0 h 9538"/>
                <a:gd name="connsiteX1-203" fmla="*/ 10000 w 10000"/>
                <a:gd name="connsiteY1-204" fmla="*/ 0 h 9538"/>
                <a:gd name="connsiteX2-205" fmla="*/ 7222 w 10000"/>
                <a:gd name="connsiteY2-206" fmla="*/ 8839 h 9538"/>
                <a:gd name="connsiteX3-207" fmla="*/ 2066 w 10000"/>
                <a:gd name="connsiteY3-208" fmla="*/ 9538 h 9538"/>
                <a:gd name="connsiteX4-209" fmla="*/ 0 w 10000"/>
                <a:gd name="connsiteY4-210" fmla="*/ 0 h 9538"/>
                <a:gd name="connsiteX0-211" fmla="*/ 0 w 10000"/>
                <a:gd name="connsiteY0-212" fmla="*/ 0 h 10000"/>
                <a:gd name="connsiteX1-213" fmla="*/ 10000 w 10000"/>
                <a:gd name="connsiteY1-214" fmla="*/ 0 h 10000"/>
                <a:gd name="connsiteX2-215" fmla="*/ 7222 w 10000"/>
                <a:gd name="connsiteY2-216" fmla="*/ 9267 h 10000"/>
                <a:gd name="connsiteX3-217" fmla="*/ 2066 w 10000"/>
                <a:gd name="connsiteY3-218" fmla="*/ 10000 h 10000"/>
                <a:gd name="connsiteX4-219" fmla="*/ 0 w 10000"/>
                <a:gd name="connsiteY4-220" fmla="*/ 0 h 10000"/>
                <a:gd name="connsiteX0-221" fmla="*/ 0 w 10000"/>
                <a:gd name="connsiteY0-222" fmla="*/ 0 h 10000"/>
                <a:gd name="connsiteX1-223" fmla="*/ 10000 w 10000"/>
                <a:gd name="connsiteY1-224" fmla="*/ 0 h 10000"/>
                <a:gd name="connsiteX2-225" fmla="*/ 7222 w 10000"/>
                <a:gd name="connsiteY2-226" fmla="*/ 9267 h 10000"/>
                <a:gd name="connsiteX3-227" fmla="*/ 2066 w 10000"/>
                <a:gd name="connsiteY3-228" fmla="*/ 10000 h 10000"/>
                <a:gd name="connsiteX4-229" fmla="*/ 0 w 10000"/>
                <a:gd name="connsiteY4-230" fmla="*/ 0 h 10000"/>
                <a:gd name="connsiteX0-231" fmla="*/ 0 w 9473"/>
                <a:gd name="connsiteY0-232" fmla="*/ 898 h 10000"/>
                <a:gd name="connsiteX1-233" fmla="*/ 9473 w 9473"/>
                <a:gd name="connsiteY1-234" fmla="*/ 0 h 10000"/>
                <a:gd name="connsiteX2-235" fmla="*/ 6695 w 9473"/>
                <a:gd name="connsiteY2-236" fmla="*/ 9267 h 10000"/>
                <a:gd name="connsiteX3-237" fmla="*/ 1539 w 9473"/>
                <a:gd name="connsiteY3-238" fmla="*/ 10000 h 10000"/>
                <a:gd name="connsiteX4-239" fmla="*/ 0 w 9473"/>
                <a:gd name="connsiteY4-240" fmla="*/ 898 h 10000"/>
                <a:gd name="connsiteX0-241" fmla="*/ 0 w 10000"/>
                <a:gd name="connsiteY0-242" fmla="*/ 898 h 10000"/>
                <a:gd name="connsiteX1-243" fmla="*/ 10000 w 10000"/>
                <a:gd name="connsiteY1-244" fmla="*/ 0 h 10000"/>
                <a:gd name="connsiteX2-245" fmla="*/ 7067 w 10000"/>
                <a:gd name="connsiteY2-246" fmla="*/ 9267 h 10000"/>
                <a:gd name="connsiteX3-247" fmla="*/ 1625 w 10000"/>
                <a:gd name="connsiteY3-248" fmla="*/ 10000 h 10000"/>
                <a:gd name="connsiteX4-249" fmla="*/ 0 w 10000"/>
                <a:gd name="connsiteY4-250" fmla="*/ 898 h 10000"/>
                <a:gd name="connsiteX0-251" fmla="*/ 0 w 10000"/>
                <a:gd name="connsiteY0-252" fmla="*/ 898 h 10000"/>
                <a:gd name="connsiteX1-253" fmla="*/ 10000 w 10000"/>
                <a:gd name="connsiteY1-254" fmla="*/ 0 h 10000"/>
                <a:gd name="connsiteX2-255" fmla="*/ 7067 w 10000"/>
                <a:gd name="connsiteY2-256" fmla="*/ 9267 h 10000"/>
                <a:gd name="connsiteX3-257" fmla="*/ 1625 w 10000"/>
                <a:gd name="connsiteY3-258" fmla="*/ 10000 h 10000"/>
                <a:gd name="connsiteX4-259" fmla="*/ 0 w 10000"/>
                <a:gd name="connsiteY4-260" fmla="*/ 898 h 10000"/>
                <a:gd name="connsiteX0-261" fmla="*/ 0 w 10000"/>
                <a:gd name="connsiteY0-262" fmla="*/ 898 h 10000"/>
                <a:gd name="connsiteX1-263" fmla="*/ 10000 w 10000"/>
                <a:gd name="connsiteY1-264" fmla="*/ 0 h 10000"/>
                <a:gd name="connsiteX2-265" fmla="*/ 7145 w 10000"/>
                <a:gd name="connsiteY2-266" fmla="*/ 8841 h 10000"/>
                <a:gd name="connsiteX3-267" fmla="*/ 1625 w 10000"/>
                <a:gd name="connsiteY3-268" fmla="*/ 10000 h 10000"/>
                <a:gd name="connsiteX4-269" fmla="*/ 0 w 10000"/>
                <a:gd name="connsiteY4-270" fmla="*/ 898 h 10000"/>
                <a:gd name="connsiteX0-271" fmla="*/ 0 w 10000"/>
                <a:gd name="connsiteY0-272" fmla="*/ 898 h 9123"/>
                <a:gd name="connsiteX1-273" fmla="*/ 10000 w 10000"/>
                <a:gd name="connsiteY1-274" fmla="*/ 0 h 9123"/>
                <a:gd name="connsiteX2-275" fmla="*/ 7145 w 10000"/>
                <a:gd name="connsiteY2-276" fmla="*/ 8841 h 9123"/>
                <a:gd name="connsiteX3-277" fmla="*/ 1958 w 10000"/>
                <a:gd name="connsiteY3-278" fmla="*/ 9123 h 9123"/>
                <a:gd name="connsiteX4-279" fmla="*/ 0 w 10000"/>
                <a:gd name="connsiteY4-280" fmla="*/ 898 h 9123"/>
                <a:gd name="connsiteX0-281" fmla="*/ 0 w 10000"/>
                <a:gd name="connsiteY0-282" fmla="*/ 984 h 10000"/>
                <a:gd name="connsiteX1-283" fmla="*/ 10000 w 10000"/>
                <a:gd name="connsiteY1-284" fmla="*/ 0 h 10000"/>
                <a:gd name="connsiteX2-285" fmla="*/ 7145 w 10000"/>
                <a:gd name="connsiteY2-286" fmla="*/ 9691 h 10000"/>
                <a:gd name="connsiteX3-287" fmla="*/ 1958 w 10000"/>
                <a:gd name="connsiteY3-288" fmla="*/ 10000 h 10000"/>
                <a:gd name="connsiteX4-289" fmla="*/ 0 w 10000"/>
                <a:gd name="connsiteY4-290" fmla="*/ 984 h 10000"/>
                <a:gd name="connsiteX0-291" fmla="*/ 0 w 10033"/>
                <a:gd name="connsiteY0-292" fmla="*/ 382 h 9398"/>
                <a:gd name="connsiteX1-293" fmla="*/ 10033 w 10033"/>
                <a:gd name="connsiteY1-294" fmla="*/ 0 h 9398"/>
                <a:gd name="connsiteX2-295" fmla="*/ 7145 w 10033"/>
                <a:gd name="connsiteY2-296" fmla="*/ 9089 h 9398"/>
                <a:gd name="connsiteX3-297" fmla="*/ 1958 w 10033"/>
                <a:gd name="connsiteY3-298" fmla="*/ 9398 h 9398"/>
                <a:gd name="connsiteX4-299" fmla="*/ 0 w 10033"/>
                <a:gd name="connsiteY4-300" fmla="*/ 382 h 9398"/>
                <a:gd name="connsiteX0-301" fmla="*/ 0 w 10292"/>
                <a:gd name="connsiteY0-302" fmla="*/ 688 h 10000"/>
                <a:gd name="connsiteX1-303" fmla="*/ 10292 w 10292"/>
                <a:gd name="connsiteY1-304" fmla="*/ 0 h 10000"/>
                <a:gd name="connsiteX2-305" fmla="*/ 7413 w 10292"/>
                <a:gd name="connsiteY2-306" fmla="*/ 9671 h 10000"/>
                <a:gd name="connsiteX3-307" fmla="*/ 2244 w 10292"/>
                <a:gd name="connsiteY3-308" fmla="*/ 10000 h 10000"/>
                <a:gd name="connsiteX4-309" fmla="*/ 0 w 10292"/>
                <a:gd name="connsiteY4-310" fmla="*/ 688 h 10000"/>
                <a:gd name="connsiteX0-311" fmla="*/ 0 w 10292"/>
                <a:gd name="connsiteY0-312" fmla="*/ 688 h 10000"/>
                <a:gd name="connsiteX1-313" fmla="*/ 10292 w 10292"/>
                <a:gd name="connsiteY1-314" fmla="*/ 0 h 10000"/>
                <a:gd name="connsiteX2-315" fmla="*/ 7413 w 10292"/>
                <a:gd name="connsiteY2-316" fmla="*/ 9671 h 10000"/>
                <a:gd name="connsiteX3-317" fmla="*/ 2244 w 10292"/>
                <a:gd name="connsiteY3-318" fmla="*/ 10000 h 10000"/>
                <a:gd name="connsiteX4-319" fmla="*/ 0 w 10292"/>
                <a:gd name="connsiteY4-320" fmla="*/ 688 h 10000"/>
                <a:gd name="connsiteX0-321" fmla="*/ 0 w 10292"/>
                <a:gd name="connsiteY0-322" fmla="*/ 688 h 10000"/>
                <a:gd name="connsiteX1-323" fmla="*/ 10292 w 10292"/>
                <a:gd name="connsiteY1-324" fmla="*/ 0 h 10000"/>
                <a:gd name="connsiteX2-325" fmla="*/ 7413 w 10292"/>
                <a:gd name="connsiteY2-326" fmla="*/ 9671 h 10000"/>
                <a:gd name="connsiteX3-327" fmla="*/ 2244 w 10292"/>
                <a:gd name="connsiteY3-328" fmla="*/ 10000 h 10000"/>
                <a:gd name="connsiteX4-329" fmla="*/ 0 w 10292"/>
                <a:gd name="connsiteY4-330" fmla="*/ 688 h 10000"/>
                <a:gd name="connsiteX0-331" fmla="*/ 0 w 10292"/>
                <a:gd name="connsiteY0-332" fmla="*/ 688 h 10000"/>
                <a:gd name="connsiteX1-333" fmla="*/ 10292 w 10292"/>
                <a:gd name="connsiteY1-334" fmla="*/ 0 h 10000"/>
                <a:gd name="connsiteX2-335" fmla="*/ 7413 w 10292"/>
                <a:gd name="connsiteY2-336" fmla="*/ 9671 h 10000"/>
                <a:gd name="connsiteX3-337" fmla="*/ 2244 w 10292"/>
                <a:gd name="connsiteY3-338" fmla="*/ 10000 h 10000"/>
                <a:gd name="connsiteX4-339" fmla="*/ 0 w 10292"/>
                <a:gd name="connsiteY4-340" fmla="*/ 688 h 10000"/>
                <a:gd name="connsiteX0-341" fmla="*/ 0 w 10292"/>
                <a:gd name="connsiteY0-342" fmla="*/ 688 h 10000"/>
                <a:gd name="connsiteX1-343" fmla="*/ 10292 w 10292"/>
                <a:gd name="connsiteY1-344" fmla="*/ 0 h 10000"/>
                <a:gd name="connsiteX2-345" fmla="*/ 7413 w 10292"/>
                <a:gd name="connsiteY2-346" fmla="*/ 9671 h 10000"/>
                <a:gd name="connsiteX3-347" fmla="*/ 2244 w 10292"/>
                <a:gd name="connsiteY3-348" fmla="*/ 10000 h 10000"/>
                <a:gd name="connsiteX4-349" fmla="*/ 0 w 10292"/>
                <a:gd name="connsiteY4-350" fmla="*/ 688 h 10000"/>
                <a:gd name="connsiteX0-351" fmla="*/ 0 w 10292"/>
                <a:gd name="connsiteY0-352" fmla="*/ 688 h 10000"/>
                <a:gd name="connsiteX1-353" fmla="*/ 10292 w 10292"/>
                <a:gd name="connsiteY1-354" fmla="*/ 0 h 10000"/>
                <a:gd name="connsiteX2-355" fmla="*/ 7413 w 10292"/>
                <a:gd name="connsiteY2-356" fmla="*/ 9671 h 10000"/>
                <a:gd name="connsiteX3-357" fmla="*/ 2244 w 10292"/>
                <a:gd name="connsiteY3-358" fmla="*/ 10000 h 10000"/>
                <a:gd name="connsiteX4-359" fmla="*/ 0 w 10292"/>
                <a:gd name="connsiteY4-360" fmla="*/ 688 h 10000"/>
                <a:gd name="connsiteX0-361" fmla="*/ 0 w 10292"/>
                <a:gd name="connsiteY0-362" fmla="*/ 688 h 10000"/>
                <a:gd name="connsiteX1-363" fmla="*/ 10292 w 10292"/>
                <a:gd name="connsiteY1-364" fmla="*/ 0 h 10000"/>
                <a:gd name="connsiteX2-365" fmla="*/ 7413 w 10292"/>
                <a:gd name="connsiteY2-366" fmla="*/ 9671 h 10000"/>
                <a:gd name="connsiteX3-367" fmla="*/ 2244 w 10292"/>
                <a:gd name="connsiteY3-368" fmla="*/ 10000 h 10000"/>
                <a:gd name="connsiteX4-369" fmla="*/ 0 w 10292"/>
                <a:gd name="connsiteY4-370" fmla="*/ 688 h 10000"/>
                <a:gd name="connsiteX0-371" fmla="*/ 0 w 10292"/>
                <a:gd name="connsiteY0-372" fmla="*/ 688 h 10000"/>
                <a:gd name="connsiteX1-373" fmla="*/ 10292 w 10292"/>
                <a:gd name="connsiteY1-374" fmla="*/ 0 h 10000"/>
                <a:gd name="connsiteX2-375" fmla="*/ 7413 w 10292"/>
                <a:gd name="connsiteY2-376" fmla="*/ 9671 h 10000"/>
                <a:gd name="connsiteX3-377" fmla="*/ 2244 w 10292"/>
                <a:gd name="connsiteY3-378" fmla="*/ 10000 h 10000"/>
                <a:gd name="connsiteX4-379" fmla="*/ 0 w 10292"/>
                <a:gd name="connsiteY4-380" fmla="*/ 688 h 10000"/>
                <a:gd name="connsiteX0-381" fmla="*/ 0 w 10292"/>
                <a:gd name="connsiteY0-382" fmla="*/ 688 h 10000"/>
                <a:gd name="connsiteX1-383" fmla="*/ 10292 w 10292"/>
                <a:gd name="connsiteY1-384" fmla="*/ 0 h 10000"/>
                <a:gd name="connsiteX2-385" fmla="*/ 7413 w 10292"/>
                <a:gd name="connsiteY2-386" fmla="*/ 9671 h 10000"/>
                <a:gd name="connsiteX3-387" fmla="*/ 2244 w 10292"/>
                <a:gd name="connsiteY3-388" fmla="*/ 10000 h 10000"/>
                <a:gd name="connsiteX4-389" fmla="*/ 0 w 10292"/>
                <a:gd name="connsiteY4-390" fmla="*/ 688 h 10000"/>
                <a:gd name="connsiteX0-391" fmla="*/ 0 w 10292"/>
                <a:gd name="connsiteY0-392" fmla="*/ 688 h 10000"/>
                <a:gd name="connsiteX1-393" fmla="*/ 10292 w 10292"/>
                <a:gd name="connsiteY1-394" fmla="*/ 0 h 10000"/>
                <a:gd name="connsiteX2-395" fmla="*/ 7413 w 10292"/>
                <a:gd name="connsiteY2-396" fmla="*/ 9671 h 10000"/>
                <a:gd name="connsiteX3-397" fmla="*/ 2244 w 10292"/>
                <a:gd name="connsiteY3-398" fmla="*/ 10000 h 10000"/>
                <a:gd name="connsiteX4-399" fmla="*/ 0 w 10292"/>
                <a:gd name="connsiteY4-400" fmla="*/ 688 h 10000"/>
                <a:gd name="connsiteX0-401" fmla="*/ 0 w 10292"/>
                <a:gd name="connsiteY0-402" fmla="*/ 688 h 10000"/>
                <a:gd name="connsiteX1-403" fmla="*/ 10292 w 10292"/>
                <a:gd name="connsiteY1-404" fmla="*/ 0 h 10000"/>
                <a:gd name="connsiteX2-405" fmla="*/ 7413 w 10292"/>
                <a:gd name="connsiteY2-406" fmla="*/ 9671 h 10000"/>
                <a:gd name="connsiteX3-407" fmla="*/ 2244 w 10292"/>
                <a:gd name="connsiteY3-408" fmla="*/ 10000 h 10000"/>
                <a:gd name="connsiteX4-409" fmla="*/ 0 w 10292"/>
                <a:gd name="connsiteY4-410" fmla="*/ 688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92" h="10000">
                  <a:moveTo>
                    <a:pt x="0" y="688"/>
                  </a:moveTo>
                  <a:lnTo>
                    <a:pt x="10292" y="0"/>
                  </a:lnTo>
                  <a:cubicBezTo>
                    <a:pt x="8081" y="3340"/>
                    <a:pt x="4415" y="5437"/>
                    <a:pt x="7413" y="9671"/>
                  </a:cubicBezTo>
                  <a:lnTo>
                    <a:pt x="2244" y="10000"/>
                  </a:lnTo>
                  <a:cubicBezTo>
                    <a:pt x="4865" y="5467"/>
                    <a:pt x="2202" y="3364"/>
                    <a:pt x="0" y="688"/>
                  </a:cubicBezTo>
                  <a:close/>
                </a:path>
              </a:pathLst>
            </a:custGeom>
            <a:solidFill>
              <a:sysClr val="window" lastClr="FFFFFF">
                <a:lumMod val="8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grpSp>
          <p:nvGrpSpPr>
            <p:cNvPr id="33" name="Group 32"/>
            <p:cNvGrpSpPr/>
            <p:nvPr/>
          </p:nvGrpSpPr>
          <p:grpSpPr>
            <a:xfrm rot="5400000" flipH="1">
              <a:off x="2612803" y="4945245"/>
              <a:ext cx="1124000" cy="1124000"/>
              <a:chOff x="3263275" y="1249681"/>
              <a:chExt cx="1358536" cy="1358536"/>
            </a:xfrm>
          </p:grpSpPr>
          <p:grpSp>
            <p:nvGrpSpPr>
              <p:cNvPr id="41" name="Group 40"/>
              <p:cNvGrpSpPr/>
              <p:nvPr/>
            </p:nvGrpSpPr>
            <p:grpSpPr>
              <a:xfrm>
                <a:off x="3263275" y="1249681"/>
                <a:ext cx="1358536" cy="1358536"/>
                <a:chOff x="6103915" y="1221531"/>
                <a:chExt cx="1358536" cy="1358536"/>
              </a:xfrm>
            </p:grpSpPr>
            <p:sp>
              <p:nvSpPr>
                <p:cNvPr id="45" name="Oval 44"/>
                <p:cNvSpPr/>
                <p:nvPr/>
              </p:nvSpPr>
              <p:spPr>
                <a:xfrm>
                  <a:off x="6103915" y="1221531"/>
                  <a:ext cx="1358536" cy="1358536"/>
                </a:xfrm>
                <a:prstGeom prst="ellipse">
                  <a:avLst/>
                </a:prstGeom>
                <a:solidFill>
                  <a:sysClr val="window" lastClr="FFFFFF">
                    <a:lumMod val="8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46" name="Pie 38"/>
                <p:cNvSpPr/>
                <p:nvPr/>
              </p:nvSpPr>
              <p:spPr>
                <a:xfrm>
                  <a:off x="6105241" y="1222857"/>
                  <a:ext cx="1355885" cy="1355885"/>
                </a:xfrm>
                <a:prstGeom prst="pie">
                  <a:avLst>
                    <a:gd name="adj1" fmla="val 5356781"/>
                    <a:gd name="adj2" fmla="val 31297"/>
                  </a:avLst>
                </a:prstGeom>
                <a:solidFill>
                  <a:srgbClr val="F4614E"/>
                </a:solidFill>
                <a:ln w="25400" cap="flat" cmpd="sng" algn="ctr">
                  <a:noFill/>
                  <a:prstDash val="solid"/>
                </a:ln>
                <a:effectLst/>
              </p:spPr>
              <p:txBody>
                <a:bodyPr rtlCol="0" anchor="ctr"/>
                <a:lstStyle/>
                <a:p>
                  <a:pPr algn="ctr" defTabSz="913765">
                    <a:defRPr/>
                  </a:pPr>
                  <a:endParaRPr lang="en-US" sz="1600" kern="0">
                    <a:solidFill>
                      <a:prstClr val="black"/>
                    </a:solidFill>
                    <a:latin typeface="Calibri" panose="020F0502020204030204"/>
                  </a:endParaRPr>
                </a:p>
              </p:txBody>
            </p:sp>
          </p:grpSp>
          <p:grpSp>
            <p:nvGrpSpPr>
              <p:cNvPr id="42" name="Group 41"/>
              <p:cNvGrpSpPr/>
              <p:nvPr/>
            </p:nvGrpSpPr>
            <p:grpSpPr>
              <a:xfrm>
                <a:off x="3411319" y="1397726"/>
                <a:ext cx="1062448" cy="1062446"/>
                <a:chOff x="3476634" y="1397726"/>
                <a:chExt cx="1062448" cy="1062446"/>
              </a:xfrm>
            </p:grpSpPr>
            <p:sp>
              <p:nvSpPr>
                <p:cNvPr id="43" name="Oval 42"/>
                <p:cNvSpPr/>
                <p:nvPr/>
              </p:nvSpPr>
              <p:spPr>
                <a:xfrm>
                  <a:off x="3476634" y="1397726"/>
                  <a:ext cx="1062448" cy="1062446"/>
                </a:xfrm>
                <a:prstGeom prst="ellipse">
                  <a:avLst/>
                </a:prstGeom>
                <a:solidFill>
                  <a:sysClr val="window" lastClr="FFFFFF">
                    <a:lumMod val="9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44" name="Oval 43"/>
                <p:cNvSpPr/>
                <p:nvPr/>
              </p:nvSpPr>
              <p:spPr>
                <a:xfrm>
                  <a:off x="3602910" y="1524001"/>
                  <a:ext cx="809897" cy="809897"/>
                </a:xfrm>
                <a:prstGeom prst="ellipse">
                  <a:avLst/>
                </a:prstGeom>
                <a:solidFill>
                  <a:srgbClr val="296480"/>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grpSp>
        </p:grpSp>
        <p:sp>
          <p:nvSpPr>
            <p:cNvPr id="34" name="Oval 33"/>
            <p:cNvSpPr/>
            <p:nvPr/>
          </p:nvSpPr>
          <p:spPr>
            <a:xfrm>
              <a:off x="1065212" y="2823476"/>
              <a:ext cx="1899509" cy="1899508"/>
            </a:xfrm>
            <a:prstGeom prst="ellipse">
              <a:avLst/>
            </a:prstGeom>
            <a:solidFill>
              <a:sysClr val="window" lastClr="FFFFFF">
                <a:lumMod val="95000"/>
              </a:sysClr>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35" name="Oval 34"/>
            <p:cNvSpPr/>
            <p:nvPr/>
          </p:nvSpPr>
          <p:spPr>
            <a:xfrm>
              <a:off x="1240131" y="2999907"/>
              <a:ext cx="1546646" cy="1546646"/>
            </a:xfrm>
            <a:prstGeom prst="ellipse">
              <a:avLst/>
            </a:prstGeom>
            <a:solidFill>
              <a:sysClr val="window" lastClr="FFFFFF"/>
            </a:solidFill>
            <a:ln w="25400" cap="flat" cmpd="sng" algn="ctr">
              <a:noFill/>
              <a:prstDash val="solid"/>
            </a:ln>
            <a:effectLst/>
          </p:spPr>
          <p:txBody>
            <a:bodyPr rtlCol="0" anchor="ctr"/>
            <a:lstStyle/>
            <a:p>
              <a:pPr algn="ctr" defTabSz="913765">
                <a:defRPr/>
              </a:pPr>
              <a:endParaRPr lang="en-US" sz="1600" kern="0">
                <a:solidFill>
                  <a:prstClr val="white"/>
                </a:solidFill>
                <a:latin typeface="Calibri" panose="020F0502020204030204"/>
              </a:endParaRPr>
            </a:p>
          </p:txBody>
        </p:sp>
        <p:sp>
          <p:nvSpPr>
            <p:cNvPr id="36" name="TextBox 35"/>
            <p:cNvSpPr txBox="1"/>
            <p:nvPr/>
          </p:nvSpPr>
          <p:spPr>
            <a:xfrm>
              <a:off x="2792104" y="1806681"/>
              <a:ext cx="793380" cy="451405"/>
            </a:xfrm>
            <a:prstGeom prst="rect">
              <a:avLst/>
            </a:prstGeom>
            <a:noFill/>
          </p:spPr>
          <p:txBody>
            <a:bodyPr wrap="none" rtlCol="0" anchor="ctr">
              <a:spAutoFit/>
            </a:bodyPr>
            <a:lstStyle/>
            <a:p>
              <a:pPr defTabSz="913765">
                <a:defRPr/>
              </a:pPr>
              <a:r>
                <a:rPr lang="en-US" sz="1600" b="1" kern="0" dirty="0">
                  <a:solidFill>
                    <a:prstClr val="white"/>
                  </a:solidFill>
                  <a:latin typeface="Arial" panose="020B0604020202020204" pitchFamily="34" charset="0"/>
                  <a:cs typeface="Arial" panose="020B0604020202020204" pitchFamily="34" charset="0"/>
                </a:rPr>
                <a:t>25%</a:t>
              </a:r>
              <a:endParaRPr lang="en-US" sz="1600" b="1" kern="0" dirty="0">
                <a:solidFill>
                  <a:prstClr val="white"/>
                </a:solidFill>
                <a:latin typeface="Arial" panose="020B0604020202020204" pitchFamily="34" charset="0"/>
                <a:cs typeface="Arial" panose="020B0604020202020204" pitchFamily="34" charset="0"/>
              </a:endParaRPr>
            </a:p>
          </p:txBody>
        </p:sp>
        <p:sp>
          <p:nvSpPr>
            <p:cNvPr id="37" name="TextBox 36"/>
            <p:cNvSpPr txBox="1"/>
            <p:nvPr/>
          </p:nvSpPr>
          <p:spPr>
            <a:xfrm>
              <a:off x="3689894" y="2860502"/>
              <a:ext cx="793380" cy="451405"/>
            </a:xfrm>
            <a:prstGeom prst="rect">
              <a:avLst/>
            </a:prstGeom>
            <a:noFill/>
          </p:spPr>
          <p:txBody>
            <a:bodyPr wrap="none" rtlCol="0" anchor="ctr">
              <a:spAutoFit/>
            </a:bodyPr>
            <a:lstStyle/>
            <a:p>
              <a:pPr defTabSz="913765">
                <a:defRPr/>
              </a:pPr>
              <a:r>
                <a:rPr lang="en-US" sz="1600" b="1" kern="0" dirty="0">
                  <a:solidFill>
                    <a:prstClr val="white"/>
                  </a:solidFill>
                  <a:latin typeface="Arial" panose="020B0604020202020204" pitchFamily="34" charset="0"/>
                  <a:cs typeface="Arial" panose="020B0604020202020204" pitchFamily="34" charset="0"/>
                </a:rPr>
                <a:t>5</a:t>
              </a:r>
              <a:r>
                <a:rPr lang="en-US" sz="1600" b="1" kern="0" dirty="0" smtClean="0">
                  <a:solidFill>
                    <a:prstClr val="white"/>
                  </a:solidFill>
                  <a:latin typeface="Arial" panose="020B0604020202020204" pitchFamily="34" charset="0"/>
                  <a:cs typeface="Arial" panose="020B0604020202020204" pitchFamily="34" charset="0"/>
                </a:rPr>
                <a:t>0</a:t>
              </a:r>
              <a:r>
                <a:rPr lang="en-US" sz="1600" b="1" kern="0" dirty="0">
                  <a:solidFill>
                    <a:prstClr val="white"/>
                  </a:solidFill>
                  <a:latin typeface="Arial" panose="020B0604020202020204" pitchFamily="34" charset="0"/>
                  <a:cs typeface="Arial" panose="020B0604020202020204" pitchFamily="34" charset="0"/>
                </a:rPr>
                <a:t>%</a:t>
              </a:r>
              <a:endParaRPr lang="en-US" sz="1600" b="1" kern="0" dirty="0">
                <a:solidFill>
                  <a:prstClr val="white"/>
                </a:solidFill>
                <a:latin typeface="Arial" panose="020B0604020202020204" pitchFamily="34" charset="0"/>
                <a:cs typeface="Arial" panose="020B0604020202020204" pitchFamily="34" charset="0"/>
              </a:endParaRPr>
            </a:p>
          </p:txBody>
        </p:sp>
        <p:sp>
          <p:nvSpPr>
            <p:cNvPr id="38" name="TextBox 37"/>
            <p:cNvSpPr txBox="1"/>
            <p:nvPr/>
          </p:nvSpPr>
          <p:spPr>
            <a:xfrm>
              <a:off x="3669761" y="4225266"/>
              <a:ext cx="793380" cy="451405"/>
            </a:xfrm>
            <a:prstGeom prst="rect">
              <a:avLst/>
            </a:prstGeom>
            <a:noFill/>
          </p:spPr>
          <p:txBody>
            <a:bodyPr wrap="none" rtlCol="0" anchor="ctr">
              <a:spAutoFit/>
            </a:bodyPr>
            <a:lstStyle/>
            <a:p>
              <a:pPr defTabSz="913765">
                <a:defRPr/>
              </a:pPr>
              <a:r>
                <a:rPr lang="en-US" sz="1600" b="1" kern="0" dirty="0" smtClean="0">
                  <a:solidFill>
                    <a:prstClr val="white"/>
                  </a:solidFill>
                  <a:latin typeface="Arial" panose="020B0604020202020204" pitchFamily="34" charset="0"/>
                  <a:cs typeface="Arial" panose="020B0604020202020204" pitchFamily="34" charset="0"/>
                </a:rPr>
                <a:t>75%</a:t>
              </a:r>
              <a:endParaRPr lang="en-US" sz="1600" b="1" kern="0" dirty="0">
                <a:solidFill>
                  <a:prstClr val="white"/>
                </a:solidFill>
                <a:latin typeface="Arial" panose="020B0604020202020204" pitchFamily="34" charset="0"/>
                <a:cs typeface="Arial" panose="020B0604020202020204" pitchFamily="34" charset="0"/>
              </a:endParaRPr>
            </a:p>
          </p:txBody>
        </p:sp>
        <p:sp>
          <p:nvSpPr>
            <p:cNvPr id="39" name="TextBox 38"/>
            <p:cNvSpPr txBox="1"/>
            <p:nvPr/>
          </p:nvSpPr>
          <p:spPr>
            <a:xfrm>
              <a:off x="2776431" y="5276484"/>
              <a:ext cx="945131" cy="451405"/>
            </a:xfrm>
            <a:prstGeom prst="rect">
              <a:avLst/>
            </a:prstGeom>
            <a:noFill/>
          </p:spPr>
          <p:txBody>
            <a:bodyPr wrap="none" rtlCol="0" anchor="ctr">
              <a:spAutoFit/>
            </a:bodyPr>
            <a:lstStyle/>
            <a:p>
              <a:pPr defTabSz="913765">
                <a:defRPr/>
              </a:pPr>
              <a:r>
                <a:rPr lang="en-US" sz="1600" b="1" kern="0" dirty="0" smtClean="0">
                  <a:solidFill>
                    <a:prstClr val="white"/>
                  </a:solidFill>
                  <a:latin typeface="Arial" panose="020B0604020202020204" pitchFamily="34" charset="0"/>
                  <a:cs typeface="Arial" panose="020B0604020202020204" pitchFamily="34" charset="0"/>
                </a:rPr>
                <a:t>100%</a:t>
              </a:r>
              <a:endParaRPr lang="en-US" sz="1600" b="1" kern="0" dirty="0">
                <a:solidFill>
                  <a:prstClr val="white"/>
                </a:solidFill>
                <a:latin typeface="Arial" panose="020B0604020202020204" pitchFamily="34" charset="0"/>
                <a:cs typeface="Arial" panose="020B0604020202020204" pitchFamily="34" charset="0"/>
              </a:endParaRPr>
            </a:p>
          </p:txBody>
        </p:sp>
        <p:sp>
          <p:nvSpPr>
            <p:cNvPr id="40" name="TextBox 39"/>
            <p:cNvSpPr txBox="1"/>
            <p:nvPr/>
          </p:nvSpPr>
          <p:spPr>
            <a:xfrm>
              <a:off x="1080128" y="3590469"/>
              <a:ext cx="1799883" cy="451405"/>
            </a:xfrm>
            <a:prstGeom prst="rect">
              <a:avLst/>
            </a:prstGeom>
            <a:noFill/>
          </p:spPr>
          <p:txBody>
            <a:bodyPr wrap="square" rtlCol="0" anchor="ctr">
              <a:spAutoFit/>
            </a:bodyPr>
            <a:lstStyle/>
            <a:p>
              <a:pPr algn="ctr" defTabSz="913765">
                <a:defRPr/>
              </a:pPr>
              <a:r>
                <a:rPr lang="en-US" sz="1600" b="1" kern="0" dirty="0" smtClean="0">
                  <a:solidFill>
                    <a:prstClr val="black">
                      <a:lumMod val="75000"/>
                      <a:lumOff val="25000"/>
                    </a:prstClr>
                  </a:solidFill>
                  <a:latin typeface="Arial" panose="020B0604020202020204" pitchFamily="34" charset="0"/>
                  <a:cs typeface="Arial" panose="020B0604020202020204" pitchFamily="34" charset="0"/>
                </a:rPr>
                <a:t>ACTIVITIES</a:t>
              </a:r>
              <a:endParaRPr lang="en-US" sz="1600" b="1" kern="0" dirty="0">
                <a:solidFill>
                  <a:prstClr val="black">
                    <a:lumMod val="75000"/>
                    <a:lumOff val="25000"/>
                  </a:prstClr>
                </a:solidFill>
                <a:latin typeface="Arial" panose="020B0604020202020204" pitchFamily="34" charset="0"/>
                <a:cs typeface="Arial" panose="020B060402020202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2151947" flipH="1">
            <a:off x="2755702" y="3293269"/>
            <a:ext cx="3632597" cy="557213"/>
            <a:chOff x="-2420" y="598"/>
            <a:chExt cx="3051" cy="468"/>
          </a:xfrm>
          <a:solidFill>
            <a:schemeClr val="tx1">
              <a:lumMod val="50000"/>
              <a:lumOff val="50000"/>
            </a:schemeClr>
          </a:solidFill>
        </p:grpSpPr>
        <p:sp>
          <p:nvSpPr>
            <p:cNvPr id="5" name="Freeform 7"/>
            <p:cNvSpPr/>
            <p:nvPr/>
          </p:nvSpPr>
          <p:spPr bwMode="auto">
            <a:xfrm>
              <a:off x="-2420" y="598"/>
              <a:ext cx="3051" cy="243"/>
            </a:xfrm>
            <a:custGeom>
              <a:avLst/>
              <a:gdLst>
                <a:gd name="T0" fmla="*/ 5471 w 6102"/>
                <a:gd name="T1" fmla="*/ 0 h 485"/>
                <a:gd name="T2" fmla="*/ 6102 w 6102"/>
                <a:gd name="T3" fmla="*/ 482 h 485"/>
                <a:gd name="T4" fmla="*/ 326 w 6102"/>
                <a:gd name="T5" fmla="*/ 485 h 485"/>
                <a:gd name="T6" fmla="*/ 0 w 6102"/>
                <a:gd name="T7" fmla="*/ 195 h 485"/>
                <a:gd name="T8" fmla="*/ 0 w 6102"/>
                <a:gd name="T9" fmla="*/ 195 h 485"/>
                <a:gd name="T10" fmla="*/ 953 w 6102"/>
                <a:gd name="T11" fmla="*/ 195 h 485"/>
                <a:gd name="T12" fmla="*/ 1074 w 6102"/>
                <a:gd name="T13" fmla="*/ 356 h 485"/>
                <a:gd name="T14" fmla="*/ 5471 w 6102"/>
                <a:gd name="T15" fmla="*/ 356 h 485"/>
                <a:gd name="T16" fmla="*/ 5471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5471" y="0"/>
                  </a:moveTo>
                  <a:lnTo>
                    <a:pt x="6102" y="482"/>
                  </a:lnTo>
                  <a:lnTo>
                    <a:pt x="326" y="485"/>
                  </a:lnTo>
                  <a:lnTo>
                    <a:pt x="0" y="195"/>
                  </a:lnTo>
                  <a:lnTo>
                    <a:pt x="0" y="195"/>
                  </a:lnTo>
                  <a:lnTo>
                    <a:pt x="953" y="195"/>
                  </a:lnTo>
                  <a:lnTo>
                    <a:pt x="1074" y="356"/>
                  </a:lnTo>
                  <a:lnTo>
                    <a:pt x="5471" y="356"/>
                  </a:lnTo>
                  <a:lnTo>
                    <a:pt x="5471" y="0"/>
                  </a:lnTo>
                  <a:close/>
                </a:path>
              </a:pathLst>
            </a:custGeom>
            <a:grpFill/>
            <a:ln w="0">
              <a:noFill/>
              <a:prstDash val="solid"/>
              <a:round/>
            </a:ln>
          </p:spPr>
          <p:txBody>
            <a:bodyPr vert="horz" wrap="square" lIns="68580" tIns="34290" rIns="68580" bIns="34290" numCol="1" anchor="t" anchorCtr="0" compatLnSpc="1"/>
            <a:lstStyle/>
            <a:p>
              <a:endParaRPr lang="en-US" sz="1350"/>
            </a:p>
          </p:txBody>
        </p:sp>
        <p:sp>
          <p:nvSpPr>
            <p:cNvPr id="6" name="Freeform 9"/>
            <p:cNvSpPr/>
            <p:nvPr/>
          </p:nvSpPr>
          <p:spPr bwMode="auto">
            <a:xfrm>
              <a:off x="-2420" y="824"/>
              <a:ext cx="3051" cy="242"/>
            </a:xfrm>
            <a:custGeom>
              <a:avLst/>
              <a:gdLst>
                <a:gd name="T0" fmla="*/ 326 w 6102"/>
                <a:gd name="T1" fmla="*/ 0 h 485"/>
                <a:gd name="T2" fmla="*/ 6102 w 6102"/>
                <a:gd name="T3" fmla="*/ 6 h 485"/>
                <a:gd name="T4" fmla="*/ 5471 w 6102"/>
                <a:gd name="T5" fmla="*/ 485 h 485"/>
                <a:gd name="T6" fmla="*/ 5471 w 6102"/>
                <a:gd name="T7" fmla="*/ 131 h 485"/>
                <a:gd name="T8" fmla="*/ 1074 w 6102"/>
                <a:gd name="T9" fmla="*/ 131 h 485"/>
                <a:gd name="T10" fmla="*/ 953 w 6102"/>
                <a:gd name="T11" fmla="*/ 292 h 485"/>
                <a:gd name="T12" fmla="*/ 0 w 6102"/>
                <a:gd name="T13" fmla="*/ 292 h 485"/>
                <a:gd name="T14" fmla="*/ 0 w 6102"/>
                <a:gd name="T15" fmla="*/ 292 h 485"/>
                <a:gd name="T16" fmla="*/ 326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326" y="0"/>
                  </a:moveTo>
                  <a:lnTo>
                    <a:pt x="6102" y="6"/>
                  </a:lnTo>
                  <a:lnTo>
                    <a:pt x="5471" y="485"/>
                  </a:lnTo>
                  <a:lnTo>
                    <a:pt x="5471" y="131"/>
                  </a:lnTo>
                  <a:lnTo>
                    <a:pt x="1074" y="131"/>
                  </a:lnTo>
                  <a:lnTo>
                    <a:pt x="953" y="292"/>
                  </a:lnTo>
                  <a:lnTo>
                    <a:pt x="0" y="292"/>
                  </a:lnTo>
                  <a:lnTo>
                    <a:pt x="0" y="292"/>
                  </a:lnTo>
                  <a:lnTo>
                    <a:pt x="326" y="0"/>
                  </a:lnTo>
                  <a:close/>
                </a:path>
              </a:pathLst>
            </a:custGeom>
            <a:grpFill/>
            <a:ln w="0">
              <a:noFill/>
              <a:prstDash val="solid"/>
              <a:round/>
            </a:ln>
          </p:spPr>
          <p:txBody>
            <a:bodyPr vert="horz" wrap="square" lIns="68580" tIns="34290" rIns="68580" bIns="34290" numCol="1" anchor="t" anchorCtr="0" compatLnSpc="1"/>
            <a:lstStyle/>
            <a:p>
              <a:endParaRPr lang="en-US" sz="1350"/>
            </a:p>
          </p:txBody>
        </p:sp>
      </p:grpSp>
      <p:grpSp>
        <p:nvGrpSpPr>
          <p:cNvPr id="7" name="Group 4"/>
          <p:cNvGrpSpPr>
            <a:grpSpLocks noChangeAspect="1"/>
          </p:cNvGrpSpPr>
          <p:nvPr/>
        </p:nvGrpSpPr>
        <p:grpSpPr bwMode="auto">
          <a:xfrm rot="19448053">
            <a:off x="2755702" y="3293269"/>
            <a:ext cx="3632597" cy="557213"/>
            <a:chOff x="-2420" y="598"/>
            <a:chExt cx="3051" cy="468"/>
          </a:xfrm>
          <a:solidFill>
            <a:schemeClr val="tx1">
              <a:lumMod val="50000"/>
              <a:lumOff val="50000"/>
            </a:schemeClr>
          </a:solidFill>
        </p:grpSpPr>
        <p:sp>
          <p:nvSpPr>
            <p:cNvPr id="8" name="Freeform 7"/>
            <p:cNvSpPr/>
            <p:nvPr/>
          </p:nvSpPr>
          <p:spPr bwMode="auto">
            <a:xfrm>
              <a:off x="-2420" y="598"/>
              <a:ext cx="3051" cy="243"/>
            </a:xfrm>
            <a:custGeom>
              <a:avLst/>
              <a:gdLst>
                <a:gd name="T0" fmla="*/ 5471 w 6102"/>
                <a:gd name="T1" fmla="*/ 0 h 485"/>
                <a:gd name="T2" fmla="*/ 6102 w 6102"/>
                <a:gd name="T3" fmla="*/ 482 h 485"/>
                <a:gd name="T4" fmla="*/ 326 w 6102"/>
                <a:gd name="T5" fmla="*/ 485 h 485"/>
                <a:gd name="T6" fmla="*/ 0 w 6102"/>
                <a:gd name="T7" fmla="*/ 195 h 485"/>
                <a:gd name="T8" fmla="*/ 0 w 6102"/>
                <a:gd name="T9" fmla="*/ 195 h 485"/>
                <a:gd name="T10" fmla="*/ 953 w 6102"/>
                <a:gd name="T11" fmla="*/ 195 h 485"/>
                <a:gd name="T12" fmla="*/ 1074 w 6102"/>
                <a:gd name="T13" fmla="*/ 356 h 485"/>
                <a:gd name="T14" fmla="*/ 5471 w 6102"/>
                <a:gd name="T15" fmla="*/ 356 h 485"/>
                <a:gd name="T16" fmla="*/ 5471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5471" y="0"/>
                  </a:moveTo>
                  <a:lnTo>
                    <a:pt x="6102" y="482"/>
                  </a:lnTo>
                  <a:lnTo>
                    <a:pt x="326" y="485"/>
                  </a:lnTo>
                  <a:lnTo>
                    <a:pt x="0" y="195"/>
                  </a:lnTo>
                  <a:lnTo>
                    <a:pt x="0" y="195"/>
                  </a:lnTo>
                  <a:lnTo>
                    <a:pt x="953" y="195"/>
                  </a:lnTo>
                  <a:lnTo>
                    <a:pt x="1074" y="356"/>
                  </a:lnTo>
                  <a:lnTo>
                    <a:pt x="5471" y="356"/>
                  </a:lnTo>
                  <a:lnTo>
                    <a:pt x="5471" y="0"/>
                  </a:lnTo>
                  <a:close/>
                </a:path>
              </a:pathLst>
            </a:custGeom>
            <a:grpFill/>
            <a:ln w="0">
              <a:noFill/>
              <a:prstDash val="solid"/>
              <a:round/>
            </a:ln>
          </p:spPr>
          <p:txBody>
            <a:bodyPr vert="horz" wrap="square" lIns="68580" tIns="34290" rIns="68580" bIns="34290" numCol="1" anchor="t" anchorCtr="0" compatLnSpc="1"/>
            <a:lstStyle/>
            <a:p>
              <a:endParaRPr lang="en-US" sz="1350"/>
            </a:p>
          </p:txBody>
        </p:sp>
        <p:sp>
          <p:nvSpPr>
            <p:cNvPr id="9" name="Freeform 9"/>
            <p:cNvSpPr/>
            <p:nvPr/>
          </p:nvSpPr>
          <p:spPr bwMode="auto">
            <a:xfrm>
              <a:off x="-2420" y="824"/>
              <a:ext cx="3051" cy="242"/>
            </a:xfrm>
            <a:custGeom>
              <a:avLst/>
              <a:gdLst>
                <a:gd name="T0" fmla="*/ 326 w 6102"/>
                <a:gd name="T1" fmla="*/ 0 h 485"/>
                <a:gd name="T2" fmla="*/ 6102 w 6102"/>
                <a:gd name="T3" fmla="*/ 6 h 485"/>
                <a:gd name="T4" fmla="*/ 5471 w 6102"/>
                <a:gd name="T5" fmla="*/ 485 h 485"/>
                <a:gd name="T6" fmla="*/ 5471 w 6102"/>
                <a:gd name="T7" fmla="*/ 131 h 485"/>
                <a:gd name="T8" fmla="*/ 1074 w 6102"/>
                <a:gd name="T9" fmla="*/ 131 h 485"/>
                <a:gd name="T10" fmla="*/ 953 w 6102"/>
                <a:gd name="T11" fmla="*/ 292 h 485"/>
                <a:gd name="T12" fmla="*/ 0 w 6102"/>
                <a:gd name="T13" fmla="*/ 292 h 485"/>
                <a:gd name="T14" fmla="*/ 0 w 6102"/>
                <a:gd name="T15" fmla="*/ 292 h 485"/>
                <a:gd name="T16" fmla="*/ 326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326" y="0"/>
                  </a:moveTo>
                  <a:lnTo>
                    <a:pt x="6102" y="6"/>
                  </a:lnTo>
                  <a:lnTo>
                    <a:pt x="5471" y="485"/>
                  </a:lnTo>
                  <a:lnTo>
                    <a:pt x="5471" y="131"/>
                  </a:lnTo>
                  <a:lnTo>
                    <a:pt x="1074" y="131"/>
                  </a:lnTo>
                  <a:lnTo>
                    <a:pt x="953" y="292"/>
                  </a:lnTo>
                  <a:lnTo>
                    <a:pt x="0" y="292"/>
                  </a:lnTo>
                  <a:lnTo>
                    <a:pt x="0" y="292"/>
                  </a:lnTo>
                  <a:lnTo>
                    <a:pt x="326" y="0"/>
                  </a:lnTo>
                  <a:close/>
                </a:path>
              </a:pathLst>
            </a:custGeom>
            <a:grpFill/>
            <a:ln w="0">
              <a:noFill/>
              <a:prstDash val="solid"/>
              <a:round/>
            </a:ln>
          </p:spPr>
          <p:txBody>
            <a:bodyPr vert="horz" wrap="square" lIns="68580" tIns="34290" rIns="68580" bIns="34290" numCol="1" anchor="t" anchorCtr="0" compatLnSpc="1"/>
            <a:lstStyle/>
            <a:p>
              <a:endParaRPr lang="en-US" sz="1350"/>
            </a:p>
          </p:txBody>
        </p:sp>
      </p:grpSp>
      <p:sp>
        <p:nvSpPr>
          <p:cNvPr id="10" name="Oval 9"/>
          <p:cNvSpPr/>
          <p:nvPr/>
        </p:nvSpPr>
        <p:spPr>
          <a:xfrm>
            <a:off x="3406140" y="2406015"/>
            <a:ext cx="2331720" cy="2331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p:cNvGrpSpPr/>
          <p:nvPr/>
        </p:nvGrpSpPr>
        <p:grpSpPr>
          <a:xfrm>
            <a:off x="3406140" y="2406015"/>
            <a:ext cx="2331720" cy="2331720"/>
            <a:chOff x="4541520" y="1874520"/>
            <a:chExt cx="3108960" cy="3108960"/>
          </a:xfrm>
        </p:grpSpPr>
        <p:sp>
          <p:nvSpPr>
            <p:cNvPr id="12" name="Donut 1"/>
            <p:cNvSpPr/>
            <p:nvPr/>
          </p:nvSpPr>
          <p:spPr>
            <a:xfrm>
              <a:off x="4541520" y="1874520"/>
              <a:ext cx="3108960" cy="3108960"/>
            </a:xfrm>
            <a:prstGeom prst="donut">
              <a:avLst>
                <a:gd name="adj" fmla="val 60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Donut 2"/>
            <p:cNvSpPr/>
            <p:nvPr/>
          </p:nvSpPr>
          <p:spPr>
            <a:xfrm>
              <a:off x="4861560" y="2194560"/>
              <a:ext cx="2468880" cy="2468880"/>
            </a:xfrm>
            <a:prstGeom prst="donut">
              <a:avLst>
                <a:gd name="adj" fmla="val 73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Donut 3"/>
            <p:cNvSpPr/>
            <p:nvPr/>
          </p:nvSpPr>
          <p:spPr>
            <a:xfrm>
              <a:off x="5181600" y="2514600"/>
              <a:ext cx="1828800" cy="1828800"/>
            </a:xfrm>
            <a:prstGeom prst="donut">
              <a:avLst>
                <a:gd name="adj" fmla="val 104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 name="Oval 14"/>
            <p:cNvSpPr/>
            <p:nvPr/>
          </p:nvSpPr>
          <p:spPr>
            <a:xfrm>
              <a:off x="5593080" y="2933700"/>
              <a:ext cx="1005840" cy="1005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15"/>
          <p:cNvGrpSpPr/>
          <p:nvPr/>
        </p:nvGrpSpPr>
        <p:grpSpPr>
          <a:xfrm>
            <a:off x="1" y="2797492"/>
            <a:ext cx="3318986" cy="1548767"/>
            <a:chOff x="0" y="2194560"/>
            <a:chExt cx="4425315" cy="2065023"/>
          </a:xfrm>
        </p:grpSpPr>
        <p:sp>
          <p:nvSpPr>
            <p:cNvPr id="17" name="Rectangle 16"/>
            <p:cNvSpPr/>
            <p:nvPr/>
          </p:nvSpPr>
          <p:spPr>
            <a:xfrm>
              <a:off x="0" y="2194560"/>
              <a:ext cx="3853815" cy="206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Isosceles Triangle 17"/>
            <p:cNvSpPr/>
            <p:nvPr/>
          </p:nvSpPr>
          <p:spPr>
            <a:xfrm rot="5400000">
              <a:off x="3101340" y="2935608"/>
              <a:ext cx="2065020" cy="58293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p:cNvGrpSpPr/>
          <p:nvPr/>
        </p:nvGrpSpPr>
        <p:grpSpPr>
          <a:xfrm flipH="1">
            <a:off x="5825014" y="2797492"/>
            <a:ext cx="3318986" cy="1548767"/>
            <a:chOff x="0" y="2194560"/>
            <a:chExt cx="4425315" cy="2065023"/>
          </a:xfrm>
        </p:grpSpPr>
        <p:sp>
          <p:nvSpPr>
            <p:cNvPr id="20" name="Rectangle 19"/>
            <p:cNvSpPr/>
            <p:nvPr/>
          </p:nvSpPr>
          <p:spPr>
            <a:xfrm>
              <a:off x="0" y="2194560"/>
              <a:ext cx="3853815" cy="20650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Isosceles Triangle 20"/>
            <p:cNvSpPr/>
            <p:nvPr/>
          </p:nvSpPr>
          <p:spPr>
            <a:xfrm rot="5400000">
              <a:off x="3101340" y="2935608"/>
              <a:ext cx="2065020" cy="5829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TextBox 21"/>
          <p:cNvSpPr txBox="1"/>
          <p:nvPr/>
        </p:nvSpPr>
        <p:spPr>
          <a:xfrm>
            <a:off x="55067" y="2857447"/>
            <a:ext cx="2660202" cy="1338828"/>
          </a:xfrm>
          <a:prstGeom prst="rect">
            <a:avLst/>
          </a:prstGeom>
          <a:noFill/>
        </p:spPr>
        <p:txBody>
          <a:bodyPr wrap="square" rtlCol="0">
            <a:spAutoFit/>
          </a:bodyPr>
          <a:lstStyle/>
          <a:p>
            <a:pPr algn="r"/>
            <a:r>
              <a:rPr lang="en-US" sz="1350" dirty="0" err="1">
                <a:solidFill>
                  <a:schemeClr val="bg1"/>
                </a:solidFill>
                <a:latin typeface="Arial" panose="020B0604020202020204" pitchFamily="34" charset="0"/>
                <a:cs typeface="Arial" panose="020B0604020202020204" pitchFamily="34" charset="0"/>
              </a:rPr>
              <a:t>Pendekatan</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subjektif</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adalah</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menentukan</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besarnya</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probabilitas</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suatu</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peristiwa</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didasarkan</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pada</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penilaian</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pribadi</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dan</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dinyatakan</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dalam</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derajat</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kepercayaan</a:t>
            </a:r>
            <a:r>
              <a:rPr lang="en-US" sz="1350" dirty="0">
                <a:solidFill>
                  <a:schemeClr val="bg1"/>
                </a:solidFill>
                <a:latin typeface="Arial" panose="020B0604020202020204" pitchFamily="34" charset="0"/>
                <a:cs typeface="Arial" panose="020B0604020202020204" pitchFamily="34" charset="0"/>
              </a:rPr>
              <a:t>. </a:t>
            </a:r>
            <a:endParaRPr lang="en-US" sz="135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6289525" y="2886075"/>
            <a:ext cx="2779900" cy="923330"/>
          </a:xfrm>
          <a:prstGeom prst="rect">
            <a:avLst/>
          </a:prstGeom>
          <a:noFill/>
        </p:spPr>
        <p:txBody>
          <a:bodyPr wrap="square" rtlCol="0">
            <a:spAutoFit/>
          </a:bodyPr>
          <a:lstStyle/>
          <a:p>
            <a:r>
              <a:rPr lang="sv-SE" sz="1350" dirty="0">
                <a:solidFill>
                  <a:schemeClr val="bg1"/>
                </a:solidFill>
                <a:latin typeface="Arial" panose="020B0604020202020204" pitchFamily="34" charset="0"/>
                <a:cs typeface="Arial" panose="020B0604020202020204" pitchFamily="34" charset="0"/>
              </a:rPr>
              <a:t>Penilaian subjektif diberikan karena terlalu sedikit atau tidak ada informasi yang diperoleh atau berdasarkan keyakinan.</a:t>
            </a:r>
            <a:endParaRPr lang="en-US" sz="135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1511178" y="4902103"/>
            <a:ext cx="6243638" cy="507831"/>
          </a:xfrm>
          <a:prstGeom prst="rect">
            <a:avLst/>
          </a:prstGeom>
          <a:noFill/>
        </p:spPr>
        <p:txBody>
          <a:bodyPr wrap="square" rtlCol="0">
            <a:spAutoFit/>
          </a:bodyPr>
          <a:lstStyle/>
          <a:p>
            <a:pPr algn="ctr"/>
            <a:r>
              <a:rPr lang="en-US" sz="1350" dirty="0" err="1">
                <a:solidFill>
                  <a:schemeClr val="tx1">
                    <a:lumMod val="50000"/>
                    <a:lumOff val="50000"/>
                  </a:schemeClr>
                </a:solidFill>
                <a:latin typeface="Arial" panose="020B0604020202020204" pitchFamily="34" charset="0"/>
                <a:cs typeface="Arial" panose="020B0604020202020204" pitchFamily="34" charset="0"/>
              </a:rPr>
              <a:t>Pendekatan</a:t>
            </a:r>
            <a:r>
              <a:rPr lang="en-US" sz="1350" dirty="0">
                <a:solidFill>
                  <a:schemeClr val="tx1">
                    <a:lumMod val="50000"/>
                    <a:lumOff val="50000"/>
                  </a:schemeClr>
                </a:solidFill>
                <a:latin typeface="Arial" panose="020B0604020202020204" pitchFamily="34" charset="0"/>
                <a:cs typeface="Arial" panose="020B0604020202020204" pitchFamily="34" charset="0"/>
              </a:rPr>
              <a:t> </a:t>
            </a:r>
            <a:r>
              <a:rPr lang="en-US" sz="1350" dirty="0" err="1">
                <a:solidFill>
                  <a:schemeClr val="tx1">
                    <a:lumMod val="50000"/>
                    <a:lumOff val="50000"/>
                  </a:schemeClr>
                </a:solidFill>
                <a:latin typeface="Arial" panose="020B0604020202020204" pitchFamily="34" charset="0"/>
                <a:cs typeface="Arial" panose="020B0604020202020204" pitchFamily="34" charset="0"/>
              </a:rPr>
              <a:t>subjektif</a:t>
            </a:r>
            <a:r>
              <a:rPr lang="en-US" sz="1350" dirty="0">
                <a:solidFill>
                  <a:schemeClr val="tx1">
                    <a:lumMod val="50000"/>
                    <a:lumOff val="50000"/>
                  </a:schemeClr>
                </a:solidFill>
                <a:latin typeface="Arial" panose="020B0604020202020204" pitchFamily="34" charset="0"/>
                <a:cs typeface="Arial" panose="020B0604020202020204" pitchFamily="34" charset="0"/>
              </a:rPr>
              <a:t> </a:t>
            </a:r>
            <a:r>
              <a:rPr lang="en-US" sz="1350" dirty="0" err="1">
                <a:solidFill>
                  <a:schemeClr val="tx1">
                    <a:lumMod val="50000"/>
                    <a:lumOff val="50000"/>
                  </a:schemeClr>
                </a:solidFill>
                <a:latin typeface="Arial" panose="020B0604020202020204" pitchFamily="34" charset="0"/>
                <a:cs typeface="Arial" panose="020B0604020202020204" pitchFamily="34" charset="0"/>
              </a:rPr>
              <a:t>menyatakan</a:t>
            </a:r>
            <a:r>
              <a:rPr lang="en-US" sz="1350" dirty="0">
                <a:solidFill>
                  <a:schemeClr val="tx1">
                    <a:lumMod val="50000"/>
                    <a:lumOff val="50000"/>
                  </a:schemeClr>
                </a:solidFill>
                <a:latin typeface="Arial" panose="020B0604020202020204" pitchFamily="34" charset="0"/>
                <a:cs typeface="Arial" panose="020B0604020202020204" pitchFamily="34" charset="0"/>
              </a:rPr>
              <a:t> </a:t>
            </a:r>
            <a:r>
              <a:rPr lang="en-US" sz="1350" dirty="0" err="1">
                <a:solidFill>
                  <a:schemeClr val="tx1">
                    <a:lumMod val="50000"/>
                    <a:lumOff val="50000"/>
                  </a:schemeClr>
                </a:solidFill>
                <a:latin typeface="Arial" panose="020B0604020202020204" pitchFamily="34" charset="0"/>
                <a:cs typeface="Arial" panose="020B0604020202020204" pitchFamily="34" charset="0"/>
              </a:rPr>
              <a:t>probabilitas</a:t>
            </a:r>
            <a:r>
              <a:rPr lang="en-US" sz="1350" dirty="0">
                <a:solidFill>
                  <a:schemeClr val="tx1">
                    <a:lumMod val="50000"/>
                    <a:lumOff val="50000"/>
                  </a:schemeClr>
                </a:solidFill>
                <a:latin typeface="Arial" panose="020B0604020202020204" pitchFamily="34" charset="0"/>
                <a:cs typeface="Arial" panose="020B0604020202020204" pitchFamily="34" charset="0"/>
              </a:rPr>
              <a:t> </a:t>
            </a:r>
            <a:r>
              <a:rPr lang="en-US" sz="1350" dirty="0" err="1">
                <a:solidFill>
                  <a:schemeClr val="tx1">
                    <a:lumMod val="50000"/>
                    <a:lumOff val="50000"/>
                  </a:schemeClr>
                </a:solidFill>
                <a:latin typeface="Arial" panose="020B0604020202020204" pitchFamily="34" charset="0"/>
                <a:cs typeface="Arial" panose="020B0604020202020204" pitchFamily="34" charset="0"/>
              </a:rPr>
              <a:t>suatu</a:t>
            </a:r>
            <a:r>
              <a:rPr lang="en-US" sz="1350" dirty="0">
                <a:solidFill>
                  <a:schemeClr val="tx1">
                    <a:lumMod val="50000"/>
                    <a:lumOff val="50000"/>
                  </a:schemeClr>
                </a:solidFill>
                <a:latin typeface="Arial" panose="020B0604020202020204" pitchFamily="34" charset="0"/>
                <a:cs typeface="Arial" panose="020B0604020202020204" pitchFamily="34" charset="0"/>
              </a:rPr>
              <a:t> </a:t>
            </a:r>
            <a:r>
              <a:rPr lang="en-US" sz="1350" dirty="0" err="1">
                <a:solidFill>
                  <a:schemeClr val="tx1">
                    <a:lumMod val="50000"/>
                    <a:lumOff val="50000"/>
                  </a:schemeClr>
                </a:solidFill>
                <a:latin typeface="Arial" panose="020B0604020202020204" pitchFamily="34" charset="0"/>
                <a:cs typeface="Arial" panose="020B0604020202020204" pitchFamily="34" charset="0"/>
              </a:rPr>
              <a:t>peristiwa</a:t>
            </a:r>
            <a:r>
              <a:rPr lang="en-US" sz="1350" dirty="0">
                <a:solidFill>
                  <a:schemeClr val="tx1">
                    <a:lumMod val="50000"/>
                    <a:lumOff val="50000"/>
                  </a:schemeClr>
                </a:solidFill>
                <a:latin typeface="Arial" panose="020B0604020202020204" pitchFamily="34" charset="0"/>
                <a:cs typeface="Arial" panose="020B0604020202020204" pitchFamily="34" charset="0"/>
              </a:rPr>
              <a:t> </a:t>
            </a:r>
            <a:r>
              <a:rPr lang="en-US" sz="1350" dirty="0" err="1">
                <a:solidFill>
                  <a:schemeClr val="tx1">
                    <a:lumMod val="50000"/>
                    <a:lumOff val="50000"/>
                  </a:schemeClr>
                </a:solidFill>
                <a:latin typeface="Arial" panose="020B0604020202020204" pitchFamily="34" charset="0"/>
                <a:cs typeface="Arial" panose="020B0604020202020204" pitchFamily="34" charset="0"/>
              </a:rPr>
              <a:t>terjadi</a:t>
            </a:r>
            <a:r>
              <a:rPr lang="en-US" sz="1350" dirty="0">
                <a:solidFill>
                  <a:schemeClr val="tx1">
                    <a:lumMod val="50000"/>
                    <a:lumOff val="50000"/>
                  </a:schemeClr>
                </a:solidFill>
                <a:latin typeface="Arial" panose="020B0604020202020204" pitchFamily="34" charset="0"/>
                <a:cs typeface="Arial" panose="020B0604020202020204" pitchFamily="34" charset="0"/>
              </a:rPr>
              <a:t> </a:t>
            </a:r>
            <a:r>
              <a:rPr lang="en-US" sz="1350" dirty="0" err="1">
                <a:solidFill>
                  <a:schemeClr val="tx1">
                    <a:lumMod val="50000"/>
                    <a:lumOff val="50000"/>
                  </a:schemeClr>
                </a:solidFill>
                <a:latin typeface="Arial" panose="020B0604020202020204" pitchFamily="34" charset="0"/>
                <a:cs typeface="Arial" panose="020B0604020202020204" pitchFamily="34" charset="0"/>
              </a:rPr>
              <a:t>berdasarkan</a:t>
            </a:r>
            <a:r>
              <a:rPr lang="en-US" sz="1350" dirty="0">
                <a:solidFill>
                  <a:schemeClr val="tx1">
                    <a:lumMod val="50000"/>
                    <a:lumOff val="50000"/>
                  </a:schemeClr>
                </a:solidFill>
                <a:latin typeface="Arial" panose="020B0604020202020204" pitchFamily="34" charset="0"/>
                <a:cs typeface="Arial" panose="020B0604020202020204" pitchFamily="34" charset="0"/>
              </a:rPr>
              <a:t> </a:t>
            </a:r>
            <a:r>
              <a:rPr lang="en-US" sz="1350" dirty="0" err="1">
                <a:solidFill>
                  <a:schemeClr val="tx1">
                    <a:lumMod val="50000"/>
                    <a:lumOff val="50000"/>
                  </a:schemeClr>
                </a:solidFill>
                <a:latin typeface="Arial" panose="020B0604020202020204" pitchFamily="34" charset="0"/>
                <a:cs typeface="Arial" panose="020B0604020202020204" pitchFamily="34" charset="0"/>
              </a:rPr>
              <a:t>penilaian</a:t>
            </a:r>
            <a:r>
              <a:rPr lang="en-US" sz="1350" dirty="0">
                <a:solidFill>
                  <a:schemeClr val="tx1">
                    <a:lumMod val="50000"/>
                    <a:lumOff val="50000"/>
                  </a:schemeClr>
                </a:solidFill>
                <a:latin typeface="Arial" panose="020B0604020202020204" pitchFamily="34" charset="0"/>
                <a:cs typeface="Arial" panose="020B0604020202020204" pitchFamily="34" charset="0"/>
              </a:rPr>
              <a:t> </a:t>
            </a:r>
            <a:r>
              <a:rPr lang="en-US" sz="1350" dirty="0" err="1">
                <a:solidFill>
                  <a:schemeClr val="tx1">
                    <a:lumMod val="50000"/>
                    <a:lumOff val="50000"/>
                  </a:schemeClr>
                </a:solidFill>
                <a:latin typeface="Arial" panose="020B0604020202020204" pitchFamily="34" charset="0"/>
                <a:cs typeface="Arial" panose="020B0604020202020204" pitchFamily="34" charset="0"/>
              </a:rPr>
              <a:t>pribadi</a:t>
            </a:r>
            <a:r>
              <a:rPr lang="en-US" sz="1350" dirty="0">
                <a:solidFill>
                  <a:schemeClr val="tx1">
                    <a:lumMod val="50000"/>
                    <a:lumOff val="50000"/>
                  </a:schemeClr>
                </a:solidFill>
                <a:latin typeface="Arial" panose="020B0604020202020204" pitchFamily="34" charset="0"/>
                <a:cs typeface="Arial" panose="020B0604020202020204" pitchFamily="34" charset="0"/>
              </a:rPr>
              <a:t> </a:t>
            </a:r>
            <a:endParaRPr lang="en-US" sz="135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7" name="Title 1"/>
          <p:cNvSpPr>
            <a:spLocks noGrp="1"/>
          </p:cNvSpPr>
          <p:nvPr>
            <p:ph type="title"/>
          </p:nvPr>
        </p:nvSpPr>
        <p:spPr>
          <a:xfrm>
            <a:off x="2592805" y="1135727"/>
            <a:ext cx="6457950" cy="969771"/>
          </a:xfrm>
        </p:spPr>
        <p:txBody>
          <a:bodyPr/>
          <a:lstStyle/>
          <a:p>
            <a:r>
              <a:rPr lang="en-US" dirty="0" err="1"/>
              <a:t>Pendekatan</a:t>
            </a:r>
            <a:r>
              <a:rPr lang="en-US" dirty="0"/>
              <a:t> </a:t>
            </a:r>
            <a:r>
              <a:rPr lang="en-US" dirty="0" err="1" smtClean="0"/>
              <a:t>Subjektif</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Aturan</a:t>
            </a:r>
            <a:r>
              <a:rPr lang="en-US" dirty="0" smtClean="0"/>
              <a:t> </a:t>
            </a:r>
            <a:r>
              <a:rPr lang="en-US" dirty="0" err="1" smtClean="0"/>
              <a:t>dasar</a:t>
            </a:r>
            <a:r>
              <a:rPr lang="en-US" dirty="0" smtClean="0"/>
              <a:t> </a:t>
            </a:r>
            <a:r>
              <a:rPr lang="en-US" dirty="0" err="1" smtClean="0"/>
              <a:t>Probabilitas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7160" y="1295686"/>
          <a:ext cx="8842248" cy="41564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855" y="1163432"/>
            <a:ext cx="6457950" cy="969771"/>
          </a:xfrm>
        </p:spPr>
        <p:txBody>
          <a:bodyPr>
            <a:normAutofit fontScale="90000"/>
          </a:bodyPr>
          <a:lstStyle/>
          <a:p>
            <a:r>
              <a:rPr lang="en-US" dirty="0" err="1" smtClean="0"/>
              <a:t>Hukum</a:t>
            </a:r>
            <a:r>
              <a:rPr lang="en-US" dirty="0" smtClean="0"/>
              <a:t> </a:t>
            </a:r>
            <a:r>
              <a:rPr lang="en-US" dirty="0" err="1" smtClean="0"/>
              <a:t>Penjumlahan</a:t>
            </a:r>
            <a:br>
              <a:rPr lang="en-US" dirty="0"/>
            </a:br>
            <a:r>
              <a:rPr lang="en-US" dirty="0" err="1"/>
              <a:t>Peristiwa</a:t>
            </a:r>
            <a:r>
              <a:rPr lang="en-US" dirty="0"/>
              <a:t> </a:t>
            </a:r>
            <a:r>
              <a:rPr lang="en-US" dirty="0" err="1"/>
              <a:t>saling</a:t>
            </a:r>
            <a:r>
              <a:rPr lang="en-US" dirty="0"/>
              <a:t> </a:t>
            </a:r>
            <a:r>
              <a:rPr lang="en-US" dirty="0" err="1"/>
              <a:t>lepas</a:t>
            </a:r>
            <a:r>
              <a:rPr lang="en-US" dirty="0"/>
              <a:t> (Mutually exclusive)</a:t>
            </a:r>
            <a:endParaRPr lang="en-US" dirty="0"/>
          </a:p>
        </p:txBody>
      </p:sp>
      <p:grpSp>
        <p:nvGrpSpPr>
          <p:cNvPr id="12" name="Group 4"/>
          <p:cNvGrpSpPr>
            <a:grpSpLocks noChangeAspect="1"/>
          </p:cNvGrpSpPr>
          <p:nvPr/>
        </p:nvGrpSpPr>
        <p:grpSpPr bwMode="auto">
          <a:xfrm rot="2151947" flipH="1">
            <a:off x="2755702" y="3293269"/>
            <a:ext cx="3632597" cy="557213"/>
            <a:chOff x="-2420" y="598"/>
            <a:chExt cx="3051" cy="468"/>
          </a:xfrm>
          <a:solidFill>
            <a:schemeClr val="tx1">
              <a:lumMod val="50000"/>
              <a:lumOff val="50000"/>
            </a:schemeClr>
          </a:solidFill>
        </p:grpSpPr>
        <p:sp>
          <p:nvSpPr>
            <p:cNvPr id="13" name="Freeform 7"/>
            <p:cNvSpPr/>
            <p:nvPr/>
          </p:nvSpPr>
          <p:spPr bwMode="auto">
            <a:xfrm>
              <a:off x="-2420" y="598"/>
              <a:ext cx="3051" cy="243"/>
            </a:xfrm>
            <a:custGeom>
              <a:avLst/>
              <a:gdLst>
                <a:gd name="T0" fmla="*/ 5471 w 6102"/>
                <a:gd name="T1" fmla="*/ 0 h 485"/>
                <a:gd name="T2" fmla="*/ 6102 w 6102"/>
                <a:gd name="T3" fmla="*/ 482 h 485"/>
                <a:gd name="T4" fmla="*/ 326 w 6102"/>
                <a:gd name="T5" fmla="*/ 485 h 485"/>
                <a:gd name="T6" fmla="*/ 0 w 6102"/>
                <a:gd name="T7" fmla="*/ 195 h 485"/>
                <a:gd name="T8" fmla="*/ 0 w 6102"/>
                <a:gd name="T9" fmla="*/ 195 h 485"/>
                <a:gd name="T10" fmla="*/ 953 w 6102"/>
                <a:gd name="T11" fmla="*/ 195 h 485"/>
                <a:gd name="T12" fmla="*/ 1074 w 6102"/>
                <a:gd name="T13" fmla="*/ 356 h 485"/>
                <a:gd name="T14" fmla="*/ 5471 w 6102"/>
                <a:gd name="T15" fmla="*/ 356 h 485"/>
                <a:gd name="T16" fmla="*/ 5471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5471" y="0"/>
                  </a:moveTo>
                  <a:lnTo>
                    <a:pt x="6102" y="482"/>
                  </a:lnTo>
                  <a:lnTo>
                    <a:pt x="326" y="485"/>
                  </a:lnTo>
                  <a:lnTo>
                    <a:pt x="0" y="195"/>
                  </a:lnTo>
                  <a:lnTo>
                    <a:pt x="0" y="195"/>
                  </a:lnTo>
                  <a:lnTo>
                    <a:pt x="953" y="195"/>
                  </a:lnTo>
                  <a:lnTo>
                    <a:pt x="1074" y="356"/>
                  </a:lnTo>
                  <a:lnTo>
                    <a:pt x="5471" y="356"/>
                  </a:lnTo>
                  <a:lnTo>
                    <a:pt x="5471" y="0"/>
                  </a:lnTo>
                  <a:close/>
                </a:path>
              </a:pathLst>
            </a:custGeom>
            <a:grpFill/>
            <a:ln w="0">
              <a:noFill/>
              <a:prstDash val="solid"/>
              <a:round/>
            </a:ln>
          </p:spPr>
          <p:txBody>
            <a:bodyPr vert="horz" wrap="square" lIns="68580" tIns="34290" rIns="68580" bIns="34290" numCol="1" anchor="t" anchorCtr="0" compatLnSpc="1"/>
            <a:lstStyle/>
            <a:p>
              <a:endParaRPr lang="en-US" sz="1350"/>
            </a:p>
          </p:txBody>
        </p:sp>
        <p:sp>
          <p:nvSpPr>
            <p:cNvPr id="14" name="Freeform 9"/>
            <p:cNvSpPr/>
            <p:nvPr/>
          </p:nvSpPr>
          <p:spPr bwMode="auto">
            <a:xfrm>
              <a:off x="-2420" y="824"/>
              <a:ext cx="3051" cy="242"/>
            </a:xfrm>
            <a:custGeom>
              <a:avLst/>
              <a:gdLst>
                <a:gd name="T0" fmla="*/ 326 w 6102"/>
                <a:gd name="T1" fmla="*/ 0 h 485"/>
                <a:gd name="T2" fmla="*/ 6102 w 6102"/>
                <a:gd name="T3" fmla="*/ 6 h 485"/>
                <a:gd name="T4" fmla="*/ 5471 w 6102"/>
                <a:gd name="T5" fmla="*/ 485 h 485"/>
                <a:gd name="T6" fmla="*/ 5471 w 6102"/>
                <a:gd name="T7" fmla="*/ 131 h 485"/>
                <a:gd name="T8" fmla="*/ 1074 w 6102"/>
                <a:gd name="T9" fmla="*/ 131 h 485"/>
                <a:gd name="T10" fmla="*/ 953 w 6102"/>
                <a:gd name="T11" fmla="*/ 292 h 485"/>
                <a:gd name="T12" fmla="*/ 0 w 6102"/>
                <a:gd name="T13" fmla="*/ 292 h 485"/>
                <a:gd name="T14" fmla="*/ 0 w 6102"/>
                <a:gd name="T15" fmla="*/ 292 h 485"/>
                <a:gd name="T16" fmla="*/ 326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326" y="0"/>
                  </a:moveTo>
                  <a:lnTo>
                    <a:pt x="6102" y="6"/>
                  </a:lnTo>
                  <a:lnTo>
                    <a:pt x="5471" y="485"/>
                  </a:lnTo>
                  <a:lnTo>
                    <a:pt x="5471" y="131"/>
                  </a:lnTo>
                  <a:lnTo>
                    <a:pt x="1074" y="131"/>
                  </a:lnTo>
                  <a:lnTo>
                    <a:pt x="953" y="292"/>
                  </a:lnTo>
                  <a:lnTo>
                    <a:pt x="0" y="292"/>
                  </a:lnTo>
                  <a:lnTo>
                    <a:pt x="0" y="292"/>
                  </a:lnTo>
                  <a:lnTo>
                    <a:pt x="326" y="0"/>
                  </a:lnTo>
                  <a:close/>
                </a:path>
              </a:pathLst>
            </a:custGeom>
            <a:grpFill/>
            <a:ln w="0">
              <a:noFill/>
              <a:prstDash val="solid"/>
              <a:round/>
            </a:ln>
          </p:spPr>
          <p:txBody>
            <a:bodyPr vert="horz" wrap="square" lIns="68580" tIns="34290" rIns="68580" bIns="34290" numCol="1" anchor="t" anchorCtr="0" compatLnSpc="1"/>
            <a:lstStyle/>
            <a:p>
              <a:endParaRPr lang="en-US" sz="1350"/>
            </a:p>
          </p:txBody>
        </p:sp>
      </p:grpSp>
      <p:grpSp>
        <p:nvGrpSpPr>
          <p:cNvPr id="15" name="Group 4"/>
          <p:cNvGrpSpPr>
            <a:grpSpLocks noChangeAspect="1"/>
          </p:cNvGrpSpPr>
          <p:nvPr/>
        </p:nvGrpSpPr>
        <p:grpSpPr bwMode="auto">
          <a:xfrm rot="19448053">
            <a:off x="2755702" y="3293269"/>
            <a:ext cx="3632597" cy="557213"/>
            <a:chOff x="-2420" y="598"/>
            <a:chExt cx="3051" cy="468"/>
          </a:xfrm>
          <a:solidFill>
            <a:schemeClr val="tx1">
              <a:lumMod val="50000"/>
              <a:lumOff val="50000"/>
            </a:schemeClr>
          </a:solidFill>
        </p:grpSpPr>
        <p:sp>
          <p:nvSpPr>
            <p:cNvPr id="16" name="Freeform 15"/>
            <p:cNvSpPr/>
            <p:nvPr/>
          </p:nvSpPr>
          <p:spPr bwMode="auto">
            <a:xfrm>
              <a:off x="-2420" y="598"/>
              <a:ext cx="3051" cy="243"/>
            </a:xfrm>
            <a:custGeom>
              <a:avLst/>
              <a:gdLst>
                <a:gd name="T0" fmla="*/ 5471 w 6102"/>
                <a:gd name="T1" fmla="*/ 0 h 485"/>
                <a:gd name="T2" fmla="*/ 6102 w 6102"/>
                <a:gd name="T3" fmla="*/ 482 h 485"/>
                <a:gd name="T4" fmla="*/ 326 w 6102"/>
                <a:gd name="T5" fmla="*/ 485 h 485"/>
                <a:gd name="T6" fmla="*/ 0 w 6102"/>
                <a:gd name="T7" fmla="*/ 195 h 485"/>
                <a:gd name="T8" fmla="*/ 0 w 6102"/>
                <a:gd name="T9" fmla="*/ 195 h 485"/>
                <a:gd name="T10" fmla="*/ 953 w 6102"/>
                <a:gd name="T11" fmla="*/ 195 h 485"/>
                <a:gd name="T12" fmla="*/ 1074 w 6102"/>
                <a:gd name="T13" fmla="*/ 356 h 485"/>
                <a:gd name="T14" fmla="*/ 5471 w 6102"/>
                <a:gd name="T15" fmla="*/ 356 h 485"/>
                <a:gd name="T16" fmla="*/ 5471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5471" y="0"/>
                  </a:moveTo>
                  <a:lnTo>
                    <a:pt x="6102" y="482"/>
                  </a:lnTo>
                  <a:lnTo>
                    <a:pt x="326" y="485"/>
                  </a:lnTo>
                  <a:lnTo>
                    <a:pt x="0" y="195"/>
                  </a:lnTo>
                  <a:lnTo>
                    <a:pt x="0" y="195"/>
                  </a:lnTo>
                  <a:lnTo>
                    <a:pt x="953" y="195"/>
                  </a:lnTo>
                  <a:lnTo>
                    <a:pt x="1074" y="356"/>
                  </a:lnTo>
                  <a:lnTo>
                    <a:pt x="5471" y="356"/>
                  </a:lnTo>
                  <a:lnTo>
                    <a:pt x="5471" y="0"/>
                  </a:lnTo>
                  <a:close/>
                </a:path>
              </a:pathLst>
            </a:custGeom>
            <a:grpFill/>
            <a:ln w="0">
              <a:noFill/>
              <a:prstDash val="solid"/>
              <a:round/>
            </a:ln>
          </p:spPr>
          <p:txBody>
            <a:bodyPr vert="horz" wrap="square" lIns="68580" tIns="34290" rIns="68580" bIns="34290" numCol="1" anchor="t" anchorCtr="0" compatLnSpc="1"/>
            <a:lstStyle/>
            <a:p>
              <a:endParaRPr lang="en-US" sz="1350"/>
            </a:p>
          </p:txBody>
        </p:sp>
        <p:sp>
          <p:nvSpPr>
            <p:cNvPr id="17" name="Freeform 9"/>
            <p:cNvSpPr/>
            <p:nvPr/>
          </p:nvSpPr>
          <p:spPr bwMode="auto">
            <a:xfrm>
              <a:off x="-2420" y="824"/>
              <a:ext cx="3051" cy="242"/>
            </a:xfrm>
            <a:custGeom>
              <a:avLst/>
              <a:gdLst>
                <a:gd name="T0" fmla="*/ 326 w 6102"/>
                <a:gd name="T1" fmla="*/ 0 h 485"/>
                <a:gd name="T2" fmla="*/ 6102 w 6102"/>
                <a:gd name="T3" fmla="*/ 6 h 485"/>
                <a:gd name="T4" fmla="*/ 5471 w 6102"/>
                <a:gd name="T5" fmla="*/ 485 h 485"/>
                <a:gd name="T6" fmla="*/ 5471 w 6102"/>
                <a:gd name="T7" fmla="*/ 131 h 485"/>
                <a:gd name="T8" fmla="*/ 1074 w 6102"/>
                <a:gd name="T9" fmla="*/ 131 h 485"/>
                <a:gd name="T10" fmla="*/ 953 w 6102"/>
                <a:gd name="T11" fmla="*/ 292 h 485"/>
                <a:gd name="T12" fmla="*/ 0 w 6102"/>
                <a:gd name="T13" fmla="*/ 292 h 485"/>
                <a:gd name="T14" fmla="*/ 0 w 6102"/>
                <a:gd name="T15" fmla="*/ 292 h 485"/>
                <a:gd name="T16" fmla="*/ 326 w 6102"/>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02" h="485">
                  <a:moveTo>
                    <a:pt x="326" y="0"/>
                  </a:moveTo>
                  <a:lnTo>
                    <a:pt x="6102" y="6"/>
                  </a:lnTo>
                  <a:lnTo>
                    <a:pt x="5471" y="485"/>
                  </a:lnTo>
                  <a:lnTo>
                    <a:pt x="5471" y="131"/>
                  </a:lnTo>
                  <a:lnTo>
                    <a:pt x="1074" y="131"/>
                  </a:lnTo>
                  <a:lnTo>
                    <a:pt x="953" y="292"/>
                  </a:lnTo>
                  <a:lnTo>
                    <a:pt x="0" y="292"/>
                  </a:lnTo>
                  <a:lnTo>
                    <a:pt x="0" y="292"/>
                  </a:lnTo>
                  <a:lnTo>
                    <a:pt x="326" y="0"/>
                  </a:lnTo>
                  <a:close/>
                </a:path>
              </a:pathLst>
            </a:custGeom>
            <a:grpFill/>
            <a:ln w="0">
              <a:noFill/>
              <a:prstDash val="solid"/>
              <a:round/>
            </a:ln>
          </p:spPr>
          <p:txBody>
            <a:bodyPr vert="horz" wrap="square" lIns="68580" tIns="34290" rIns="68580" bIns="34290" numCol="1" anchor="t" anchorCtr="0" compatLnSpc="1"/>
            <a:lstStyle/>
            <a:p>
              <a:endParaRPr lang="en-US" sz="1350"/>
            </a:p>
          </p:txBody>
        </p:sp>
      </p:grpSp>
      <p:sp>
        <p:nvSpPr>
          <p:cNvPr id="18" name="Oval 17"/>
          <p:cNvSpPr/>
          <p:nvPr/>
        </p:nvSpPr>
        <p:spPr>
          <a:xfrm>
            <a:off x="3406140" y="2406015"/>
            <a:ext cx="2331720" cy="2331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 name="Group 18"/>
          <p:cNvGrpSpPr/>
          <p:nvPr/>
        </p:nvGrpSpPr>
        <p:grpSpPr>
          <a:xfrm>
            <a:off x="3406140" y="2406015"/>
            <a:ext cx="2331720" cy="2331720"/>
            <a:chOff x="4541520" y="1874520"/>
            <a:chExt cx="3108960" cy="3108960"/>
          </a:xfrm>
        </p:grpSpPr>
        <p:sp>
          <p:nvSpPr>
            <p:cNvPr id="20" name="Donut 1"/>
            <p:cNvSpPr/>
            <p:nvPr/>
          </p:nvSpPr>
          <p:spPr>
            <a:xfrm>
              <a:off x="4541520" y="1874520"/>
              <a:ext cx="3108960" cy="3108960"/>
            </a:xfrm>
            <a:prstGeom prst="donut">
              <a:avLst>
                <a:gd name="adj" fmla="val 60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 name="Donut 2"/>
            <p:cNvSpPr/>
            <p:nvPr/>
          </p:nvSpPr>
          <p:spPr>
            <a:xfrm>
              <a:off x="4861560" y="2194560"/>
              <a:ext cx="2468880" cy="2468880"/>
            </a:xfrm>
            <a:prstGeom prst="donut">
              <a:avLst>
                <a:gd name="adj" fmla="val 73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Donut 3"/>
            <p:cNvSpPr/>
            <p:nvPr/>
          </p:nvSpPr>
          <p:spPr>
            <a:xfrm>
              <a:off x="5181600" y="2514600"/>
              <a:ext cx="1828800" cy="1828800"/>
            </a:xfrm>
            <a:prstGeom prst="donut">
              <a:avLst>
                <a:gd name="adj" fmla="val 104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Oval 22"/>
            <p:cNvSpPr/>
            <p:nvPr/>
          </p:nvSpPr>
          <p:spPr>
            <a:xfrm>
              <a:off x="5593080" y="2933700"/>
              <a:ext cx="1005840" cy="1005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p:cNvGrpSpPr/>
          <p:nvPr/>
        </p:nvGrpSpPr>
        <p:grpSpPr>
          <a:xfrm>
            <a:off x="1" y="2797492"/>
            <a:ext cx="3318986" cy="1548767"/>
            <a:chOff x="0" y="2194560"/>
            <a:chExt cx="4425315" cy="2065023"/>
          </a:xfrm>
        </p:grpSpPr>
        <p:sp>
          <p:nvSpPr>
            <p:cNvPr id="25" name="Rectangle 24"/>
            <p:cNvSpPr/>
            <p:nvPr/>
          </p:nvSpPr>
          <p:spPr>
            <a:xfrm>
              <a:off x="0" y="2194560"/>
              <a:ext cx="3853815" cy="206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Isosceles Triangle 25"/>
            <p:cNvSpPr/>
            <p:nvPr/>
          </p:nvSpPr>
          <p:spPr>
            <a:xfrm rot="5400000">
              <a:off x="3101340" y="2935608"/>
              <a:ext cx="2065020" cy="58293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 name="Group 26"/>
          <p:cNvGrpSpPr/>
          <p:nvPr/>
        </p:nvGrpSpPr>
        <p:grpSpPr>
          <a:xfrm flipH="1">
            <a:off x="5825014" y="2797492"/>
            <a:ext cx="3318986" cy="1548767"/>
            <a:chOff x="0" y="2194560"/>
            <a:chExt cx="4425315" cy="2065023"/>
          </a:xfrm>
        </p:grpSpPr>
        <p:sp>
          <p:nvSpPr>
            <p:cNvPr id="28" name="Rectangle 27"/>
            <p:cNvSpPr/>
            <p:nvPr/>
          </p:nvSpPr>
          <p:spPr>
            <a:xfrm>
              <a:off x="0" y="2194560"/>
              <a:ext cx="3853815" cy="20650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Isosceles Triangle 28"/>
            <p:cNvSpPr/>
            <p:nvPr/>
          </p:nvSpPr>
          <p:spPr>
            <a:xfrm rot="5400000">
              <a:off x="3101340" y="2935608"/>
              <a:ext cx="2065020" cy="5829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0" name="TextBox 29"/>
          <p:cNvSpPr txBox="1"/>
          <p:nvPr/>
        </p:nvSpPr>
        <p:spPr>
          <a:xfrm>
            <a:off x="55067" y="2857448"/>
            <a:ext cx="2660202" cy="1546577"/>
          </a:xfrm>
          <a:prstGeom prst="rect">
            <a:avLst/>
          </a:prstGeom>
          <a:noFill/>
        </p:spPr>
        <p:txBody>
          <a:bodyPr wrap="square" rtlCol="0">
            <a:spAutoFit/>
          </a:bodyPr>
          <a:lstStyle/>
          <a:p>
            <a:pPr algn="r"/>
            <a:r>
              <a:rPr lang="en-US" sz="1350" dirty="0" err="1">
                <a:solidFill>
                  <a:schemeClr val="bg1"/>
                </a:solidFill>
                <a:latin typeface="Arial" panose="020B0604020202020204" pitchFamily="34" charset="0"/>
                <a:cs typeface="Arial" panose="020B0604020202020204" pitchFamily="34" charset="0"/>
              </a:rPr>
              <a:t>Hukum</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penjumlahan</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menghendaki</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peristiwa</a:t>
            </a:r>
            <a:r>
              <a:rPr lang="en-US" sz="1350" dirty="0">
                <a:solidFill>
                  <a:schemeClr val="bg1"/>
                </a:solidFill>
                <a:latin typeface="Arial" panose="020B0604020202020204" pitchFamily="34" charset="0"/>
                <a:cs typeface="Arial" panose="020B0604020202020204" pitchFamily="34" charset="0"/>
              </a:rPr>
              <a:t> yang </a:t>
            </a:r>
            <a:r>
              <a:rPr lang="en-US" sz="1350" dirty="0" err="1">
                <a:solidFill>
                  <a:schemeClr val="bg1"/>
                </a:solidFill>
                <a:latin typeface="Arial" panose="020B0604020202020204" pitchFamily="34" charset="0"/>
                <a:cs typeface="Arial" panose="020B0604020202020204" pitchFamily="34" charset="0"/>
              </a:rPr>
              <a:t>saling</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lepas</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atau</a:t>
            </a:r>
            <a:r>
              <a:rPr lang="en-US" sz="1350" dirty="0">
                <a:solidFill>
                  <a:schemeClr val="bg1"/>
                </a:solidFill>
                <a:latin typeface="Arial" panose="020B0604020202020204" pitchFamily="34" charset="0"/>
                <a:cs typeface="Arial" panose="020B0604020202020204" pitchFamily="34" charset="0"/>
              </a:rPr>
              <a:t> mutually exclusive </a:t>
            </a:r>
            <a:r>
              <a:rPr lang="en-US" sz="1350" dirty="0" err="1">
                <a:solidFill>
                  <a:schemeClr val="bg1"/>
                </a:solidFill>
                <a:latin typeface="Arial" panose="020B0604020202020204" pitchFamily="34" charset="0"/>
                <a:cs typeface="Arial" panose="020B0604020202020204" pitchFamily="34" charset="0"/>
              </a:rPr>
              <a:t>yaitu</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apabila</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suatu</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peristiwa</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terjadi</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maka</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peristiwa</a:t>
            </a:r>
            <a:r>
              <a:rPr lang="en-US" sz="1350" dirty="0">
                <a:solidFill>
                  <a:schemeClr val="bg1"/>
                </a:solidFill>
                <a:latin typeface="Arial" panose="020B0604020202020204" pitchFamily="34" charset="0"/>
                <a:cs typeface="Arial" panose="020B0604020202020204" pitchFamily="34" charset="0"/>
              </a:rPr>
              <a:t> lain </a:t>
            </a:r>
            <a:r>
              <a:rPr lang="en-US" sz="1350" dirty="0" err="1">
                <a:solidFill>
                  <a:schemeClr val="bg1"/>
                </a:solidFill>
                <a:latin typeface="Arial" panose="020B0604020202020204" pitchFamily="34" charset="0"/>
                <a:cs typeface="Arial" panose="020B0604020202020204" pitchFamily="34" charset="0"/>
              </a:rPr>
              <a:t>tidak</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dapat</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terjadi</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pada</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saat</a:t>
            </a:r>
            <a:r>
              <a:rPr lang="en-US" sz="1350" dirty="0">
                <a:solidFill>
                  <a:schemeClr val="bg1"/>
                </a:solidFill>
                <a:latin typeface="Arial" panose="020B0604020202020204" pitchFamily="34" charset="0"/>
                <a:cs typeface="Arial" panose="020B0604020202020204" pitchFamily="34" charset="0"/>
              </a:rPr>
              <a:t> </a:t>
            </a:r>
            <a:r>
              <a:rPr lang="en-US" sz="1350" dirty="0" err="1">
                <a:solidFill>
                  <a:schemeClr val="bg1"/>
                </a:solidFill>
                <a:latin typeface="Arial" panose="020B0604020202020204" pitchFamily="34" charset="0"/>
                <a:cs typeface="Arial" panose="020B0604020202020204" pitchFamily="34" charset="0"/>
              </a:rPr>
              <a:t>bersamaan</a:t>
            </a:r>
            <a:r>
              <a:rPr lang="en-US" sz="1350" dirty="0">
                <a:solidFill>
                  <a:schemeClr val="bg1"/>
                </a:solidFill>
                <a:latin typeface="Arial" panose="020B0604020202020204" pitchFamily="34" charset="0"/>
                <a:cs typeface="Arial" panose="020B0604020202020204" pitchFamily="34" charset="0"/>
              </a:rPr>
              <a:t>.</a:t>
            </a:r>
            <a:endParaRPr lang="en-US" sz="135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6289525" y="2886075"/>
            <a:ext cx="2779900" cy="1546577"/>
          </a:xfrm>
          <a:prstGeom prst="rect">
            <a:avLst/>
          </a:prstGeom>
          <a:noFill/>
        </p:spPr>
        <p:txBody>
          <a:bodyPr wrap="square" rtlCol="0">
            <a:spAutoFit/>
          </a:bodyPr>
          <a:lstStyle/>
          <a:p>
            <a:r>
              <a:rPr lang="sv-SE" sz="1350" dirty="0">
                <a:solidFill>
                  <a:schemeClr val="bg1"/>
                </a:solidFill>
                <a:latin typeface="Arial" panose="020B0604020202020204" pitchFamily="34" charset="0"/>
                <a:cs typeface="Arial" panose="020B0604020202020204" pitchFamily="34" charset="0"/>
              </a:rPr>
              <a:t>Jika kejadian A dan B saling lepas maka probabilitas terjadi peristiwa tersebut adalah :</a:t>
            </a:r>
            <a:endParaRPr lang="sv-SE" sz="1350" dirty="0">
              <a:solidFill>
                <a:schemeClr val="bg1"/>
              </a:solidFill>
              <a:latin typeface="Arial" panose="020B0604020202020204" pitchFamily="34" charset="0"/>
              <a:cs typeface="Arial" panose="020B0604020202020204" pitchFamily="34" charset="0"/>
            </a:endParaRPr>
          </a:p>
          <a:p>
            <a:endParaRPr lang="sv-SE" sz="1350" dirty="0">
              <a:solidFill>
                <a:schemeClr val="bg1"/>
              </a:solidFill>
              <a:latin typeface="Arial" panose="020B0604020202020204" pitchFamily="34" charset="0"/>
              <a:cs typeface="Arial" panose="020B0604020202020204" pitchFamily="34" charset="0"/>
            </a:endParaRPr>
          </a:p>
          <a:p>
            <a:r>
              <a:rPr lang="sv-SE" sz="1350" dirty="0">
                <a:solidFill>
                  <a:schemeClr val="bg1"/>
                </a:solidFill>
                <a:latin typeface="Arial" panose="020B0604020202020204" pitchFamily="34" charset="0"/>
                <a:cs typeface="Arial" panose="020B0604020202020204" pitchFamily="34" charset="0"/>
              </a:rPr>
              <a:t>P(A atau B) = P(A) + P(B)</a:t>
            </a:r>
            <a:endParaRPr lang="sv-SE" sz="1350" dirty="0">
              <a:solidFill>
                <a:schemeClr val="bg1"/>
              </a:solidFill>
              <a:latin typeface="Arial" panose="020B0604020202020204" pitchFamily="34" charset="0"/>
              <a:cs typeface="Arial" panose="020B0604020202020204" pitchFamily="34" charset="0"/>
            </a:endParaRPr>
          </a:p>
          <a:p>
            <a:endParaRPr lang="sv-SE" sz="1350" dirty="0">
              <a:solidFill>
                <a:schemeClr val="bg1"/>
              </a:solidFill>
              <a:latin typeface="Arial" panose="020B0604020202020204" pitchFamily="34" charset="0"/>
              <a:cs typeface="Arial" panose="020B0604020202020204" pitchFamily="34" charset="0"/>
            </a:endParaRPr>
          </a:p>
          <a:p>
            <a:r>
              <a:rPr lang="sv-SE" sz="1350" dirty="0">
                <a:solidFill>
                  <a:schemeClr val="bg1"/>
                </a:solidFill>
                <a:latin typeface="Arial" panose="020B0604020202020204" pitchFamily="34" charset="0"/>
                <a:cs typeface="Arial" panose="020B0604020202020204" pitchFamily="34" charset="0"/>
              </a:rPr>
              <a:t>P ( A ∪ B ) = P(A) + P(B)</a:t>
            </a:r>
            <a:endParaRPr lang="en-US" sz="135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44268" y="1019481"/>
            <a:ext cx="6457950" cy="969771"/>
          </a:xfrm>
        </p:spPr>
        <p:txBody>
          <a:bodyPr>
            <a:normAutofit fontScale="90000"/>
          </a:bodyPr>
          <a:lstStyle/>
          <a:p>
            <a:r>
              <a:rPr lang="en-US" dirty="0" err="1" smtClean="0"/>
              <a:t>Hukum</a:t>
            </a:r>
            <a:r>
              <a:rPr lang="en-US" dirty="0" smtClean="0"/>
              <a:t> </a:t>
            </a:r>
            <a:r>
              <a:rPr lang="en-US" dirty="0" err="1" smtClean="0"/>
              <a:t>Penjumlahan</a:t>
            </a:r>
            <a:br>
              <a:rPr lang="en-US" dirty="0"/>
            </a:br>
            <a:r>
              <a:rPr lang="en-US" dirty="0" err="1"/>
              <a:t>Peristiwa</a:t>
            </a:r>
            <a:r>
              <a:rPr lang="en-US" dirty="0"/>
              <a:t> </a:t>
            </a:r>
            <a:r>
              <a:rPr lang="en-US" dirty="0" err="1"/>
              <a:t>saling</a:t>
            </a:r>
            <a:r>
              <a:rPr lang="en-US" dirty="0"/>
              <a:t> </a:t>
            </a:r>
            <a:r>
              <a:rPr lang="en-US" dirty="0" err="1"/>
              <a:t>lepas</a:t>
            </a:r>
            <a:r>
              <a:rPr lang="en-US" dirty="0"/>
              <a:t> (Mutually exclusive)</a:t>
            </a:r>
            <a:endParaRPr lang="en-US" dirty="0"/>
          </a:p>
        </p:txBody>
      </p:sp>
      <p:grpSp>
        <p:nvGrpSpPr>
          <p:cNvPr id="5" name="Group 4"/>
          <p:cNvGrpSpPr>
            <a:grpSpLocks noChangeAspect="1"/>
          </p:cNvGrpSpPr>
          <p:nvPr/>
        </p:nvGrpSpPr>
        <p:grpSpPr bwMode="auto">
          <a:xfrm>
            <a:off x="302293" y="2028586"/>
            <a:ext cx="8589044" cy="3796826"/>
            <a:chOff x="507" y="1182"/>
            <a:chExt cx="3091" cy="2558"/>
          </a:xfrm>
        </p:grpSpPr>
        <p:sp>
          <p:nvSpPr>
            <p:cNvPr id="6"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7"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0" name="Freeform 9"/>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1" name="Oval 10"/>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13"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r>
              <a:rPr lang="en-US" sz="1350" dirty="0" err="1"/>
              <a:t>Bila</a:t>
            </a:r>
            <a:r>
              <a:rPr lang="en-US" sz="1350" dirty="0"/>
              <a:t> </a:t>
            </a:r>
            <a:r>
              <a:rPr lang="en-US" sz="1350" dirty="0" err="1"/>
              <a:t>sebuah</a:t>
            </a:r>
            <a:r>
              <a:rPr lang="en-US" sz="1350" dirty="0"/>
              <a:t> </a:t>
            </a:r>
            <a:r>
              <a:rPr lang="en-US" sz="1350" dirty="0" err="1"/>
              <a:t>dadu</a:t>
            </a:r>
            <a:r>
              <a:rPr lang="en-US" sz="1350" dirty="0"/>
              <a:t> </a:t>
            </a:r>
            <a:r>
              <a:rPr lang="en-US" sz="1350" dirty="0" err="1"/>
              <a:t>dilemparkan</a:t>
            </a:r>
            <a:r>
              <a:rPr lang="en-US" sz="1350" dirty="0"/>
              <a:t>, </a:t>
            </a:r>
            <a:r>
              <a:rPr lang="en-US" sz="1350" dirty="0" err="1"/>
              <a:t>tentukan</a:t>
            </a:r>
            <a:r>
              <a:rPr lang="en-US" sz="1350" dirty="0"/>
              <a:t> </a:t>
            </a:r>
            <a:r>
              <a:rPr lang="en-US" sz="1350" dirty="0" err="1"/>
              <a:t>probabilitas</a:t>
            </a:r>
            <a:r>
              <a:rPr lang="en-US" sz="1350" dirty="0"/>
              <a:t> :</a:t>
            </a:r>
            <a:br>
              <a:rPr lang="en-US" sz="1350" dirty="0"/>
            </a:br>
            <a:r>
              <a:rPr lang="en-US" sz="1350" dirty="0"/>
              <a:t>A </a:t>
            </a:r>
            <a:r>
              <a:rPr lang="en-US" sz="1350" dirty="0" err="1"/>
              <a:t>Peristiwa</a:t>
            </a:r>
            <a:r>
              <a:rPr lang="en-US" sz="1350" dirty="0"/>
              <a:t> </a:t>
            </a:r>
            <a:r>
              <a:rPr lang="en-US" sz="1350" dirty="0" err="1"/>
              <a:t>mata</a:t>
            </a:r>
            <a:r>
              <a:rPr lang="en-US" sz="1350" dirty="0"/>
              <a:t> </a:t>
            </a:r>
            <a:r>
              <a:rPr lang="en-US" sz="1350" dirty="0" err="1"/>
              <a:t>dadu</a:t>
            </a:r>
            <a:r>
              <a:rPr lang="en-US" sz="1350" dirty="0"/>
              <a:t> 4 </a:t>
            </a:r>
            <a:r>
              <a:rPr lang="en-US" sz="1350" dirty="0" err="1"/>
              <a:t>muncul</a:t>
            </a:r>
            <a:br>
              <a:rPr lang="en-US" sz="1350" dirty="0"/>
            </a:br>
            <a:r>
              <a:rPr lang="en-US" sz="1350" dirty="0"/>
              <a:t>B </a:t>
            </a:r>
            <a:r>
              <a:rPr lang="en-US" sz="1350" dirty="0" err="1"/>
              <a:t>Peristiwa</a:t>
            </a:r>
            <a:r>
              <a:rPr lang="en-US" sz="1350" dirty="0"/>
              <a:t> </a:t>
            </a:r>
            <a:r>
              <a:rPr lang="en-US" sz="1350" dirty="0" err="1"/>
              <a:t>mata</a:t>
            </a:r>
            <a:r>
              <a:rPr lang="en-US" sz="1350" dirty="0"/>
              <a:t> </a:t>
            </a:r>
            <a:r>
              <a:rPr lang="en-US" sz="1350" dirty="0" err="1"/>
              <a:t>dadu</a:t>
            </a:r>
            <a:r>
              <a:rPr lang="en-US" sz="1350" dirty="0"/>
              <a:t> </a:t>
            </a:r>
            <a:r>
              <a:rPr lang="en-US" sz="1350" dirty="0" err="1"/>
              <a:t>lebih</a:t>
            </a:r>
            <a:r>
              <a:rPr lang="en-US" sz="1350" dirty="0"/>
              <a:t> </a:t>
            </a:r>
            <a:r>
              <a:rPr lang="en-US" sz="1350" dirty="0" err="1"/>
              <a:t>kecil</a:t>
            </a:r>
            <a:r>
              <a:rPr lang="en-US" sz="1350" dirty="0"/>
              <a:t> </a:t>
            </a:r>
            <a:r>
              <a:rPr lang="en-US" sz="1350" dirty="0" err="1"/>
              <a:t>dari</a:t>
            </a:r>
            <a:r>
              <a:rPr lang="en-US" sz="1350" dirty="0"/>
              <a:t> 3 </a:t>
            </a:r>
            <a:r>
              <a:rPr lang="en-US" sz="1350" dirty="0" err="1"/>
              <a:t>muncul</a:t>
            </a:r>
            <a:endParaRPr lang="en-US" sz="1350" dirty="0"/>
          </a:p>
          <a:p>
            <a:r>
              <a:rPr lang="en-US" sz="1350" dirty="0" err="1"/>
              <a:t>Jawab</a:t>
            </a:r>
            <a:r>
              <a:rPr lang="en-US" sz="1350" dirty="0"/>
              <a:t> :</a:t>
            </a:r>
            <a:endParaRPr lang="en-US" sz="1350" dirty="0"/>
          </a:p>
          <a:p>
            <a:endParaRPr lang="en-US" sz="1350" dirty="0"/>
          </a:p>
          <a:p>
            <a:endParaRPr lang="en-US" sz="1350" dirty="0"/>
          </a:p>
          <a:p>
            <a:r>
              <a:rPr lang="pt-BR" sz="1350" dirty="0"/>
              <a:t>Jadi P(A atau B) = P(A) + P(B) =</a:t>
            </a:r>
            <a:endParaRPr lang="pt-BR" sz="1350" dirty="0"/>
          </a:p>
          <a:p>
            <a:endParaRPr lang="en-US" sz="1350" dirty="0"/>
          </a:p>
          <a:p>
            <a:endParaRPr lang="en-US" sz="1350" dirty="0"/>
          </a:p>
        </p:txBody>
      </p:sp>
      <p:pic>
        <p:nvPicPr>
          <p:cNvPr id="16" name="Picture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7431" y="3106369"/>
            <a:ext cx="2073422" cy="274625"/>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17430" y="3765153"/>
            <a:ext cx="1577099" cy="325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46"/>
          <p:cNvSpPr/>
          <p:nvPr/>
        </p:nvSpPr>
        <p:spPr bwMode="auto">
          <a:xfrm>
            <a:off x="417477" y="2295570"/>
            <a:ext cx="3706391" cy="3705180"/>
          </a:xfrm>
          <a:custGeom>
            <a:avLst/>
            <a:gdLst>
              <a:gd name="T0" fmla="*/ 1590 w 2291"/>
              <a:gd name="T1" fmla="*/ 888 h 2290"/>
              <a:gd name="T2" fmla="*/ 1387 w 2291"/>
              <a:gd name="T3" fmla="*/ 918 h 2290"/>
              <a:gd name="T4" fmla="*/ 885 w 2291"/>
              <a:gd name="T5" fmla="*/ 527 h 2290"/>
              <a:gd name="T6" fmla="*/ 893 w 2291"/>
              <a:gd name="T7" fmla="*/ 446 h 2290"/>
              <a:gd name="T8" fmla="*/ 447 w 2291"/>
              <a:gd name="T9" fmla="*/ 0 h 2290"/>
              <a:gd name="T10" fmla="*/ 0 w 2291"/>
              <a:gd name="T11" fmla="*/ 446 h 2290"/>
              <a:gd name="T12" fmla="*/ 447 w 2291"/>
              <a:gd name="T13" fmla="*/ 892 h 2290"/>
              <a:gd name="T14" fmla="*/ 528 w 2291"/>
              <a:gd name="T15" fmla="*/ 885 h 2290"/>
              <a:gd name="T16" fmla="*/ 919 w 2291"/>
              <a:gd name="T17" fmla="*/ 1386 h 2290"/>
              <a:gd name="T18" fmla="*/ 889 w 2291"/>
              <a:gd name="T19" fmla="*/ 1589 h 2290"/>
              <a:gd name="T20" fmla="*/ 1590 w 2291"/>
              <a:gd name="T21" fmla="*/ 2290 h 2290"/>
              <a:gd name="T22" fmla="*/ 2291 w 2291"/>
              <a:gd name="T23" fmla="*/ 1589 h 2290"/>
              <a:gd name="T24" fmla="*/ 1590 w 2291"/>
              <a:gd name="T25" fmla="*/ 888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1" h="2290">
                <a:moveTo>
                  <a:pt x="1590" y="888"/>
                </a:moveTo>
                <a:cubicBezTo>
                  <a:pt x="1519" y="888"/>
                  <a:pt x="1451" y="899"/>
                  <a:pt x="1387" y="918"/>
                </a:cubicBezTo>
                <a:cubicBezTo>
                  <a:pt x="1015" y="1028"/>
                  <a:pt x="842" y="770"/>
                  <a:pt x="885" y="527"/>
                </a:cubicBezTo>
                <a:cubicBezTo>
                  <a:pt x="890" y="501"/>
                  <a:pt x="893" y="474"/>
                  <a:pt x="893" y="446"/>
                </a:cubicBezTo>
                <a:cubicBezTo>
                  <a:pt x="893" y="200"/>
                  <a:pt x="693" y="0"/>
                  <a:pt x="447" y="0"/>
                </a:cubicBezTo>
                <a:cubicBezTo>
                  <a:pt x="201" y="0"/>
                  <a:pt x="0" y="200"/>
                  <a:pt x="0" y="446"/>
                </a:cubicBezTo>
                <a:cubicBezTo>
                  <a:pt x="0" y="692"/>
                  <a:pt x="201" y="892"/>
                  <a:pt x="447" y="892"/>
                </a:cubicBezTo>
                <a:cubicBezTo>
                  <a:pt x="474" y="892"/>
                  <a:pt x="502" y="889"/>
                  <a:pt x="528" y="885"/>
                </a:cubicBezTo>
                <a:cubicBezTo>
                  <a:pt x="771" y="841"/>
                  <a:pt x="1029" y="1015"/>
                  <a:pt x="919" y="1386"/>
                </a:cubicBezTo>
                <a:cubicBezTo>
                  <a:pt x="899" y="1450"/>
                  <a:pt x="889" y="1519"/>
                  <a:pt x="889" y="1589"/>
                </a:cubicBezTo>
                <a:cubicBezTo>
                  <a:pt x="889" y="1976"/>
                  <a:pt x="1203" y="2290"/>
                  <a:pt x="1590" y="2290"/>
                </a:cubicBezTo>
                <a:cubicBezTo>
                  <a:pt x="1976" y="2290"/>
                  <a:pt x="2291" y="1976"/>
                  <a:pt x="2291" y="1589"/>
                </a:cubicBezTo>
                <a:cubicBezTo>
                  <a:pt x="2291" y="1203"/>
                  <a:pt x="1976" y="888"/>
                  <a:pt x="1590" y="888"/>
                </a:cubicBezTo>
                <a:close/>
              </a:path>
            </a:pathLst>
          </a:custGeom>
          <a:solidFill>
            <a:srgbClr val="0F608D"/>
          </a:solidFill>
          <a:ln w="9525">
            <a:noFill/>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37" name="Freeform 47"/>
          <p:cNvSpPr/>
          <p:nvPr/>
        </p:nvSpPr>
        <p:spPr bwMode="auto">
          <a:xfrm>
            <a:off x="66217" y="1943101"/>
            <a:ext cx="3554987" cy="3553775"/>
          </a:xfrm>
          <a:custGeom>
            <a:avLst/>
            <a:gdLst>
              <a:gd name="T0" fmla="*/ 1646 w 2197"/>
              <a:gd name="T1" fmla="*/ 0 h 2197"/>
              <a:gd name="T2" fmla="*/ 1095 w 2197"/>
              <a:gd name="T3" fmla="*/ 551 h 2197"/>
              <a:gd name="T4" fmla="*/ 1122 w 2197"/>
              <a:gd name="T5" fmla="*/ 722 h 2197"/>
              <a:gd name="T6" fmla="*/ 721 w 2197"/>
              <a:gd name="T7" fmla="*/ 1122 h 2197"/>
              <a:gd name="T8" fmla="*/ 551 w 2197"/>
              <a:gd name="T9" fmla="*/ 1095 h 2197"/>
              <a:gd name="T10" fmla="*/ 0 w 2197"/>
              <a:gd name="T11" fmla="*/ 1646 h 2197"/>
              <a:gd name="T12" fmla="*/ 551 w 2197"/>
              <a:gd name="T13" fmla="*/ 2197 h 2197"/>
              <a:gd name="T14" fmla="*/ 1102 w 2197"/>
              <a:gd name="T15" fmla="*/ 1646 h 2197"/>
              <a:gd name="T16" fmla="*/ 1075 w 2197"/>
              <a:gd name="T17" fmla="*/ 1475 h 2197"/>
              <a:gd name="T18" fmla="*/ 1475 w 2197"/>
              <a:gd name="T19" fmla="*/ 1075 h 2197"/>
              <a:gd name="T20" fmla="*/ 1646 w 2197"/>
              <a:gd name="T21" fmla="*/ 1102 h 2197"/>
              <a:gd name="T22" fmla="*/ 2197 w 2197"/>
              <a:gd name="T23" fmla="*/ 551 h 2197"/>
              <a:gd name="T24" fmla="*/ 1646 w 2197"/>
              <a:gd name="T25" fmla="*/ 0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7" h="2197">
                <a:moveTo>
                  <a:pt x="1646" y="0"/>
                </a:moveTo>
                <a:cubicBezTo>
                  <a:pt x="1342" y="0"/>
                  <a:pt x="1095" y="247"/>
                  <a:pt x="1095" y="551"/>
                </a:cubicBezTo>
                <a:cubicBezTo>
                  <a:pt x="1095" y="611"/>
                  <a:pt x="1104" y="668"/>
                  <a:pt x="1122" y="722"/>
                </a:cubicBezTo>
                <a:cubicBezTo>
                  <a:pt x="1209" y="991"/>
                  <a:pt x="990" y="1209"/>
                  <a:pt x="721" y="1122"/>
                </a:cubicBezTo>
                <a:cubicBezTo>
                  <a:pt x="668" y="1105"/>
                  <a:pt x="610" y="1095"/>
                  <a:pt x="551" y="1095"/>
                </a:cubicBezTo>
                <a:cubicBezTo>
                  <a:pt x="247" y="1095"/>
                  <a:pt x="0" y="1342"/>
                  <a:pt x="0" y="1646"/>
                </a:cubicBezTo>
                <a:cubicBezTo>
                  <a:pt x="0" y="1950"/>
                  <a:pt x="247" y="2197"/>
                  <a:pt x="551" y="2197"/>
                </a:cubicBezTo>
                <a:cubicBezTo>
                  <a:pt x="855" y="2197"/>
                  <a:pt x="1102" y="1950"/>
                  <a:pt x="1102" y="1646"/>
                </a:cubicBezTo>
                <a:cubicBezTo>
                  <a:pt x="1102" y="1586"/>
                  <a:pt x="1092" y="1529"/>
                  <a:pt x="1075" y="1475"/>
                </a:cubicBezTo>
                <a:cubicBezTo>
                  <a:pt x="988" y="1206"/>
                  <a:pt x="1206" y="988"/>
                  <a:pt x="1475" y="1075"/>
                </a:cubicBezTo>
                <a:cubicBezTo>
                  <a:pt x="1529" y="1093"/>
                  <a:pt x="1586" y="1102"/>
                  <a:pt x="1646" y="1102"/>
                </a:cubicBezTo>
                <a:cubicBezTo>
                  <a:pt x="1950" y="1102"/>
                  <a:pt x="2197" y="855"/>
                  <a:pt x="2197" y="551"/>
                </a:cubicBezTo>
                <a:cubicBezTo>
                  <a:pt x="2197" y="247"/>
                  <a:pt x="1950" y="0"/>
                  <a:pt x="1646" y="0"/>
                </a:cubicBezTo>
                <a:close/>
              </a:path>
            </a:pathLst>
          </a:custGeom>
          <a:solidFill>
            <a:srgbClr val="1C8ABA"/>
          </a:solidFill>
          <a:ln w="9525">
            <a:noFill/>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38" name="Oval 37"/>
          <p:cNvSpPr/>
          <p:nvPr/>
        </p:nvSpPr>
        <p:spPr>
          <a:xfrm>
            <a:off x="1969396" y="2097412"/>
            <a:ext cx="1491681" cy="1491681"/>
          </a:xfrm>
          <a:prstGeom prst="ellipse">
            <a:avLst/>
          </a:prstGeom>
          <a:solidFill>
            <a:sysClr val="window" lastClr="FFFFFF"/>
          </a:solidFill>
          <a:ln w="25400" cap="flat" cmpd="sng" algn="ctr">
            <a:noFill/>
            <a:prstDash val="solid"/>
          </a:ln>
          <a:effectLst/>
        </p:spPr>
        <p:txBody>
          <a:bodyPr rtlCol="0" anchor="ctr"/>
          <a:lstStyle/>
          <a:p>
            <a:pPr algn="ctr" defTabSz="913765">
              <a:defRPr/>
            </a:pPr>
            <a:endParaRPr lang="en-US" sz="1050" kern="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39" name="Oval 38"/>
          <p:cNvSpPr/>
          <p:nvPr/>
        </p:nvSpPr>
        <p:spPr>
          <a:xfrm>
            <a:off x="2059687" y="3918951"/>
            <a:ext cx="1885139" cy="1885139"/>
          </a:xfrm>
          <a:prstGeom prst="ellipse">
            <a:avLst/>
          </a:prstGeom>
          <a:solidFill>
            <a:sysClr val="window" lastClr="FFFFFF"/>
          </a:solidFill>
          <a:ln w="25400" cap="flat" cmpd="sng" algn="ctr">
            <a:noFill/>
            <a:prstDash val="solid"/>
          </a:ln>
          <a:effectLst/>
        </p:spPr>
        <p:txBody>
          <a:bodyPr rtlCol="0" anchor="ctr"/>
          <a:lstStyle/>
          <a:p>
            <a:pPr algn="ctr" defTabSz="913765">
              <a:defRPr/>
            </a:pPr>
            <a:endParaRPr lang="en-US" sz="1050" kern="0">
              <a:solidFill>
                <a:srgbClr val="000000">
                  <a:lumMod val="75000"/>
                  <a:lumOff val="25000"/>
                </a:srgbClr>
              </a:solidFill>
              <a:latin typeface="Arial" panose="020B0604020202020204" pitchFamily="34" charset="0"/>
              <a:cs typeface="Arial" panose="020B0604020202020204" pitchFamily="34" charset="0"/>
            </a:endParaRPr>
          </a:p>
        </p:txBody>
      </p:sp>
      <p:grpSp>
        <p:nvGrpSpPr>
          <p:cNvPr id="40" name="Group 39"/>
          <p:cNvGrpSpPr/>
          <p:nvPr/>
        </p:nvGrpSpPr>
        <p:grpSpPr>
          <a:xfrm>
            <a:off x="130360" y="3791931"/>
            <a:ext cx="1645152" cy="1645151"/>
            <a:chOff x="3807807" y="3727862"/>
            <a:chExt cx="1166245" cy="1166245"/>
          </a:xfrm>
        </p:grpSpPr>
        <p:sp>
          <p:nvSpPr>
            <p:cNvPr id="41" name="Oval 40"/>
            <p:cNvSpPr/>
            <p:nvPr/>
          </p:nvSpPr>
          <p:spPr>
            <a:xfrm>
              <a:off x="3807807" y="3727862"/>
              <a:ext cx="1166245" cy="1166245"/>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050" kern="0" dirty="0">
                <a:solidFill>
                  <a:prstClr val="white"/>
                </a:solidFill>
                <a:latin typeface="Arial" panose="020B0604020202020204" pitchFamily="34" charset="0"/>
                <a:cs typeface="Arial" panose="020B0604020202020204" pitchFamily="34" charset="0"/>
              </a:endParaRPr>
            </a:p>
          </p:txBody>
        </p:sp>
        <p:grpSp>
          <p:nvGrpSpPr>
            <p:cNvPr id="42" name="Group 41"/>
            <p:cNvGrpSpPr/>
            <p:nvPr/>
          </p:nvGrpSpPr>
          <p:grpSpPr>
            <a:xfrm>
              <a:off x="4116083" y="4009782"/>
              <a:ext cx="549695" cy="602407"/>
              <a:chOff x="6656388" y="1300163"/>
              <a:chExt cx="347662" cy="381000"/>
            </a:xfrm>
            <a:solidFill>
              <a:sysClr val="window" lastClr="FFFFFF"/>
            </a:solidFill>
          </p:grpSpPr>
          <p:sp>
            <p:nvSpPr>
              <p:cNvPr id="43" name="Freeform 27"/>
              <p:cNvSpPr>
                <a:spLocks noEditPoints="1"/>
              </p:cNvSpPr>
              <p:nvPr/>
            </p:nvSpPr>
            <p:spPr bwMode="auto">
              <a:xfrm>
                <a:off x="6713538" y="1357313"/>
                <a:ext cx="233362" cy="323850"/>
              </a:xfrm>
              <a:custGeom>
                <a:avLst/>
                <a:gdLst>
                  <a:gd name="T0" fmla="*/ 762 w 2060"/>
                  <a:gd name="T1" fmla="*/ 305 h 2844"/>
                  <a:gd name="T2" fmla="*/ 486 w 2060"/>
                  <a:gd name="T3" fmla="*/ 474 h 2844"/>
                  <a:gd name="T4" fmla="*/ 309 w 2060"/>
                  <a:gd name="T5" fmla="*/ 735 h 2844"/>
                  <a:gd name="T6" fmla="*/ 263 w 2060"/>
                  <a:gd name="T7" fmla="*/ 1051 h 2844"/>
                  <a:gd name="T8" fmla="*/ 318 w 2060"/>
                  <a:gd name="T9" fmla="*/ 1304 h 2844"/>
                  <a:gd name="T10" fmla="*/ 420 w 2060"/>
                  <a:gd name="T11" fmla="*/ 1495 h 2844"/>
                  <a:gd name="T12" fmla="*/ 538 w 2060"/>
                  <a:gd name="T13" fmla="*/ 1673 h 2844"/>
                  <a:gd name="T14" fmla="*/ 612 w 2060"/>
                  <a:gd name="T15" fmla="*/ 1872 h 2844"/>
                  <a:gd name="T16" fmla="*/ 656 w 2060"/>
                  <a:gd name="T17" fmla="*/ 2010 h 2844"/>
                  <a:gd name="T18" fmla="*/ 1366 w 2060"/>
                  <a:gd name="T19" fmla="*/ 2043 h 2844"/>
                  <a:gd name="T20" fmla="*/ 1443 w 2060"/>
                  <a:gd name="T21" fmla="*/ 1943 h 2844"/>
                  <a:gd name="T22" fmla="*/ 1482 w 2060"/>
                  <a:gd name="T23" fmla="*/ 1749 h 2844"/>
                  <a:gd name="T24" fmla="*/ 1594 w 2060"/>
                  <a:gd name="T25" fmla="*/ 1563 h 2844"/>
                  <a:gd name="T26" fmla="*/ 1703 w 2060"/>
                  <a:gd name="T27" fmla="*/ 1386 h 2844"/>
                  <a:gd name="T28" fmla="*/ 1783 w 2060"/>
                  <a:gd name="T29" fmla="*/ 1161 h 2844"/>
                  <a:gd name="T30" fmla="*/ 1787 w 2060"/>
                  <a:gd name="T31" fmla="*/ 858 h 2844"/>
                  <a:gd name="T32" fmla="*/ 1659 w 2060"/>
                  <a:gd name="T33" fmla="*/ 569 h 2844"/>
                  <a:gd name="T34" fmla="*/ 1418 w 2060"/>
                  <a:gd name="T35" fmla="*/ 359 h 2844"/>
                  <a:gd name="T36" fmla="*/ 1100 w 2060"/>
                  <a:gd name="T37" fmla="*/ 262 h 2844"/>
                  <a:gd name="T38" fmla="*/ 1277 w 2060"/>
                  <a:gd name="T39" fmla="*/ 30 h 2844"/>
                  <a:gd name="T40" fmla="*/ 1637 w 2060"/>
                  <a:gd name="T41" fmla="*/ 192 h 2844"/>
                  <a:gd name="T42" fmla="*/ 1905 w 2060"/>
                  <a:gd name="T43" fmla="*/ 468 h 2844"/>
                  <a:gd name="T44" fmla="*/ 2046 w 2060"/>
                  <a:gd name="T45" fmla="*/ 829 h 2844"/>
                  <a:gd name="T46" fmla="*/ 2044 w 2060"/>
                  <a:gd name="T47" fmla="*/ 1185 h 2844"/>
                  <a:gd name="T48" fmla="*/ 1964 w 2060"/>
                  <a:gd name="T49" fmla="*/ 1447 h 2844"/>
                  <a:gd name="T50" fmla="*/ 1853 w 2060"/>
                  <a:gd name="T51" fmla="*/ 1643 h 2844"/>
                  <a:gd name="T52" fmla="*/ 1740 w 2060"/>
                  <a:gd name="T53" fmla="*/ 1813 h 2844"/>
                  <a:gd name="T54" fmla="*/ 1702 w 2060"/>
                  <a:gd name="T55" fmla="*/ 1965 h 2844"/>
                  <a:gd name="T56" fmla="*/ 1596 w 2060"/>
                  <a:gd name="T57" fmla="*/ 2184 h 2844"/>
                  <a:gd name="T58" fmla="*/ 1510 w 2060"/>
                  <a:gd name="T59" fmla="*/ 2331 h 2844"/>
                  <a:gd name="T60" fmla="*/ 1502 w 2060"/>
                  <a:gd name="T61" fmla="*/ 2468 h 2844"/>
                  <a:gd name="T62" fmla="*/ 1499 w 2060"/>
                  <a:gd name="T63" fmla="*/ 2532 h 2844"/>
                  <a:gd name="T64" fmla="*/ 1468 w 2060"/>
                  <a:gd name="T65" fmla="*/ 2616 h 2844"/>
                  <a:gd name="T66" fmla="*/ 1361 w 2060"/>
                  <a:gd name="T67" fmla="*/ 2709 h 2844"/>
                  <a:gd name="T68" fmla="*/ 1202 w 2060"/>
                  <a:gd name="T69" fmla="*/ 2823 h 2844"/>
                  <a:gd name="T70" fmla="*/ 904 w 2060"/>
                  <a:gd name="T71" fmla="*/ 2842 h 2844"/>
                  <a:gd name="T72" fmla="*/ 773 w 2060"/>
                  <a:gd name="T73" fmla="*/ 2741 h 2844"/>
                  <a:gd name="T74" fmla="*/ 616 w 2060"/>
                  <a:gd name="T75" fmla="*/ 2648 h 2844"/>
                  <a:gd name="T76" fmla="*/ 564 w 2060"/>
                  <a:gd name="T77" fmla="*/ 2549 h 2844"/>
                  <a:gd name="T78" fmla="*/ 560 w 2060"/>
                  <a:gd name="T79" fmla="*/ 2505 h 2844"/>
                  <a:gd name="T80" fmla="*/ 553 w 2060"/>
                  <a:gd name="T81" fmla="*/ 2388 h 2844"/>
                  <a:gd name="T82" fmla="*/ 546 w 2060"/>
                  <a:gd name="T83" fmla="*/ 2257 h 2844"/>
                  <a:gd name="T84" fmla="*/ 382 w 2060"/>
                  <a:gd name="T85" fmla="*/ 2057 h 2844"/>
                  <a:gd name="T86" fmla="*/ 345 w 2060"/>
                  <a:gd name="T87" fmla="*/ 1868 h 2844"/>
                  <a:gd name="T88" fmla="*/ 251 w 2060"/>
                  <a:gd name="T89" fmla="*/ 1709 h 2844"/>
                  <a:gd name="T90" fmla="*/ 139 w 2060"/>
                  <a:gd name="T91" fmla="*/ 1532 h 2844"/>
                  <a:gd name="T92" fmla="*/ 41 w 2060"/>
                  <a:gd name="T93" fmla="*/ 1299 h 2844"/>
                  <a:gd name="T94" fmla="*/ 0 w 2060"/>
                  <a:gd name="T95" fmla="*/ 989 h 2844"/>
                  <a:gd name="T96" fmla="*/ 81 w 2060"/>
                  <a:gd name="T97" fmla="*/ 605 h 2844"/>
                  <a:gd name="T98" fmla="*/ 302 w 2060"/>
                  <a:gd name="T99" fmla="*/ 291 h 2844"/>
                  <a:gd name="T100" fmla="*/ 630 w 2060"/>
                  <a:gd name="T101" fmla="*/ 79 h 2844"/>
                  <a:gd name="T102" fmla="*/ 1030 w 2060"/>
                  <a:gd name="T103"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0" h="2844">
                    <a:moveTo>
                      <a:pt x="1030" y="259"/>
                    </a:moveTo>
                    <a:lnTo>
                      <a:pt x="960" y="262"/>
                    </a:lnTo>
                    <a:lnTo>
                      <a:pt x="891" y="271"/>
                    </a:lnTo>
                    <a:lnTo>
                      <a:pt x="826" y="286"/>
                    </a:lnTo>
                    <a:lnTo>
                      <a:pt x="762" y="305"/>
                    </a:lnTo>
                    <a:lnTo>
                      <a:pt x="700" y="330"/>
                    </a:lnTo>
                    <a:lnTo>
                      <a:pt x="641" y="360"/>
                    </a:lnTo>
                    <a:lnTo>
                      <a:pt x="586" y="393"/>
                    </a:lnTo>
                    <a:lnTo>
                      <a:pt x="535" y="431"/>
                    </a:lnTo>
                    <a:lnTo>
                      <a:pt x="486" y="474"/>
                    </a:lnTo>
                    <a:lnTo>
                      <a:pt x="441" y="519"/>
                    </a:lnTo>
                    <a:lnTo>
                      <a:pt x="402" y="569"/>
                    </a:lnTo>
                    <a:lnTo>
                      <a:pt x="366" y="622"/>
                    </a:lnTo>
                    <a:lnTo>
                      <a:pt x="335" y="677"/>
                    </a:lnTo>
                    <a:lnTo>
                      <a:pt x="309" y="735"/>
                    </a:lnTo>
                    <a:lnTo>
                      <a:pt x="288" y="796"/>
                    </a:lnTo>
                    <a:lnTo>
                      <a:pt x="273" y="858"/>
                    </a:lnTo>
                    <a:lnTo>
                      <a:pt x="264" y="923"/>
                    </a:lnTo>
                    <a:lnTo>
                      <a:pt x="261" y="989"/>
                    </a:lnTo>
                    <a:lnTo>
                      <a:pt x="263" y="1051"/>
                    </a:lnTo>
                    <a:lnTo>
                      <a:pt x="268" y="1108"/>
                    </a:lnTo>
                    <a:lnTo>
                      <a:pt x="277" y="1161"/>
                    </a:lnTo>
                    <a:lnTo>
                      <a:pt x="288" y="1212"/>
                    </a:lnTo>
                    <a:lnTo>
                      <a:pt x="302" y="1260"/>
                    </a:lnTo>
                    <a:lnTo>
                      <a:pt x="318" y="1304"/>
                    </a:lnTo>
                    <a:lnTo>
                      <a:pt x="336" y="1346"/>
                    </a:lnTo>
                    <a:lnTo>
                      <a:pt x="356" y="1386"/>
                    </a:lnTo>
                    <a:lnTo>
                      <a:pt x="377" y="1424"/>
                    </a:lnTo>
                    <a:lnTo>
                      <a:pt x="399" y="1460"/>
                    </a:lnTo>
                    <a:lnTo>
                      <a:pt x="420" y="1495"/>
                    </a:lnTo>
                    <a:lnTo>
                      <a:pt x="444" y="1529"/>
                    </a:lnTo>
                    <a:lnTo>
                      <a:pt x="465" y="1562"/>
                    </a:lnTo>
                    <a:lnTo>
                      <a:pt x="490" y="1599"/>
                    </a:lnTo>
                    <a:lnTo>
                      <a:pt x="515" y="1636"/>
                    </a:lnTo>
                    <a:lnTo>
                      <a:pt x="538" y="1673"/>
                    </a:lnTo>
                    <a:lnTo>
                      <a:pt x="560" y="1710"/>
                    </a:lnTo>
                    <a:lnTo>
                      <a:pt x="578" y="1749"/>
                    </a:lnTo>
                    <a:lnTo>
                      <a:pt x="593" y="1788"/>
                    </a:lnTo>
                    <a:lnTo>
                      <a:pt x="604" y="1829"/>
                    </a:lnTo>
                    <a:lnTo>
                      <a:pt x="612" y="1872"/>
                    </a:lnTo>
                    <a:lnTo>
                      <a:pt x="614" y="1918"/>
                    </a:lnTo>
                    <a:lnTo>
                      <a:pt x="617" y="1943"/>
                    </a:lnTo>
                    <a:lnTo>
                      <a:pt x="627" y="1967"/>
                    </a:lnTo>
                    <a:lnTo>
                      <a:pt x="639" y="1990"/>
                    </a:lnTo>
                    <a:lnTo>
                      <a:pt x="656" y="2010"/>
                    </a:lnTo>
                    <a:lnTo>
                      <a:pt x="674" y="2028"/>
                    </a:lnTo>
                    <a:lnTo>
                      <a:pt x="694" y="2043"/>
                    </a:lnTo>
                    <a:lnTo>
                      <a:pt x="712" y="2057"/>
                    </a:lnTo>
                    <a:lnTo>
                      <a:pt x="1348" y="2057"/>
                    </a:lnTo>
                    <a:lnTo>
                      <a:pt x="1366" y="2043"/>
                    </a:lnTo>
                    <a:lnTo>
                      <a:pt x="1385" y="2028"/>
                    </a:lnTo>
                    <a:lnTo>
                      <a:pt x="1404" y="2010"/>
                    </a:lnTo>
                    <a:lnTo>
                      <a:pt x="1420" y="1990"/>
                    </a:lnTo>
                    <a:lnTo>
                      <a:pt x="1433" y="1967"/>
                    </a:lnTo>
                    <a:lnTo>
                      <a:pt x="1443" y="1943"/>
                    </a:lnTo>
                    <a:lnTo>
                      <a:pt x="1446" y="1918"/>
                    </a:lnTo>
                    <a:lnTo>
                      <a:pt x="1448" y="1872"/>
                    </a:lnTo>
                    <a:lnTo>
                      <a:pt x="1455" y="1829"/>
                    </a:lnTo>
                    <a:lnTo>
                      <a:pt x="1467" y="1788"/>
                    </a:lnTo>
                    <a:lnTo>
                      <a:pt x="1482" y="1749"/>
                    </a:lnTo>
                    <a:lnTo>
                      <a:pt x="1500" y="1711"/>
                    </a:lnTo>
                    <a:lnTo>
                      <a:pt x="1521" y="1673"/>
                    </a:lnTo>
                    <a:lnTo>
                      <a:pt x="1544" y="1636"/>
                    </a:lnTo>
                    <a:lnTo>
                      <a:pt x="1568" y="1600"/>
                    </a:lnTo>
                    <a:lnTo>
                      <a:pt x="1594" y="1563"/>
                    </a:lnTo>
                    <a:lnTo>
                      <a:pt x="1616" y="1530"/>
                    </a:lnTo>
                    <a:lnTo>
                      <a:pt x="1638" y="1496"/>
                    </a:lnTo>
                    <a:lnTo>
                      <a:pt x="1661" y="1461"/>
                    </a:lnTo>
                    <a:lnTo>
                      <a:pt x="1683" y="1424"/>
                    </a:lnTo>
                    <a:lnTo>
                      <a:pt x="1703" y="1386"/>
                    </a:lnTo>
                    <a:lnTo>
                      <a:pt x="1723" y="1346"/>
                    </a:lnTo>
                    <a:lnTo>
                      <a:pt x="1741" y="1304"/>
                    </a:lnTo>
                    <a:lnTo>
                      <a:pt x="1757" y="1260"/>
                    </a:lnTo>
                    <a:lnTo>
                      <a:pt x="1771" y="1212"/>
                    </a:lnTo>
                    <a:lnTo>
                      <a:pt x="1783" y="1161"/>
                    </a:lnTo>
                    <a:lnTo>
                      <a:pt x="1791" y="1108"/>
                    </a:lnTo>
                    <a:lnTo>
                      <a:pt x="1797" y="1051"/>
                    </a:lnTo>
                    <a:lnTo>
                      <a:pt x="1799" y="989"/>
                    </a:lnTo>
                    <a:lnTo>
                      <a:pt x="1796" y="923"/>
                    </a:lnTo>
                    <a:lnTo>
                      <a:pt x="1787" y="858"/>
                    </a:lnTo>
                    <a:lnTo>
                      <a:pt x="1771" y="795"/>
                    </a:lnTo>
                    <a:lnTo>
                      <a:pt x="1751" y="735"/>
                    </a:lnTo>
                    <a:lnTo>
                      <a:pt x="1726" y="677"/>
                    </a:lnTo>
                    <a:lnTo>
                      <a:pt x="1694" y="621"/>
                    </a:lnTo>
                    <a:lnTo>
                      <a:pt x="1659" y="569"/>
                    </a:lnTo>
                    <a:lnTo>
                      <a:pt x="1618" y="519"/>
                    </a:lnTo>
                    <a:lnTo>
                      <a:pt x="1573" y="474"/>
                    </a:lnTo>
                    <a:lnTo>
                      <a:pt x="1526" y="431"/>
                    </a:lnTo>
                    <a:lnTo>
                      <a:pt x="1473" y="392"/>
                    </a:lnTo>
                    <a:lnTo>
                      <a:pt x="1418" y="359"/>
                    </a:lnTo>
                    <a:lnTo>
                      <a:pt x="1360" y="330"/>
                    </a:lnTo>
                    <a:lnTo>
                      <a:pt x="1298" y="305"/>
                    </a:lnTo>
                    <a:lnTo>
                      <a:pt x="1234" y="286"/>
                    </a:lnTo>
                    <a:lnTo>
                      <a:pt x="1168" y="271"/>
                    </a:lnTo>
                    <a:lnTo>
                      <a:pt x="1100" y="262"/>
                    </a:lnTo>
                    <a:lnTo>
                      <a:pt x="1030" y="259"/>
                    </a:lnTo>
                    <a:close/>
                    <a:moveTo>
                      <a:pt x="1030" y="0"/>
                    </a:moveTo>
                    <a:lnTo>
                      <a:pt x="1114" y="4"/>
                    </a:lnTo>
                    <a:lnTo>
                      <a:pt x="1197" y="14"/>
                    </a:lnTo>
                    <a:lnTo>
                      <a:pt x="1277" y="30"/>
                    </a:lnTo>
                    <a:lnTo>
                      <a:pt x="1355" y="51"/>
                    </a:lnTo>
                    <a:lnTo>
                      <a:pt x="1430" y="79"/>
                    </a:lnTo>
                    <a:lnTo>
                      <a:pt x="1502" y="111"/>
                    </a:lnTo>
                    <a:lnTo>
                      <a:pt x="1571" y="149"/>
                    </a:lnTo>
                    <a:lnTo>
                      <a:pt x="1637" y="192"/>
                    </a:lnTo>
                    <a:lnTo>
                      <a:pt x="1699" y="239"/>
                    </a:lnTo>
                    <a:lnTo>
                      <a:pt x="1757" y="291"/>
                    </a:lnTo>
                    <a:lnTo>
                      <a:pt x="1811" y="346"/>
                    </a:lnTo>
                    <a:lnTo>
                      <a:pt x="1861" y="406"/>
                    </a:lnTo>
                    <a:lnTo>
                      <a:pt x="1905" y="468"/>
                    </a:lnTo>
                    <a:lnTo>
                      <a:pt x="1945" y="535"/>
                    </a:lnTo>
                    <a:lnTo>
                      <a:pt x="1979" y="605"/>
                    </a:lnTo>
                    <a:lnTo>
                      <a:pt x="2006" y="678"/>
                    </a:lnTo>
                    <a:lnTo>
                      <a:pt x="2030" y="752"/>
                    </a:lnTo>
                    <a:lnTo>
                      <a:pt x="2046" y="829"/>
                    </a:lnTo>
                    <a:lnTo>
                      <a:pt x="2056" y="908"/>
                    </a:lnTo>
                    <a:lnTo>
                      <a:pt x="2060" y="989"/>
                    </a:lnTo>
                    <a:lnTo>
                      <a:pt x="2057" y="1058"/>
                    </a:lnTo>
                    <a:lnTo>
                      <a:pt x="2052" y="1123"/>
                    </a:lnTo>
                    <a:lnTo>
                      <a:pt x="2044" y="1185"/>
                    </a:lnTo>
                    <a:lnTo>
                      <a:pt x="2032" y="1244"/>
                    </a:lnTo>
                    <a:lnTo>
                      <a:pt x="2018" y="1299"/>
                    </a:lnTo>
                    <a:lnTo>
                      <a:pt x="2002" y="1351"/>
                    </a:lnTo>
                    <a:lnTo>
                      <a:pt x="1983" y="1400"/>
                    </a:lnTo>
                    <a:lnTo>
                      <a:pt x="1964" y="1447"/>
                    </a:lnTo>
                    <a:lnTo>
                      <a:pt x="1943" y="1490"/>
                    </a:lnTo>
                    <a:lnTo>
                      <a:pt x="1921" y="1531"/>
                    </a:lnTo>
                    <a:lnTo>
                      <a:pt x="1898" y="1571"/>
                    </a:lnTo>
                    <a:lnTo>
                      <a:pt x="1876" y="1608"/>
                    </a:lnTo>
                    <a:lnTo>
                      <a:pt x="1853" y="1643"/>
                    </a:lnTo>
                    <a:lnTo>
                      <a:pt x="1831" y="1676"/>
                    </a:lnTo>
                    <a:lnTo>
                      <a:pt x="1809" y="1708"/>
                    </a:lnTo>
                    <a:lnTo>
                      <a:pt x="1783" y="1747"/>
                    </a:lnTo>
                    <a:lnTo>
                      <a:pt x="1760" y="1782"/>
                    </a:lnTo>
                    <a:lnTo>
                      <a:pt x="1740" y="1813"/>
                    </a:lnTo>
                    <a:lnTo>
                      <a:pt x="1726" y="1842"/>
                    </a:lnTo>
                    <a:lnTo>
                      <a:pt x="1715" y="1868"/>
                    </a:lnTo>
                    <a:lnTo>
                      <a:pt x="1707" y="1893"/>
                    </a:lnTo>
                    <a:lnTo>
                      <a:pt x="1705" y="1918"/>
                    </a:lnTo>
                    <a:lnTo>
                      <a:pt x="1702" y="1965"/>
                    </a:lnTo>
                    <a:lnTo>
                      <a:pt x="1693" y="2012"/>
                    </a:lnTo>
                    <a:lnTo>
                      <a:pt x="1678" y="2057"/>
                    </a:lnTo>
                    <a:lnTo>
                      <a:pt x="1655" y="2102"/>
                    </a:lnTo>
                    <a:lnTo>
                      <a:pt x="1629" y="2144"/>
                    </a:lnTo>
                    <a:lnTo>
                      <a:pt x="1596" y="2184"/>
                    </a:lnTo>
                    <a:lnTo>
                      <a:pt x="1557" y="2222"/>
                    </a:lnTo>
                    <a:lnTo>
                      <a:pt x="1514" y="2257"/>
                    </a:lnTo>
                    <a:lnTo>
                      <a:pt x="1513" y="2278"/>
                    </a:lnTo>
                    <a:lnTo>
                      <a:pt x="1512" y="2303"/>
                    </a:lnTo>
                    <a:lnTo>
                      <a:pt x="1510" y="2331"/>
                    </a:lnTo>
                    <a:lnTo>
                      <a:pt x="1509" y="2359"/>
                    </a:lnTo>
                    <a:lnTo>
                      <a:pt x="1506" y="2388"/>
                    </a:lnTo>
                    <a:lnTo>
                      <a:pt x="1505" y="2416"/>
                    </a:lnTo>
                    <a:lnTo>
                      <a:pt x="1503" y="2444"/>
                    </a:lnTo>
                    <a:lnTo>
                      <a:pt x="1502" y="2468"/>
                    </a:lnTo>
                    <a:lnTo>
                      <a:pt x="1501" y="2488"/>
                    </a:lnTo>
                    <a:lnTo>
                      <a:pt x="1500" y="2505"/>
                    </a:lnTo>
                    <a:lnTo>
                      <a:pt x="1500" y="2516"/>
                    </a:lnTo>
                    <a:lnTo>
                      <a:pt x="1499" y="2519"/>
                    </a:lnTo>
                    <a:lnTo>
                      <a:pt x="1499" y="2532"/>
                    </a:lnTo>
                    <a:lnTo>
                      <a:pt x="1497" y="2546"/>
                    </a:lnTo>
                    <a:lnTo>
                      <a:pt x="1493" y="2562"/>
                    </a:lnTo>
                    <a:lnTo>
                      <a:pt x="1487" y="2579"/>
                    </a:lnTo>
                    <a:lnTo>
                      <a:pt x="1479" y="2598"/>
                    </a:lnTo>
                    <a:lnTo>
                      <a:pt x="1468" y="2616"/>
                    </a:lnTo>
                    <a:lnTo>
                      <a:pt x="1454" y="2635"/>
                    </a:lnTo>
                    <a:lnTo>
                      <a:pt x="1437" y="2655"/>
                    </a:lnTo>
                    <a:lnTo>
                      <a:pt x="1416" y="2673"/>
                    </a:lnTo>
                    <a:lnTo>
                      <a:pt x="1390" y="2692"/>
                    </a:lnTo>
                    <a:lnTo>
                      <a:pt x="1361" y="2709"/>
                    </a:lnTo>
                    <a:lnTo>
                      <a:pt x="1327" y="2726"/>
                    </a:lnTo>
                    <a:lnTo>
                      <a:pt x="1286" y="2741"/>
                    </a:lnTo>
                    <a:lnTo>
                      <a:pt x="1263" y="2770"/>
                    </a:lnTo>
                    <a:lnTo>
                      <a:pt x="1234" y="2798"/>
                    </a:lnTo>
                    <a:lnTo>
                      <a:pt x="1202" y="2823"/>
                    </a:lnTo>
                    <a:lnTo>
                      <a:pt x="1180" y="2835"/>
                    </a:lnTo>
                    <a:lnTo>
                      <a:pt x="1155" y="2842"/>
                    </a:lnTo>
                    <a:lnTo>
                      <a:pt x="1130" y="2844"/>
                    </a:lnTo>
                    <a:lnTo>
                      <a:pt x="930" y="2844"/>
                    </a:lnTo>
                    <a:lnTo>
                      <a:pt x="904" y="2842"/>
                    </a:lnTo>
                    <a:lnTo>
                      <a:pt x="880" y="2835"/>
                    </a:lnTo>
                    <a:lnTo>
                      <a:pt x="857" y="2823"/>
                    </a:lnTo>
                    <a:lnTo>
                      <a:pt x="826" y="2798"/>
                    </a:lnTo>
                    <a:lnTo>
                      <a:pt x="797" y="2770"/>
                    </a:lnTo>
                    <a:lnTo>
                      <a:pt x="773" y="2741"/>
                    </a:lnTo>
                    <a:lnTo>
                      <a:pt x="731" y="2724"/>
                    </a:lnTo>
                    <a:lnTo>
                      <a:pt x="695" y="2707"/>
                    </a:lnTo>
                    <a:lnTo>
                      <a:pt x="663" y="2688"/>
                    </a:lnTo>
                    <a:lnTo>
                      <a:pt x="637" y="2668"/>
                    </a:lnTo>
                    <a:lnTo>
                      <a:pt x="616" y="2648"/>
                    </a:lnTo>
                    <a:lnTo>
                      <a:pt x="599" y="2627"/>
                    </a:lnTo>
                    <a:lnTo>
                      <a:pt x="586" y="2607"/>
                    </a:lnTo>
                    <a:lnTo>
                      <a:pt x="576" y="2586"/>
                    </a:lnTo>
                    <a:lnTo>
                      <a:pt x="569" y="2567"/>
                    </a:lnTo>
                    <a:lnTo>
                      <a:pt x="564" y="2549"/>
                    </a:lnTo>
                    <a:lnTo>
                      <a:pt x="562" y="2534"/>
                    </a:lnTo>
                    <a:lnTo>
                      <a:pt x="561" y="2519"/>
                    </a:lnTo>
                    <a:lnTo>
                      <a:pt x="561" y="2519"/>
                    </a:lnTo>
                    <a:lnTo>
                      <a:pt x="561" y="2516"/>
                    </a:lnTo>
                    <a:lnTo>
                      <a:pt x="560" y="2505"/>
                    </a:lnTo>
                    <a:lnTo>
                      <a:pt x="559" y="2488"/>
                    </a:lnTo>
                    <a:lnTo>
                      <a:pt x="557" y="2468"/>
                    </a:lnTo>
                    <a:lnTo>
                      <a:pt x="556" y="2444"/>
                    </a:lnTo>
                    <a:lnTo>
                      <a:pt x="554" y="2416"/>
                    </a:lnTo>
                    <a:lnTo>
                      <a:pt x="553" y="2388"/>
                    </a:lnTo>
                    <a:lnTo>
                      <a:pt x="551" y="2359"/>
                    </a:lnTo>
                    <a:lnTo>
                      <a:pt x="550" y="2331"/>
                    </a:lnTo>
                    <a:lnTo>
                      <a:pt x="548" y="2303"/>
                    </a:lnTo>
                    <a:lnTo>
                      <a:pt x="547" y="2278"/>
                    </a:lnTo>
                    <a:lnTo>
                      <a:pt x="546" y="2257"/>
                    </a:lnTo>
                    <a:lnTo>
                      <a:pt x="502" y="2222"/>
                    </a:lnTo>
                    <a:lnTo>
                      <a:pt x="464" y="2184"/>
                    </a:lnTo>
                    <a:lnTo>
                      <a:pt x="431" y="2144"/>
                    </a:lnTo>
                    <a:lnTo>
                      <a:pt x="404" y="2102"/>
                    </a:lnTo>
                    <a:lnTo>
                      <a:pt x="382" y="2057"/>
                    </a:lnTo>
                    <a:lnTo>
                      <a:pt x="367" y="2012"/>
                    </a:lnTo>
                    <a:lnTo>
                      <a:pt x="357" y="1965"/>
                    </a:lnTo>
                    <a:lnTo>
                      <a:pt x="354" y="1918"/>
                    </a:lnTo>
                    <a:lnTo>
                      <a:pt x="352" y="1893"/>
                    </a:lnTo>
                    <a:lnTo>
                      <a:pt x="345" y="1868"/>
                    </a:lnTo>
                    <a:lnTo>
                      <a:pt x="334" y="1842"/>
                    </a:lnTo>
                    <a:lnTo>
                      <a:pt x="319" y="1813"/>
                    </a:lnTo>
                    <a:lnTo>
                      <a:pt x="300" y="1782"/>
                    </a:lnTo>
                    <a:lnTo>
                      <a:pt x="278" y="1747"/>
                    </a:lnTo>
                    <a:lnTo>
                      <a:pt x="251" y="1709"/>
                    </a:lnTo>
                    <a:lnTo>
                      <a:pt x="230" y="1677"/>
                    </a:lnTo>
                    <a:lnTo>
                      <a:pt x="207" y="1643"/>
                    </a:lnTo>
                    <a:lnTo>
                      <a:pt x="184" y="1608"/>
                    </a:lnTo>
                    <a:lnTo>
                      <a:pt x="162" y="1571"/>
                    </a:lnTo>
                    <a:lnTo>
                      <a:pt x="139" y="1532"/>
                    </a:lnTo>
                    <a:lnTo>
                      <a:pt x="117" y="1490"/>
                    </a:lnTo>
                    <a:lnTo>
                      <a:pt x="96" y="1447"/>
                    </a:lnTo>
                    <a:lnTo>
                      <a:pt x="77" y="1400"/>
                    </a:lnTo>
                    <a:lnTo>
                      <a:pt x="57" y="1351"/>
                    </a:lnTo>
                    <a:lnTo>
                      <a:pt x="41" y="1299"/>
                    </a:lnTo>
                    <a:lnTo>
                      <a:pt x="28" y="1244"/>
                    </a:lnTo>
                    <a:lnTo>
                      <a:pt x="16" y="1185"/>
                    </a:lnTo>
                    <a:lnTo>
                      <a:pt x="7" y="1123"/>
                    </a:lnTo>
                    <a:lnTo>
                      <a:pt x="2" y="1058"/>
                    </a:lnTo>
                    <a:lnTo>
                      <a:pt x="0" y="989"/>
                    </a:lnTo>
                    <a:lnTo>
                      <a:pt x="3" y="908"/>
                    </a:lnTo>
                    <a:lnTo>
                      <a:pt x="14" y="829"/>
                    </a:lnTo>
                    <a:lnTo>
                      <a:pt x="30" y="752"/>
                    </a:lnTo>
                    <a:lnTo>
                      <a:pt x="53" y="678"/>
                    </a:lnTo>
                    <a:lnTo>
                      <a:pt x="81" y="605"/>
                    </a:lnTo>
                    <a:lnTo>
                      <a:pt x="115" y="535"/>
                    </a:lnTo>
                    <a:lnTo>
                      <a:pt x="154" y="468"/>
                    </a:lnTo>
                    <a:lnTo>
                      <a:pt x="199" y="406"/>
                    </a:lnTo>
                    <a:lnTo>
                      <a:pt x="249" y="346"/>
                    </a:lnTo>
                    <a:lnTo>
                      <a:pt x="302" y="291"/>
                    </a:lnTo>
                    <a:lnTo>
                      <a:pt x="361" y="239"/>
                    </a:lnTo>
                    <a:lnTo>
                      <a:pt x="422" y="192"/>
                    </a:lnTo>
                    <a:lnTo>
                      <a:pt x="488" y="149"/>
                    </a:lnTo>
                    <a:lnTo>
                      <a:pt x="557" y="111"/>
                    </a:lnTo>
                    <a:lnTo>
                      <a:pt x="630" y="79"/>
                    </a:lnTo>
                    <a:lnTo>
                      <a:pt x="705" y="51"/>
                    </a:lnTo>
                    <a:lnTo>
                      <a:pt x="783" y="30"/>
                    </a:lnTo>
                    <a:lnTo>
                      <a:pt x="863" y="14"/>
                    </a:lnTo>
                    <a:lnTo>
                      <a:pt x="946" y="4"/>
                    </a:lnTo>
                    <a:lnTo>
                      <a:pt x="1030"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4" name="Freeform 28"/>
              <p:cNvSpPr/>
              <p:nvPr/>
            </p:nvSpPr>
            <p:spPr bwMode="auto">
              <a:xfrm>
                <a:off x="6823075" y="1300163"/>
                <a:ext cx="14287" cy="36513"/>
              </a:xfrm>
              <a:custGeom>
                <a:avLst/>
                <a:gdLst>
                  <a:gd name="T0" fmla="*/ 65 w 130"/>
                  <a:gd name="T1" fmla="*/ 0 h 322"/>
                  <a:gd name="T2" fmla="*/ 65 w 130"/>
                  <a:gd name="T3" fmla="*/ 0 h 322"/>
                  <a:gd name="T4" fmla="*/ 82 w 130"/>
                  <a:gd name="T5" fmla="*/ 2 h 322"/>
                  <a:gd name="T6" fmla="*/ 98 w 130"/>
                  <a:gd name="T7" fmla="*/ 8 h 322"/>
                  <a:gd name="T8" fmla="*/ 111 w 130"/>
                  <a:gd name="T9" fmla="*/ 19 h 322"/>
                  <a:gd name="T10" fmla="*/ 121 w 130"/>
                  <a:gd name="T11" fmla="*/ 32 h 322"/>
                  <a:gd name="T12" fmla="*/ 128 w 130"/>
                  <a:gd name="T13" fmla="*/ 47 h 322"/>
                  <a:gd name="T14" fmla="*/ 130 w 130"/>
                  <a:gd name="T15" fmla="*/ 64 h 322"/>
                  <a:gd name="T16" fmla="*/ 130 w 130"/>
                  <a:gd name="T17" fmla="*/ 258 h 322"/>
                  <a:gd name="T18" fmla="*/ 128 w 130"/>
                  <a:gd name="T19" fmla="*/ 276 h 322"/>
                  <a:gd name="T20" fmla="*/ 121 w 130"/>
                  <a:gd name="T21" fmla="*/ 290 h 322"/>
                  <a:gd name="T22" fmla="*/ 111 w 130"/>
                  <a:gd name="T23" fmla="*/ 304 h 322"/>
                  <a:gd name="T24" fmla="*/ 98 w 130"/>
                  <a:gd name="T25" fmla="*/ 314 h 322"/>
                  <a:gd name="T26" fmla="*/ 82 w 130"/>
                  <a:gd name="T27" fmla="*/ 320 h 322"/>
                  <a:gd name="T28" fmla="*/ 65 w 130"/>
                  <a:gd name="T29" fmla="*/ 322 h 322"/>
                  <a:gd name="T30" fmla="*/ 48 w 130"/>
                  <a:gd name="T31" fmla="*/ 320 h 322"/>
                  <a:gd name="T32" fmla="*/ 32 w 130"/>
                  <a:gd name="T33" fmla="*/ 314 h 322"/>
                  <a:gd name="T34" fmla="*/ 19 w 130"/>
                  <a:gd name="T35" fmla="*/ 304 h 322"/>
                  <a:gd name="T36" fmla="*/ 8 w 130"/>
                  <a:gd name="T37" fmla="*/ 290 h 322"/>
                  <a:gd name="T38" fmla="*/ 2 w 130"/>
                  <a:gd name="T39" fmla="*/ 276 h 322"/>
                  <a:gd name="T40" fmla="*/ 0 w 130"/>
                  <a:gd name="T41" fmla="*/ 258 h 322"/>
                  <a:gd name="T42" fmla="*/ 0 w 130"/>
                  <a:gd name="T43" fmla="*/ 64 h 322"/>
                  <a:gd name="T44" fmla="*/ 2 w 130"/>
                  <a:gd name="T45" fmla="*/ 47 h 322"/>
                  <a:gd name="T46" fmla="*/ 8 w 130"/>
                  <a:gd name="T47" fmla="*/ 32 h 322"/>
                  <a:gd name="T48" fmla="*/ 19 w 130"/>
                  <a:gd name="T49" fmla="*/ 19 h 322"/>
                  <a:gd name="T50" fmla="*/ 32 w 130"/>
                  <a:gd name="T51" fmla="*/ 8 h 322"/>
                  <a:gd name="T52" fmla="*/ 48 w 130"/>
                  <a:gd name="T53" fmla="*/ 2 h 322"/>
                  <a:gd name="T54" fmla="*/ 65 w 130"/>
                  <a:gd name="T5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322">
                    <a:moveTo>
                      <a:pt x="65" y="0"/>
                    </a:moveTo>
                    <a:lnTo>
                      <a:pt x="65" y="0"/>
                    </a:lnTo>
                    <a:lnTo>
                      <a:pt x="82" y="2"/>
                    </a:lnTo>
                    <a:lnTo>
                      <a:pt x="98" y="8"/>
                    </a:lnTo>
                    <a:lnTo>
                      <a:pt x="111" y="19"/>
                    </a:lnTo>
                    <a:lnTo>
                      <a:pt x="121" y="32"/>
                    </a:lnTo>
                    <a:lnTo>
                      <a:pt x="128" y="47"/>
                    </a:lnTo>
                    <a:lnTo>
                      <a:pt x="130" y="64"/>
                    </a:lnTo>
                    <a:lnTo>
                      <a:pt x="130" y="258"/>
                    </a:lnTo>
                    <a:lnTo>
                      <a:pt x="128" y="276"/>
                    </a:lnTo>
                    <a:lnTo>
                      <a:pt x="121" y="290"/>
                    </a:lnTo>
                    <a:lnTo>
                      <a:pt x="111" y="304"/>
                    </a:lnTo>
                    <a:lnTo>
                      <a:pt x="98" y="314"/>
                    </a:lnTo>
                    <a:lnTo>
                      <a:pt x="82" y="320"/>
                    </a:lnTo>
                    <a:lnTo>
                      <a:pt x="65" y="322"/>
                    </a:lnTo>
                    <a:lnTo>
                      <a:pt x="48" y="320"/>
                    </a:lnTo>
                    <a:lnTo>
                      <a:pt x="32" y="314"/>
                    </a:lnTo>
                    <a:lnTo>
                      <a:pt x="19" y="304"/>
                    </a:lnTo>
                    <a:lnTo>
                      <a:pt x="8" y="290"/>
                    </a:lnTo>
                    <a:lnTo>
                      <a:pt x="2" y="276"/>
                    </a:lnTo>
                    <a:lnTo>
                      <a:pt x="0" y="258"/>
                    </a:lnTo>
                    <a:lnTo>
                      <a:pt x="0" y="64"/>
                    </a:lnTo>
                    <a:lnTo>
                      <a:pt x="2" y="47"/>
                    </a:lnTo>
                    <a:lnTo>
                      <a:pt x="8" y="32"/>
                    </a:lnTo>
                    <a:lnTo>
                      <a:pt x="19" y="19"/>
                    </a:lnTo>
                    <a:lnTo>
                      <a:pt x="32"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5" name="Freeform 29"/>
              <p:cNvSpPr/>
              <p:nvPr/>
            </p:nvSpPr>
            <p:spPr bwMode="auto">
              <a:xfrm>
                <a:off x="6738938" y="1320800"/>
                <a:ext cx="26987" cy="34925"/>
              </a:xfrm>
              <a:custGeom>
                <a:avLst/>
                <a:gdLst>
                  <a:gd name="T0" fmla="*/ 65 w 228"/>
                  <a:gd name="T1" fmla="*/ 0 h 298"/>
                  <a:gd name="T2" fmla="*/ 82 w 228"/>
                  <a:gd name="T3" fmla="*/ 2 h 298"/>
                  <a:gd name="T4" fmla="*/ 97 w 228"/>
                  <a:gd name="T5" fmla="*/ 9 h 298"/>
                  <a:gd name="T6" fmla="*/ 111 w 228"/>
                  <a:gd name="T7" fmla="*/ 19 h 298"/>
                  <a:gd name="T8" fmla="*/ 121 w 228"/>
                  <a:gd name="T9" fmla="*/ 33 h 298"/>
                  <a:gd name="T10" fmla="*/ 219 w 228"/>
                  <a:gd name="T11" fmla="*/ 201 h 298"/>
                  <a:gd name="T12" fmla="*/ 225 w 228"/>
                  <a:gd name="T13" fmla="*/ 217 h 298"/>
                  <a:gd name="T14" fmla="*/ 228 w 228"/>
                  <a:gd name="T15" fmla="*/ 234 h 298"/>
                  <a:gd name="T16" fmla="*/ 225 w 228"/>
                  <a:gd name="T17" fmla="*/ 250 h 298"/>
                  <a:gd name="T18" fmla="*/ 219 w 228"/>
                  <a:gd name="T19" fmla="*/ 265 h 298"/>
                  <a:gd name="T20" fmla="*/ 209 w 228"/>
                  <a:gd name="T21" fmla="*/ 279 h 298"/>
                  <a:gd name="T22" fmla="*/ 196 w 228"/>
                  <a:gd name="T23" fmla="*/ 290 h 298"/>
                  <a:gd name="T24" fmla="*/ 180 w 228"/>
                  <a:gd name="T25" fmla="*/ 296 h 298"/>
                  <a:gd name="T26" fmla="*/ 163 w 228"/>
                  <a:gd name="T27" fmla="*/ 298 h 298"/>
                  <a:gd name="T28" fmla="*/ 146 w 228"/>
                  <a:gd name="T29" fmla="*/ 296 h 298"/>
                  <a:gd name="T30" fmla="*/ 131 w 228"/>
                  <a:gd name="T31" fmla="*/ 290 h 298"/>
                  <a:gd name="T32" fmla="*/ 117 w 228"/>
                  <a:gd name="T33" fmla="*/ 279 h 298"/>
                  <a:gd name="T34" fmla="*/ 106 w 228"/>
                  <a:gd name="T35" fmla="*/ 265 h 298"/>
                  <a:gd name="T36" fmla="*/ 8 w 228"/>
                  <a:gd name="T37" fmla="*/ 97 h 298"/>
                  <a:gd name="T38" fmla="*/ 2 w 228"/>
                  <a:gd name="T39" fmla="*/ 82 h 298"/>
                  <a:gd name="T40" fmla="*/ 0 w 228"/>
                  <a:gd name="T41" fmla="*/ 65 h 298"/>
                  <a:gd name="T42" fmla="*/ 2 w 228"/>
                  <a:gd name="T43" fmla="*/ 49 h 298"/>
                  <a:gd name="T44" fmla="*/ 8 w 228"/>
                  <a:gd name="T45" fmla="*/ 33 h 298"/>
                  <a:gd name="T46" fmla="*/ 19 w 228"/>
                  <a:gd name="T47" fmla="*/ 20 h 298"/>
                  <a:gd name="T48" fmla="*/ 32 w 228"/>
                  <a:gd name="T49" fmla="*/ 10 h 298"/>
                  <a:gd name="T50" fmla="*/ 49 w 228"/>
                  <a:gd name="T51" fmla="*/ 2 h 298"/>
                  <a:gd name="T52" fmla="*/ 65 w 228"/>
                  <a:gd name="T5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8">
                    <a:moveTo>
                      <a:pt x="65" y="0"/>
                    </a:moveTo>
                    <a:lnTo>
                      <a:pt x="82" y="2"/>
                    </a:lnTo>
                    <a:lnTo>
                      <a:pt x="97" y="9"/>
                    </a:lnTo>
                    <a:lnTo>
                      <a:pt x="111" y="19"/>
                    </a:lnTo>
                    <a:lnTo>
                      <a:pt x="121" y="33"/>
                    </a:lnTo>
                    <a:lnTo>
                      <a:pt x="219" y="201"/>
                    </a:lnTo>
                    <a:lnTo>
                      <a:pt x="225" y="217"/>
                    </a:lnTo>
                    <a:lnTo>
                      <a:pt x="228" y="234"/>
                    </a:lnTo>
                    <a:lnTo>
                      <a:pt x="225" y="250"/>
                    </a:lnTo>
                    <a:lnTo>
                      <a:pt x="219" y="265"/>
                    </a:lnTo>
                    <a:lnTo>
                      <a:pt x="209" y="279"/>
                    </a:lnTo>
                    <a:lnTo>
                      <a:pt x="196" y="290"/>
                    </a:lnTo>
                    <a:lnTo>
                      <a:pt x="180" y="296"/>
                    </a:lnTo>
                    <a:lnTo>
                      <a:pt x="163" y="298"/>
                    </a:lnTo>
                    <a:lnTo>
                      <a:pt x="146" y="296"/>
                    </a:lnTo>
                    <a:lnTo>
                      <a:pt x="131" y="290"/>
                    </a:lnTo>
                    <a:lnTo>
                      <a:pt x="117" y="279"/>
                    </a:lnTo>
                    <a:lnTo>
                      <a:pt x="106" y="265"/>
                    </a:lnTo>
                    <a:lnTo>
                      <a:pt x="8" y="97"/>
                    </a:lnTo>
                    <a:lnTo>
                      <a:pt x="2" y="82"/>
                    </a:lnTo>
                    <a:lnTo>
                      <a:pt x="0" y="65"/>
                    </a:lnTo>
                    <a:lnTo>
                      <a:pt x="2" y="49"/>
                    </a:lnTo>
                    <a:lnTo>
                      <a:pt x="8" y="33"/>
                    </a:lnTo>
                    <a:lnTo>
                      <a:pt x="19" y="20"/>
                    </a:lnTo>
                    <a:lnTo>
                      <a:pt x="32" y="10"/>
                    </a:lnTo>
                    <a:lnTo>
                      <a:pt x="49"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6" name="Freeform 30"/>
              <p:cNvSpPr/>
              <p:nvPr/>
            </p:nvSpPr>
            <p:spPr bwMode="auto">
              <a:xfrm>
                <a:off x="6678613" y="1382713"/>
                <a:ext cx="33337" cy="25400"/>
              </a:xfrm>
              <a:custGeom>
                <a:avLst/>
                <a:gdLst>
                  <a:gd name="T0" fmla="*/ 65 w 299"/>
                  <a:gd name="T1" fmla="*/ 0 h 226"/>
                  <a:gd name="T2" fmla="*/ 81 w 299"/>
                  <a:gd name="T3" fmla="*/ 2 h 226"/>
                  <a:gd name="T4" fmla="*/ 98 w 299"/>
                  <a:gd name="T5" fmla="*/ 8 h 226"/>
                  <a:gd name="T6" fmla="*/ 267 w 299"/>
                  <a:gd name="T7" fmla="*/ 104 h 226"/>
                  <a:gd name="T8" fmla="*/ 281 w 299"/>
                  <a:gd name="T9" fmla="*/ 116 h 226"/>
                  <a:gd name="T10" fmla="*/ 290 w 299"/>
                  <a:gd name="T11" fmla="*/ 129 h 226"/>
                  <a:gd name="T12" fmla="*/ 297 w 299"/>
                  <a:gd name="T13" fmla="*/ 144 h 226"/>
                  <a:gd name="T14" fmla="*/ 299 w 299"/>
                  <a:gd name="T15" fmla="*/ 160 h 226"/>
                  <a:gd name="T16" fmla="*/ 297 w 299"/>
                  <a:gd name="T17" fmla="*/ 177 h 226"/>
                  <a:gd name="T18" fmla="*/ 290 w 299"/>
                  <a:gd name="T19" fmla="*/ 193 h 226"/>
                  <a:gd name="T20" fmla="*/ 280 w 299"/>
                  <a:gd name="T21" fmla="*/ 207 h 226"/>
                  <a:gd name="T22" fmla="*/ 266 w 299"/>
                  <a:gd name="T23" fmla="*/ 217 h 226"/>
                  <a:gd name="T24" fmla="*/ 250 w 299"/>
                  <a:gd name="T25" fmla="*/ 224 h 226"/>
                  <a:gd name="T26" fmla="*/ 234 w 299"/>
                  <a:gd name="T27" fmla="*/ 226 h 226"/>
                  <a:gd name="T28" fmla="*/ 217 w 299"/>
                  <a:gd name="T29" fmla="*/ 224 h 226"/>
                  <a:gd name="T30" fmla="*/ 201 w 299"/>
                  <a:gd name="T31" fmla="*/ 216 h 226"/>
                  <a:gd name="T32" fmla="*/ 32 w 299"/>
                  <a:gd name="T33" fmla="*/ 120 h 226"/>
                  <a:gd name="T34" fmla="*/ 18 w 299"/>
                  <a:gd name="T35" fmla="*/ 110 h 226"/>
                  <a:gd name="T36" fmla="*/ 8 w 299"/>
                  <a:gd name="T37" fmla="*/ 96 h 226"/>
                  <a:gd name="T38" fmla="*/ 2 w 299"/>
                  <a:gd name="T39" fmla="*/ 81 h 226"/>
                  <a:gd name="T40" fmla="*/ 0 w 299"/>
                  <a:gd name="T41" fmla="*/ 64 h 226"/>
                  <a:gd name="T42" fmla="*/ 2 w 299"/>
                  <a:gd name="T43" fmla="*/ 47 h 226"/>
                  <a:gd name="T44" fmla="*/ 8 w 299"/>
                  <a:gd name="T45" fmla="*/ 31 h 226"/>
                  <a:gd name="T46" fmla="*/ 19 w 299"/>
                  <a:gd name="T47" fmla="*/ 18 h 226"/>
                  <a:gd name="T48" fmla="*/ 33 w 299"/>
                  <a:gd name="T49" fmla="*/ 8 h 226"/>
                  <a:gd name="T50" fmla="*/ 48 w 299"/>
                  <a:gd name="T51" fmla="*/ 2 h 226"/>
                  <a:gd name="T52" fmla="*/ 65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65" y="0"/>
                    </a:moveTo>
                    <a:lnTo>
                      <a:pt x="81" y="2"/>
                    </a:lnTo>
                    <a:lnTo>
                      <a:pt x="98" y="8"/>
                    </a:lnTo>
                    <a:lnTo>
                      <a:pt x="267" y="104"/>
                    </a:lnTo>
                    <a:lnTo>
                      <a:pt x="281" y="116"/>
                    </a:lnTo>
                    <a:lnTo>
                      <a:pt x="290" y="129"/>
                    </a:lnTo>
                    <a:lnTo>
                      <a:pt x="297" y="144"/>
                    </a:lnTo>
                    <a:lnTo>
                      <a:pt x="299" y="160"/>
                    </a:lnTo>
                    <a:lnTo>
                      <a:pt x="297" y="177"/>
                    </a:lnTo>
                    <a:lnTo>
                      <a:pt x="290" y="193"/>
                    </a:lnTo>
                    <a:lnTo>
                      <a:pt x="280" y="207"/>
                    </a:lnTo>
                    <a:lnTo>
                      <a:pt x="266" y="217"/>
                    </a:lnTo>
                    <a:lnTo>
                      <a:pt x="250" y="224"/>
                    </a:lnTo>
                    <a:lnTo>
                      <a:pt x="234" y="226"/>
                    </a:lnTo>
                    <a:lnTo>
                      <a:pt x="217" y="224"/>
                    </a:lnTo>
                    <a:lnTo>
                      <a:pt x="201" y="216"/>
                    </a:lnTo>
                    <a:lnTo>
                      <a:pt x="32" y="120"/>
                    </a:lnTo>
                    <a:lnTo>
                      <a:pt x="18" y="110"/>
                    </a:lnTo>
                    <a:lnTo>
                      <a:pt x="8" y="96"/>
                    </a:lnTo>
                    <a:lnTo>
                      <a:pt x="2" y="81"/>
                    </a:lnTo>
                    <a:lnTo>
                      <a:pt x="0" y="64"/>
                    </a:lnTo>
                    <a:lnTo>
                      <a:pt x="2" y="47"/>
                    </a:lnTo>
                    <a:lnTo>
                      <a:pt x="8" y="31"/>
                    </a:lnTo>
                    <a:lnTo>
                      <a:pt x="19" y="18"/>
                    </a:lnTo>
                    <a:lnTo>
                      <a:pt x="33"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7" name="Freeform 31"/>
              <p:cNvSpPr/>
              <p:nvPr/>
            </p:nvSpPr>
            <p:spPr bwMode="auto">
              <a:xfrm>
                <a:off x="6656388" y="1463675"/>
                <a:ext cx="36512" cy="15875"/>
              </a:xfrm>
              <a:custGeom>
                <a:avLst/>
                <a:gdLst>
                  <a:gd name="T0" fmla="*/ 65 w 325"/>
                  <a:gd name="T1" fmla="*/ 0 h 129"/>
                  <a:gd name="T2" fmla="*/ 261 w 325"/>
                  <a:gd name="T3" fmla="*/ 0 h 129"/>
                  <a:gd name="T4" fmla="*/ 278 w 325"/>
                  <a:gd name="T5" fmla="*/ 3 h 129"/>
                  <a:gd name="T6" fmla="*/ 294 w 325"/>
                  <a:gd name="T7" fmla="*/ 9 h 129"/>
                  <a:gd name="T8" fmla="*/ 306 w 325"/>
                  <a:gd name="T9" fmla="*/ 19 h 129"/>
                  <a:gd name="T10" fmla="*/ 317 w 325"/>
                  <a:gd name="T11" fmla="*/ 32 h 129"/>
                  <a:gd name="T12" fmla="*/ 323 w 325"/>
                  <a:gd name="T13" fmla="*/ 47 h 129"/>
                  <a:gd name="T14" fmla="*/ 325 w 325"/>
                  <a:gd name="T15" fmla="*/ 65 h 129"/>
                  <a:gd name="T16" fmla="*/ 323 w 325"/>
                  <a:gd name="T17" fmla="*/ 82 h 129"/>
                  <a:gd name="T18" fmla="*/ 317 w 325"/>
                  <a:gd name="T19" fmla="*/ 97 h 129"/>
                  <a:gd name="T20" fmla="*/ 306 w 325"/>
                  <a:gd name="T21" fmla="*/ 110 h 129"/>
                  <a:gd name="T22" fmla="*/ 294 w 325"/>
                  <a:gd name="T23" fmla="*/ 120 h 129"/>
                  <a:gd name="T24" fmla="*/ 278 w 325"/>
                  <a:gd name="T25" fmla="*/ 127 h 129"/>
                  <a:gd name="T26" fmla="*/ 261 w 325"/>
                  <a:gd name="T27" fmla="*/ 129 h 129"/>
                  <a:gd name="T28" fmla="*/ 65 w 325"/>
                  <a:gd name="T29" fmla="*/ 129 h 129"/>
                  <a:gd name="T30" fmla="*/ 48 w 325"/>
                  <a:gd name="T31" fmla="*/ 127 h 129"/>
                  <a:gd name="T32" fmla="*/ 33 w 325"/>
                  <a:gd name="T33" fmla="*/ 120 h 129"/>
                  <a:gd name="T34" fmla="*/ 19 w 325"/>
                  <a:gd name="T35" fmla="*/ 110 h 129"/>
                  <a:gd name="T36" fmla="*/ 10 w 325"/>
                  <a:gd name="T37" fmla="*/ 97 h 129"/>
                  <a:gd name="T38" fmla="*/ 2 w 325"/>
                  <a:gd name="T39" fmla="*/ 82 h 129"/>
                  <a:gd name="T40" fmla="*/ 0 w 325"/>
                  <a:gd name="T41" fmla="*/ 65 h 129"/>
                  <a:gd name="T42" fmla="*/ 2 w 325"/>
                  <a:gd name="T43" fmla="*/ 47 h 129"/>
                  <a:gd name="T44" fmla="*/ 10 w 325"/>
                  <a:gd name="T45" fmla="*/ 32 h 129"/>
                  <a:gd name="T46" fmla="*/ 19 w 325"/>
                  <a:gd name="T47" fmla="*/ 19 h 129"/>
                  <a:gd name="T48" fmla="*/ 33 w 325"/>
                  <a:gd name="T49" fmla="*/ 9 h 129"/>
                  <a:gd name="T50" fmla="*/ 48 w 325"/>
                  <a:gd name="T51" fmla="*/ 3 h 129"/>
                  <a:gd name="T52" fmla="*/ 65 w 325"/>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129">
                    <a:moveTo>
                      <a:pt x="65" y="0"/>
                    </a:moveTo>
                    <a:lnTo>
                      <a:pt x="261" y="0"/>
                    </a:lnTo>
                    <a:lnTo>
                      <a:pt x="278" y="3"/>
                    </a:lnTo>
                    <a:lnTo>
                      <a:pt x="294" y="9"/>
                    </a:lnTo>
                    <a:lnTo>
                      <a:pt x="306" y="19"/>
                    </a:lnTo>
                    <a:lnTo>
                      <a:pt x="317" y="32"/>
                    </a:lnTo>
                    <a:lnTo>
                      <a:pt x="323" y="47"/>
                    </a:lnTo>
                    <a:lnTo>
                      <a:pt x="325" y="65"/>
                    </a:lnTo>
                    <a:lnTo>
                      <a:pt x="323" y="82"/>
                    </a:lnTo>
                    <a:lnTo>
                      <a:pt x="317" y="97"/>
                    </a:lnTo>
                    <a:lnTo>
                      <a:pt x="306" y="110"/>
                    </a:lnTo>
                    <a:lnTo>
                      <a:pt x="294" y="120"/>
                    </a:lnTo>
                    <a:lnTo>
                      <a:pt x="278" y="127"/>
                    </a:lnTo>
                    <a:lnTo>
                      <a:pt x="261" y="129"/>
                    </a:lnTo>
                    <a:lnTo>
                      <a:pt x="65" y="129"/>
                    </a:lnTo>
                    <a:lnTo>
                      <a:pt x="48" y="127"/>
                    </a:lnTo>
                    <a:lnTo>
                      <a:pt x="33" y="120"/>
                    </a:lnTo>
                    <a:lnTo>
                      <a:pt x="19" y="110"/>
                    </a:lnTo>
                    <a:lnTo>
                      <a:pt x="10" y="97"/>
                    </a:lnTo>
                    <a:lnTo>
                      <a:pt x="2" y="82"/>
                    </a:lnTo>
                    <a:lnTo>
                      <a:pt x="0" y="65"/>
                    </a:lnTo>
                    <a:lnTo>
                      <a:pt x="2" y="47"/>
                    </a:lnTo>
                    <a:lnTo>
                      <a:pt x="10" y="32"/>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8" name="Freeform 32"/>
              <p:cNvSpPr/>
              <p:nvPr/>
            </p:nvSpPr>
            <p:spPr bwMode="auto">
              <a:xfrm>
                <a:off x="6678613" y="1536700"/>
                <a:ext cx="33337" cy="25400"/>
              </a:xfrm>
              <a:custGeom>
                <a:avLst/>
                <a:gdLst>
                  <a:gd name="T0" fmla="*/ 234 w 299"/>
                  <a:gd name="T1" fmla="*/ 0 h 227"/>
                  <a:gd name="T2" fmla="*/ 251 w 299"/>
                  <a:gd name="T3" fmla="*/ 3 h 227"/>
                  <a:gd name="T4" fmla="*/ 266 w 299"/>
                  <a:gd name="T5" fmla="*/ 9 h 227"/>
                  <a:gd name="T6" fmla="*/ 280 w 299"/>
                  <a:gd name="T7" fmla="*/ 19 h 227"/>
                  <a:gd name="T8" fmla="*/ 290 w 299"/>
                  <a:gd name="T9" fmla="*/ 33 h 227"/>
                  <a:gd name="T10" fmla="*/ 297 w 299"/>
                  <a:gd name="T11" fmla="*/ 49 h 227"/>
                  <a:gd name="T12" fmla="*/ 299 w 299"/>
                  <a:gd name="T13" fmla="*/ 66 h 227"/>
                  <a:gd name="T14" fmla="*/ 297 w 299"/>
                  <a:gd name="T15" fmla="*/ 82 h 227"/>
                  <a:gd name="T16" fmla="*/ 290 w 299"/>
                  <a:gd name="T17" fmla="*/ 97 h 227"/>
                  <a:gd name="T18" fmla="*/ 280 w 299"/>
                  <a:gd name="T19" fmla="*/ 111 h 227"/>
                  <a:gd name="T20" fmla="*/ 267 w 299"/>
                  <a:gd name="T21" fmla="*/ 122 h 227"/>
                  <a:gd name="T22" fmla="*/ 98 w 299"/>
                  <a:gd name="T23" fmla="*/ 218 h 227"/>
                  <a:gd name="T24" fmla="*/ 82 w 299"/>
                  <a:gd name="T25" fmla="*/ 224 h 227"/>
                  <a:gd name="T26" fmla="*/ 65 w 299"/>
                  <a:gd name="T27" fmla="*/ 227 h 227"/>
                  <a:gd name="T28" fmla="*/ 48 w 299"/>
                  <a:gd name="T29" fmla="*/ 224 h 227"/>
                  <a:gd name="T30" fmla="*/ 33 w 299"/>
                  <a:gd name="T31" fmla="*/ 219 h 227"/>
                  <a:gd name="T32" fmla="*/ 19 w 299"/>
                  <a:gd name="T33" fmla="*/ 208 h 227"/>
                  <a:gd name="T34" fmla="*/ 8 w 299"/>
                  <a:gd name="T35" fmla="*/ 195 h 227"/>
                  <a:gd name="T36" fmla="*/ 2 w 299"/>
                  <a:gd name="T37" fmla="*/ 179 h 227"/>
                  <a:gd name="T38" fmla="*/ 0 w 299"/>
                  <a:gd name="T39" fmla="*/ 162 h 227"/>
                  <a:gd name="T40" fmla="*/ 2 w 299"/>
                  <a:gd name="T41" fmla="*/ 146 h 227"/>
                  <a:gd name="T42" fmla="*/ 8 w 299"/>
                  <a:gd name="T43" fmla="*/ 130 h 227"/>
                  <a:gd name="T44" fmla="*/ 18 w 299"/>
                  <a:gd name="T45" fmla="*/ 117 h 227"/>
                  <a:gd name="T46" fmla="*/ 32 w 299"/>
                  <a:gd name="T47" fmla="*/ 107 h 227"/>
                  <a:gd name="T48" fmla="*/ 201 w 299"/>
                  <a:gd name="T49" fmla="*/ 10 h 227"/>
                  <a:gd name="T50" fmla="*/ 218 w 299"/>
                  <a:gd name="T51" fmla="*/ 2 h 227"/>
                  <a:gd name="T52" fmla="*/ 234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234" y="0"/>
                    </a:moveTo>
                    <a:lnTo>
                      <a:pt x="251" y="3"/>
                    </a:lnTo>
                    <a:lnTo>
                      <a:pt x="266" y="9"/>
                    </a:lnTo>
                    <a:lnTo>
                      <a:pt x="280" y="19"/>
                    </a:lnTo>
                    <a:lnTo>
                      <a:pt x="290" y="33"/>
                    </a:lnTo>
                    <a:lnTo>
                      <a:pt x="297" y="49"/>
                    </a:lnTo>
                    <a:lnTo>
                      <a:pt x="299" y="66"/>
                    </a:lnTo>
                    <a:lnTo>
                      <a:pt x="297" y="82"/>
                    </a:lnTo>
                    <a:lnTo>
                      <a:pt x="290" y="97"/>
                    </a:lnTo>
                    <a:lnTo>
                      <a:pt x="280" y="111"/>
                    </a:lnTo>
                    <a:lnTo>
                      <a:pt x="267" y="122"/>
                    </a:lnTo>
                    <a:lnTo>
                      <a:pt x="98" y="218"/>
                    </a:lnTo>
                    <a:lnTo>
                      <a:pt x="82" y="224"/>
                    </a:lnTo>
                    <a:lnTo>
                      <a:pt x="65" y="227"/>
                    </a:lnTo>
                    <a:lnTo>
                      <a:pt x="48" y="224"/>
                    </a:lnTo>
                    <a:lnTo>
                      <a:pt x="33" y="219"/>
                    </a:lnTo>
                    <a:lnTo>
                      <a:pt x="19" y="208"/>
                    </a:lnTo>
                    <a:lnTo>
                      <a:pt x="8" y="195"/>
                    </a:lnTo>
                    <a:lnTo>
                      <a:pt x="2" y="179"/>
                    </a:lnTo>
                    <a:lnTo>
                      <a:pt x="0" y="162"/>
                    </a:lnTo>
                    <a:lnTo>
                      <a:pt x="2" y="146"/>
                    </a:lnTo>
                    <a:lnTo>
                      <a:pt x="8" y="130"/>
                    </a:lnTo>
                    <a:lnTo>
                      <a:pt x="18" y="117"/>
                    </a:lnTo>
                    <a:lnTo>
                      <a:pt x="32" y="107"/>
                    </a:lnTo>
                    <a:lnTo>
                      <a:pt x="201" y="10"/>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49" name="Freeform 33"/>
              <p:cNvSpPr/>
              <p:nvPr/>
            </p:nvSpPr>
            <p:spPr bwMode="auto">
              <a:xfrm>
                <a:off x="6946900" y="1536700"/>
                <a:ext cx="34925" cy="25400"/>
              </a:xfrm>
              <a:custGeom>
                <a:avLst/>
                <a:gdLst>
                  <a:gd name="T0" fmla="*/ 65 w 299"/>
                  <a:gd name="T1" fmla="*/ 0 h 227"/>
                  <a:gd name="T2" fmla="*/ 82 w 299"/>
                  <a:gd name="T3" fmla="*/ 2 h 227"/>
                  <a:gd name="T4" fmla="*/ 98 w 299"/>
                  <a:gd name="T5" fmla="*/ 10 h 227"/>
                  <a:gd name="T6" fmla="*/ 267 w 299"/>
                  <a:gd name="T7" fmla="*/ 107 h 227"/>
                  <a:gd name="T8" fmla="*/ 281 w 299"/>
                  <a:gd name="T9" fmla="*/ 117 h 227"/>
                  <a:gd name="T10" fmla="*/ 290 w 299"/>
                  <a:gd name="T11" fmla="*/ 130 h 227"/>
                  <a:gd name="T12" fmla="*/ 297 w 299"/>
                  <a:gd name="T13" fmla="*/ 146 h 227"/>
                  <a:gd name="T14" fmla="*/ 299 w 299"/>
                  <a:gd name="T15" fmla="*/ 162 h 227"/>
                  <a:gd name="T16" fmla="*/ 297 w 299"/>
                  <a:gd name="T17" fmla="*/ 179 h 227"/>
                  <a:gd name="T18" fmla="*/ 290 w 299"/>
                  <a:gd name="T19" fmla="*/ 195 h 227"/>
                  <a:gd name="T20" fmla="*/ 280 w 299"/>
                  <a:gd name="T21" fmla="*/ 208 h 227"/>
                  <a:gd name="T22" fmla="*/ 266 w 299"/>
                  <a:gd name="T23" fmla="*/ 219 h 227"/>
                  <a:gd name="T24" fmla="*/ 251 w 299"/>
                  <a:gd name="T25" fmla="*/ 224 h 227"/>
                  <a:gd name="T26" fmla="*/ 234 w 299"/>
                  <a:gd name="T27" fmla="*/ 227 h 227"/>
                  <a:gd name="T28" fmla="*/ 217 w 299"/>
                  <a:gd name="T29" fmla="*/ 224 h 227"/>
                  <a:gd name="T30" fmla="*/ 201 w 299"/>
                  <a:gd name="T31" fmla="*/ 218 h 227"/>
                  <a:gd name="T32" fmla="*/ 32 w 299"/>
                  <a:gd name="T33" fmla="*/ 122 h 227"/>
                  <a:gd name="T34" fmla="*/ 19 w 299"/>
                  <a:gd name="T35" fmla="*/ 111 h 227"/>
                  <a:gd name="T36" fmla="*/ 8 w 299"/>
                  <a:gd name="T37" fmla="*/ 97 h 227"/>
                  <a:gd name="T38" fmla="*/ 2 w 299"/>
                  <a:gd name="T39" fmla="*/ 82 h 227"/>
                  <a:gd name="T40" fmla="*/ 0 w 299"/>
                  <a:gd name="T41" fmla="*/ 66 h 227"/>
                  <a:gd name="T42" fmla="*/ 2 w 299"/>
                  <a:gd name="T43" fmla="*/ 49 h 227"/>
                  <a:gd name="T44" fmla="*/ 8 w 299"/>
                  <a:gd name="T45" fmla="*/ 33 h 227"/>
                  <a:gd name="T46" fmla="*/ 19 w 299"/>
                  <a:gd name="T47" fmla="*/ 19 h 227"/>
                  <a:gd name="T48" fmla="*/ 33 w 299"/>
                  <a:gd name="T49" fmla="*/ 9 h 227"/>
                  <a:gd name="T50" fmla="*/ 48 w 299"/>
                  <a:gd name="T51" fmla="*/ 3 h 227"/>
                  <a:gd name="T52" fmla="*/ 65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65" y="0"/>
                    </a:moveTo>
                    <a:lnTo>
                      <a:pt x="82" y="2"/>
                    </a:lnTo>
                    <a:lnTo>
                      <a:pt x="98" y="10"/>
                    </a:lnTo>
                    <a:lnTo>
                      <a:pt x="267" y="107"/>
                    </a:lnTo>
                    <a:lnTo>
                      <a:pt x="281" y="117"/>
                    </a:lnTo>
                    <a:lnTo>
                      <a:pt x="290" y="130"/>
                    </a:lnTo>
                    <a:lnTo>
                      <a:pt x="297" y="146"/>
                    </a:lnTo>
                    <a:lnTo>
                      <a:pt x="299" y="162"/>
                    </a:lnTo>
                    <a:lnTo>
                      <a:pt x="297" y="179"/>
                    </a:lnTo>
                    <a:lnTo>
                      <a:pt x="290" y="195"/>
                    </a:lnTo>
                    <a:lnTo>
                      <a:pt x="280" y="208"/>
                    </a:lnTo>
                    <a:lnTo>
                      <a:pt x="266" y="219"/>
                    </a:lnTo>
                    <a:lnTo>
                      <a:pt x="251" y="224"/>
                    </a:lnTo>
                    <a:lnTo>
                      <a:pt x="234" y="227"/>
                    </a:lnTo>
                    <a:lnTo>
                      <a:pt x="217" y="224"/>
                    </a:lnTo>
                    <a:lnTo>
                      <a:pt x="201" y="218"/>
                    </a:lnTo>
                    <a:lnTo>
                      <a:pt x="32" y="122"/>
                    </a:lnTo>
                    <a:lnTo>
                      <a:pt x="19" y="111"/>
                    </a:lnTo>
                    <a:lnTo>
                      <a:pt x="8" y="97"/>
                    </a:lnTo>
                    <a:lnTo>
                      <a:pt x="2" y="82"/>
                    </a:lnTo>
                    <a:lnTo>
                      <a:pt x="0" y="66"/>
                    </a:lnTo>
                    <a:lnTo>
                      <a:pt x="2" y="49"/>
                    </a:lnTo>
                    <a:lnTo>
                      <a:pt x="8" y="33"/>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0" name="Freeform 34"/>
              <p:cNvSpPr/>
              <p:nvPr/>
            </p:nvSpPr>
            <p:spPr bwMode="auto">
              <a:xfrm>
                <a:off x="6965950" y="1463675"/>
                <a:ext cx="38100" cy="15875"/>
              </a:xfrm>
              <a:custGeom>
                <a:avLst/>
                <a:gdLst>
                  <a:gd name="T0" fmla="*/ 65 w 326"/>
                  <a:gd name="T1" fmla="*/ 0 h 129"/>
                  <a:gd name="T2" fmla="*/ 261 w 326"/>
                  <a:gd name="T3" fmla="*/ 0 h 129"/>
                  <a:gd name="T4" fmla="*/ 278 w 326"/>
                  <a:gd name="T5" fmla="*/ 3 h 129"/>
                  <a:gd name="T6" fmla="*/ 294 w 326"/>
                  <a:gd name="T7" fmla="*/ 9 h 129"/>
                  <a:gd name="T8" fmla="*/ 306 w 326"/>
                  <a:gd name="T9" fmla="*/ 19 h 129"/>
                  <a:gd name="T10" fmla="*/ 316 w 326"/>
                  <a:gd name="T11" fmla="*/ 32 h 129"/>
                  <a:gd name="T12" fmla="*/ 324 w 326"/>
                  <a:gd name="T13" fmla="*/ 47 h 129"/>
                  <a:gd name="T14" fmla="*/ 326 w 326"/>
                  <a:gd name="T15" fmla="*/ 65 h 129"/>
                  <a:gd name="T16" fmla="*/ 324 w 326"/>
                  <a:gd name="T17" fmla="*/ 82 h 129"/>
                  <a:gd name="T18" fmla="*/ 316 w 326"/>
                  <a:gd name="T19" fmla="*/ 97 h 129"/>
                  <a:gd name="T20" fmla="*/ 306 w 326"/>
                  <a:gd name="T21" fmla="*/ 110 h 129"/>
                  <a:gd name="T22" fmla="*/ 294 w 326"/>
                  <a:gd name="T23" fmla="*/ 120 h 129"/>
                  <a:gd name="T24" fmla="*/ 278 w 326"/>
                  <a:gd name="T25" fmla="*/ 127 h 129"/>
                  <a:gd name="T26" fmla="*/ 261 w 326"/>
                  <a:gd name="T27" fmla="*/ 129 h 129"/>
                  <a:gd name="T28" fmla="*/ 65 w 326"/>
                  <a:gd name="T29" fmla="*/ 129 h 129"/>
                  <a:gd name="T30" fmla="*/ 48 w 326"/>
                  <a:gd name="T31" fmla="*/ 127 h 129"/>
                  <a:gd name="T32" fmla="*/ 32 w 326"/>
                  <a:gd name="T33" fmla="*/ 120 h 129"/>
                  <a:gd name="T34" fmla="*/ 19 w 326"/>
                  <a:gd name="T35" fmla="*/ 110 h 129"/>
                  <a:gd name="T36" fmla="*/ 9 w 326"/>
                  <a:gd name="T37" fmla="*/ 97 h 129"/>
                  <a:gd name="T38" fmla="*/ 2 w 326"/>
                  <a:gd name="T39" fmla="*/ 82 h 129"/>
                  <a:gd name="T40" fmla="*/ 0 w 326"/>
                  <a:gd name="T41" fmla="*/ 65 h 129"/>
                  <a:gd name="T42" fmla="*/ 2 w 326"/>
                  <a:gd name="T43" fmla="*/ 47 h 129"/>
                  <a:gd name="T44" fmla="*/ 9 w 326"/>
                  <a:gd name="T45" fmla="*/ 32 h 129"/>
                  <a:gd name="T46" fmla="*/ 19 w 326"/>
                  <a:gd name="T47" fmla="*/ 19 h 129"/>
                  <a:gd name="T48" fmla="*/ 32 w 326"/>
                  <a:gd name="T49" fmla="*/ 9 h 129"/>
                  <a:gd name="T50" fmla="*/ 48 w 326"/>
                  <a:gd name="T51" fmla="*/ 3 h 129"/>
                  <a:gd name="T52" fmla="*/ 65 w 326"/>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6" h="129">
                    <a:moveTo>
                      <a:pt x="65" y="0"/>
                    </a:moveTo>
                    <a:lnTo>
                      <a:pt x="261" y="0"/>
                    </a:lnTo>
                    <a:lnTo>
                      <a:pt x="278" y="3"/>
                    </a:lnTo>
                    <a:lnTo>
                      <a:pt x="294" y="9"/>
                    </a:lnTo>
                    <a:lnTo>
                      <a:pt x="306" y="19"/>
                    </a:lnTo>
                    <a:lnTo>
                      <a:pt x="316" y="32"/>
                    </a:lnTo>
                    <a:lnTo>
                      <a:pt x="324" y="47"/>
                    </a:lnTo>
                    <a:lnTo>
                      <a:pt x="326" y="65"/>
                    </a:lnTo>
                    <a:lnTo>
                      <a:pt x="324" y="82"/>
                    </a:lnTo>
                    <a:lnTo>
                      <a:pt x="316" y="97"/>
                    </a:lnTo>
                    <a:lnTo>
                      <a:pt x="306" y="110"/>
                    </a:lnTo>
                    <a:lnTo>
                      <a:pt x="294" y="120"/>
                    </a:lnTo>
                    <a:lnTo>
                      <a:pt x="278" y="127"/>
                    </a:lnTo>
                    <a:lnTo>
                      <a:pt x="261" y="129"/>
                    </a:lnTo>
                    <a:lnTo>
                      <a:pt x="65" y="129"/>
                    </a:lnTo>
                    <a:lnTo>
                      <a:pt x="48" y="127"/>
                    </a:lnTo>
                    <a:lnTo>
                      <a:pt x="32" y="120"/>
                    </a:lnTo>
                    <a:lnTo>
                      <a:pt x="19" y="110"/>
                    </a:lnTo>
                    <a:lnTo>
                      <a:pt x="9" y="97"/>
                    </a:lnTo>
                    <a:lnTo>
                      <a:pt x="2" y="82"/>
                    </a:lnTo>
                    <a:lnTo>
                      <a:pt x="0" y="65"/>
                    </a:lnTo>
                    <a:lnTo>
                      <a:pt x="2" y="47"/>
                    </a:lnTo>
                    <a:lnTo>
                      <a:pt x="9" y="32"/>
                    </a:lnTo>
                    <a:lnTo>
                      <a:pt x="19" y="19"/>
                    </a:lnTo>
                    <a:lnTo>
                      <a:pt x="32"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1" name="Freeform 35"/>
              <p:cNvSpPr/>
              <p:nvPr/>
            </p:nvSpPr>
            <p:spPr bwMode="auto">
              <a:xfrm>
                <a:off x="6946900" y="1382713"/>
                <a:ext cx="34925" cy="25400"/>
              </a:xfrm>
              <a:custGeom>
                <a:avLst/>
                <a:gdLst>
                  <a:gd name="T0" fmla="*/ 234 w 299"/>
                  <a:gd name="T1" fmla="*/ 0 h 226"/>
                  <a:gd name="T2" fmla="*/ 251 w 299"/>
                  <a:gd name="T3" fmla="*/ 2 h 226"/>
                  <a:gd name="T4" fmla="*/ 266 w 299"/>
                  <a:gd name="T5" fmla="*/ 8 h 226"/>
                  <a:gd name="T6" fmla="*/ 280 w 299"/>
                  <a:gd name="T7" fmla="*/ 18 h 226"/>
                  <a:gd name="T8" fmla="*/ 290 w 299"/>
                  <a:gd name="T9" fmla="*/ 31 h 226"/>
                  <a:gd name="T10" fmla="*/ 297 w 299"/>
                  <a:gd name="T11" fmla="*/ 47 h 226"/>
                  <a:gd name="T12" fmla="*/ 299 w 299"/>
                  <a:gd name="T13" fmla="*/ 64 h 226"/>
                  <a:gd name="T14" fmla="*/ 297 w 299"/>
                  <a:gd name="T15" fmla="*/ 81 h 226"/>
                  <a:gd name="T16" fmla="*/ 290 w 299"/>
                  <a:gd name="T17" fmla="*/ 96 h 226"/>
                  <a:gd name="T18" fmla="*/ 281 w 299"/>
                  <a:gd name="T19" fmla="*/ 110 h 226"/>
                  <a:gd name="T20" fmla="*/ 267 w 299"/>
                  <a:gd name="T21" fmla="*/ 120 h 226"/>
                  <a:gd name="T22" fmla="*/ 98 w 299"/>
                  <a:gd name="T23" fmla="*/ 216 h 226"/>
                  <a:gd name="T24" fmla="*/ 82 w 299"/>
                  <a:gd name="T25" fmla="*/ 224 h 226"/>
                  <a:gd name="T26" fmla="*/ 65 w 299"/>
                  <a:gd name="T27" fmla="*/ 226 h 226"/>
                  <a:gd name="T28" fmla="*/ 49 w 299"/>
                  <a:gd name="T29" fmla="*/ 224 h 226"/>
                  <a:gd name="T30" fmla="*/ 33 w 299"/>
                  <a:gd name="T31" fmla="*/ 217 h 226"/>
                  <a:gd name="T32" fmla="*/ 19 w 299"/>
                  <a:gd name="T33" fmla="*/ 207 h 226"/>
                  <a:gd name="T34" fmla="*/ 8 w 299"/>
                  <a:gd name="T35" fmla="*/ 193 h 226"/>
                  <a:gd name="T36" fmla="*/ 2 w 299"/>
                  <a:gd name="T37" fmla="*/ 177 h 226"/>
                  <a:gd name="T38" fmla="*/ 0 w 299"/>
                  <a:gd name="T39" fmla="*/ 160 h 226"/>
                  <a:gd name="T40" fmla="*/ 2 w 299"/>
                  <a:gd name="T41" fmla="*/ 144 h 226"/>
                  <a:gd name="T42" fmla="*/ 8 w 299"/>
                  <a:gd name="T43" fmla="*/ 129 h 226"/>
                  <a:gd name="T44" fmla="*/ 19 w 299"/>
                  <a:gd name="T45" fmla="*/ 116 h 226"/>
                  <a:gd name="T46" fmla="*/ 32 w 299"/>
                  <a:gd name="T47" fmla="*/ 104 h 226"/>
                  <a:gd name="T48" fmla="*/ 201 w 299"/>
                  <a:gd name="T49" fmla="*/ 8 h 226"/>
                  <a:gd name="T50" fmla="*/ 218 w 299"/>
                  <a:gd name="T51" fmla="*/ 2 h 226"/>
                  <a:gd name="T52" fmla="*/ 234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234" y="0"/>
                    </a:moveTo>
                    <a:lnTo>
                      <a:pt x="251" y="2"/>
                    </a:lnTo>
                    <a:lnTo>
                      <a:pt x="266" y="8"/>
                    </a:lnTo>
                    <a:lnTo>
                      <a:pt x="280" y="18"/>
                    </a:lnTo>
                    <a:lnTo>
                      <a:pt x="290" y="31"/>
                    </a:lnTo>
                    <a:lnTo>
                      <a:pt x="297" y="47"/>
                    </a:lnTo>
                    <a:lnTo>
                      <a:pt x="299" y="64"/>
                    </a:lnTo>
                    <a:lnTo>
                      <a:pt x="297" y="81"/>
                    </a:lnTo>
                    <a:lnTo>
                      <a:pt x="290" y="96"/>
                    </a:lnTo>
                    <a:lnTo>
                      <a:pt x="281" y="110"/>
                    </a:lnTo>
                    <a:lnTo>
                      <a:pt x="267" y="120"/>
                    </a:lnTo>
                    <a:lnTo>
                      <a:pt x="98" y="216"/>
                    </a:lnTo>
                    <a:lnTo>
                      <a:pt x="82" y="224"/>
                    </a:lnTo>
                    <a:lnTo>
                      <a:pt x="65" y="226"/>
                    </a:lnTo>
                    <a:lnTo>
                      <a:pt x="49" y="224"/>
                    </a:lnTo>
                    <a:lnTo>
                      <a:pt x="33" y="217"/>
                    </a:lnTo>
                    <a:lnTo>
                      <a:pt x="19" y="207"/>
                    </a:lnTo>
                    <a:lnTo>
                      <a:pt x="8" y="193"/>
                    </a:lnTo>
                    <a:lnTo>
                      <a:pt x="2" y="177"/>
                    </a:lnTo>
                    <a:lnTo>
                      <a:pt x="0" y="160"/>
                    </a:lnTo>
                    <a:lnTo>
                      <a:pt x="2" y="144"/>
                    </a:lnTo>
                    <a:lnTo>
                      <a:pt x="8" y="129"/>
                    </a:lnTo>
                    <a:lnTo>
                      <a:pt x="19" y="116"/>
                    </a:lnTo>
                    <a:lnTo>
                      <a:pt x="32" y="104"/>
                    </a:lnTo>
                    <a:lnTo>
                      <a:pt x="201" y="8"/>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2" name="Freeform 36"/>
              <p:cNvSpPr/>
              <p:nvPr/>
            </p:nvSpPr>
            <p:spPr bwMode="auto">
              <a:xfrm>
                <a:off x="6894513" y="1320800"/>
                <a:ext cx="25400" cy="34925"/>
              </a:xfrm>
              <a:custGeom>
                <a:avLst/>
                <a:gdLst>
                  <a:gd name="T0" fmla="*/ 162 w 228"/>
                  <a:gd name="T1" fmla="*/ 0 h 297"/>
                  <a:gd name="T2" fmla="*/ 179 w 228"/>
                  <a:gd name="T3" fmla="*/ 2 h 297"/>
                  <a:gd name="T4" fmla="*/ 195 w 228"/>
                  <a:gd name="T5" fmla="*/ 10 h 297"/>
                  <a:gd name="T6" fmla="*/ 209 w 228"/>
                  <a:gd name="T7" fmla="*/ 20 h 297"/>
                  <a:gd name="T8" fmla="*/ 219 w 228"/>
                  <a:gd name="T9" fmla="*/ 33 h 297"/>
                  <a:gd name="T10" fmla="*/ 226 w 228"/>
                  <a:gd name="T11" fmla="*/ 49 h 297"/>
                  <a:gd name="T12" fmla="*/ 228 w 228"/>
                  <a:gd name="T13" fmla="*/ 65 h 297"/>
                  <a:gd name="T14" fmla="*/ 226 w 228"/>
                  <a:gd name="T15" fmla="*/ 82 h 297"/>
                  <a:gd name="T16" fmla="*/ 219 w 228"/>
                  <a:gd name="T17" fmla="*/ 97 h 297"/>
                  <a:gd name="T18" fmla="*/ 121 w 228"/>
                  <a:gd name="T19" fmla="*/ 265 h 297"/>
                  <a:gd name="T20" fmla="*/ 111 w 228"/>
                  <a:gd name="T21" fmla="*/ 279 h 297"/>
                  <a:gd name="T22" fmla="*/ 97 w 228"/>
                  <a:gd name="T23" fmla="*/ 290 h 297"/>
                  <a:gd name="T24" fmla="*/ 82 w 228"/>
                  <a:gd name="T25" fmla="*/ 295 h 297"/>
                  <a:gd name="T26" fmla="*/ 65 w 228"/>
                  <a:gd name="T27" fmla="*/ 297 h 297"/>
                  <a:gd name="T28" fmla="*/ 49 w 228"/>
                  <a:gd name="T29" fmla="*/ 295 h 297"/>
                  <a:gd name="T30" fmla="*/ 33 w 228"/>
                  <a:gd name="T31" fmla="*/ 289 h 297"/>
                  <a:gd name="T32" fmla="*/ 18 w 228"/>
                  <a:gd name="T33" fmla="*/ 278 h 297"/>
                  <a:gd name="T34" fmla="*/ 9 w 228"/>
                  <a:gd name="T35" fmla="*/ 265 h 297"/>
                  <a:gd name="T36" fmla="*/ 2 w 228"/>
                  <a:gd name="T37" fmla="*/ 250 h 297"/>
                  <a:gd name="T38" fmla="*/ 0 w 228"/>
                  <a:gd name="T39" fmla="*/ 234 h 297"/>
                  <a:gd name="T40" fmla="*/ 2 w 228"/>
                  <a:gd name="T41" fmla="*/ 217 h 297"/>
                  <a:gd name="T42" fmla="*/ 9 w 228"/>
                  <a:gd name="T43" fmla="*/ 201 h 297"/>
                  <a:gd name="T44" fmla="*/ 106 w 228"/>
                  <a:gd name="T45" fmla="*/ 33 h 297"/>
                  <a:gd name="T46" fmla="*/ 117 w 228"/>
                  <a:gd name="T47" fmla="*/ 19 h 297"/>
                  <a:gd name="T48" fmla="*/ 131 w 228"/>
                  <a:gd name="T49" fmla="*/ 9 h 297"/>
                  <a:gd name="T50" fmla="*/ 146 w 228"/>
                  <a:gd name="T51" fmla="*/ 2 h 297"/>
                  <a:gd name="T52" fmla="*/ 162 w 228"/>
                  <a:gd name="T5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7">
                    <a:moveTo>
                      <a:pt x="162" y="0"/>
                    </a:moveTo>
                    <a:lnTo>
                      <a:pt x="179" y="2"/>
                    </a:lnTo>
                    <a:lnTo>
                      <a:pt x="195" y="10"/>
                    </a:lnTo>
                    <a:lnTo>
                      <a:pt x="209" y="20"/>
                    </a:lnTo>
                    <a:lnTo>
                      <a:pt x="219" y="33"/>
                    </a:lnTo>
                    <a:lnTo>
                      <a:pt x="226" y="49"/>
                    </a:lnTo>
                    <a:lnTo>
                      <a:pt x="228" y="65"/>
                    </a:lnTo>
                    <a:lnTo>
                      <a:pt x="226" y="82"/>
                    </a:lnTo>
                    <a:lnTo>
                      <a:pt x="219" y="97"/>
                    </a:lnTo>
                    <a:lnTo>
                      <a:pt x="121" y="265"/>
                    </a:lnTo>
                    <a:lnTo>
                      <a:pt x="111" y="279"/>
                    </a:lnTo>
                    <a:lnTo>
                      <a:pt x="97" y="290"/>
                    </a:lnTo>
                    <a:lnTo>
                      <a:pt x="82" y="295"/>
                    </a:lnTo>
                    <a:lnTo>
                      <a:pt x="65" y="297"/>
                    </a:lnTo>
                    <a:lnTo>
                      <a:pt x="49" y="295"/>
                    </a:lnTo>
                    <a:lnTo>
                      <a:pt x="33" y="289"/>
                    </a:lnTo>
                    <a:lnTo>
                      <a:pt x="18" y="278"/>
                    </a:lnTo>
                    <a:lnTo>
                      <a:pt x="9" y="265"/>
                    </a:lnTo>
                    <a:lnTo>
                      <a:pt x="2" y="250"/>
                    </a:lnTo>
                    <a:lnTo>
                      <a:pt x="0" y="234"/>
                    </a:lnTo>
                    <a:lnTo>
                      <a:pt x="2" y="217"/>
                    </a:lnTo>
                    <a:lnTo>
                      <a:pt x="9" y="201"/>
                    </a:lnTo>
                    <a:lnTo>
                      <a:pt x="106" y="33"/>
                    </a:lnTo>
                    <a:lnTo>
                      <a:pt x="117" y="19"/>
                    </a:lnTo>
                    <a:lnTo>
                      <a:pt x="131" y="9"/>
                    </a:lnTo>
                    <a:lnTo>
                      <a:pt x="146" y="2"/>
                    </a:lnTo>
                    <a:lnTo>
                      <a:pt x="16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3" name="Freeform 37"/>
              <p:cNvSpPr/>
              <p:nvPr/>
            </p:nvSpPr>
            <p:spPr bwMode="auto">
              <a:xfrm>
                <a:off x="6811963" y="1409700"/>
                <a:ext cx="34925" cy="114300"/>
              </a:xfrm>
              <a:custGeom>
                <a:avLst/>
                <a:gdLst>
                  <a:gd name="T0" fmla="*/ 157 w 313"/>
                  <a:gd name="T1" fmla="*/ 0 h 1007"/>
                  <a:gd name="T2" fmla="*/ 189 w 313"/>
                  <a:gd name="T3" fmla="*/ 2 h 1007"/>
                  <a:gd name="T4" fmla="*/ 216 w 313"/>
                  <a:gd name="T5" fmla="*/ 7 h 1007"/>
                  <a:gd name="T6" fmla="*/ 242 w 313"/>
                  <a:gd name="T7" fmla="*/ 17 h 1007"/>
                  <a:gd name="T8" fmla="*/ 263 w 313"/>
                  <a:gd name="T9" fmla="*/ 31 h 1007"/>
                  <a:gd name="T10" fmla="*/ 281 w 313"/>
                  <a:gd name="T11" fmla="*/ 48 h 1007"/>
                  <a:gd name="T12" fmla="*/ 295 w 313"/>
                  <a:gd name="T13" fmla="*/ 68 h 1007"/>
                  <a:gd name="T14" fmla="*/ 306 w 313"/>
                  <a:gd name="T15" fmla="*/ 92 h 1007"/>
                  <a:gd name="T16" fmla="*/ 311 w 313"/>
                  <a:gd name="T17" fmla="*/ 120 h 1007"/>
                  <a:gd name="T18" fmla="*/ 313 w 313"/>
                  <a:gd name="T19" fmla="*/ 152 h 1007"/>
                  <a:gd name="T20" fmla="*/ 313 w 313"/>
                  <a:gd name="T21" fmla="*/ 380 h 1007"/>
                  <a:gd name="T22" fmla="*/ 312 w 313"/>
                  <a:gd name="T23" fmla="*/ 411 h 1007"/>
                  <a:gd name="T24" fmla="*/ 309 w 313"/>
                  <a:gd name="T25" fmla="*/ 442 h 1007"/>
                  <a:gd name="T26" fmla="*/ 306 w 313"/>
                  <a:gd name="T27" fmla="*/ 473 h 1007"/>
                  <a:gd name="T28" fmla="*/ 244 w 313"/>
                  <a:gd name="T29" fmla="*/ 934 h 1007"/>
                  <a:gd name="T30" fmla="*/ 240 w 313"/>
                  <a:gd name="T31" fmla="*/ 956 h 1007"/>
                  <a:gd name="T32" fmla="*/ 232 w 313"/>
                  <a:gd name="T33" fmla="*/ 974 h 1007"/>
                  <a:gd name="T34" fmla="*/ 223 w 313"/>
                  <a:gd name="T35" fmla="*/ 987 h 1007"/>
                  <a:gd name="T36" fmla="*/ 210 w 313"/>
                  <a:gd name="T37" fmla="*/ 996 h 1007"/>
                  <a:gd name="T38" fmla="*/ 195 w 313"/>
                  <a:gd name="T39" fmla="*/ 1002 h 1007"/>
                  <a:gd name="T40" fmla="*/ 177 w 313"/>
                  <a:gd name="T41" fmla="*/ 1006 h 1007"/>
                  <a:gd name="T42" fmla="*/ 157 w 313"/>
                  <a:gd name="T43" fmla="*/ 1007 h 1007"/>
                  <a:gd name="T44" fmla="*/ 137 w 313"/>
                  <a:gd name="T45" fmla="*/ 1006 h 1007"/>
                  <a:gd name="T46" fmla="*/ 118 w 313"/>
                  <a:gd name="T47" fmla="*/ 1002 h 1007"/>
                  <a:gd name="T48" fmla="*/ 104 w 313"/>
                  <a:gd name="T49" fmla="*/ 996 h 1007"/>
                  <a:gd name="T50" fmla="*/ 91 w 313"/>
                  <a:gd name="T51" fmla="*/ 987 h 1007"/>
                  <a:gd name="T52" fmla="*/ 81 w 313"/>
                  <a:gd name="T53" fmla="*/ 974 h 1007"/>
                  <a:gd name="T54" fmla="*/ 74 w 313"/>
                  <a:gd name="T55" fmla="*/ 956 h 1007"/>
                  <a:gd name="T56" fmla="*/ 70 w 313"/>
                  <a:gd name="T57" fmla="*/ 934 h 1007"/>
                  <a:gd name="T58" fmla="*/ 8 w 313"/>
                  <a:gd name="T59" fmla="*/ 473 h 1007"/>
                  <a:gd name="T60" fmla="*/ 5 w 313"/>
                  <a:gd name="T61" fmla="*/ 442 h 1007"/>
                  <a:gd name="T62" fmla="*/ 1 w 313"/>
                  <a:gd name="T63" fmla="*/ 411 h 1007"/>
                  <a:gd name="T64" fmla="*/ 0 w 313"/>
                  <a:gd name="T65" fmla="*/ 380 h 1007"/>
                  <a:gd name="T66" fmla="*/ 0 w 313"/>
                  <a:gd name="T67" fmla="*/ 152 h 1007"/>
                  <a:gd name="T68" fmla="*/ 3 w 313"/>
                  <a:gd name="T69" fmla="*/ 120 h 1007"/>
                  <a:gd name="T70" fmla="*/ 8 w 313"/>
                  <a:gd name="T71" fmla="*/ 92 h 1007"/>
                  <a:gd name="T72" fmla="*/ 18 w 313"/>
                  <a:gd name="T73" fmla="*/ 68 h 1007"/>
                  <a:gd name="T74" fmla="*/ 32 w 313"/>
                  <a:gd name="T75" fmla="*/ 48 h 1007"/>
                  <a:gd name="T76" fmla="*/ 50 w 313"/>
                  <a:gd name="T77" fmla="*/ 31 h 1007"/>
                  <a:gd name="T78" fmla="*/ 72 w 313"/>
                  <a:gd name="T79" fmla="*/ 17 h 1007"/>
                  <a:gd name="T80" fmla="*/ 97 w 313"/>
                  <a:gd name="T81" fmla="*/ 7 h 1007"/>
                  <a:gd name="T82" fmla="*/ 125 w 313"/>
                  <a:gd name="T83" fmla="*/ 2 h 1007"/>
                  <a:gd name="T84" fmla="*/ 157 w 313"/>
                  <a:gd name="T85"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1007">
                    <a:moveTo>
                      <a:pt x="157" y="0"/>
                    </a:moveTo>
                    <a:lnTo>
                      <a:pt x="189" y="2"/>
                    </a:lnTo>
                    <a:lnTo>
                      <a:pt x="216" y="7"/>
                    </a:lnTo>
                    <a:lnTo>
                      <a:pt x="242" y="17"/>
                    </a:lnTo>
                    <a:lnTo>
                      <a:pt x="263" y="31"/>
                    </a:lnTo>
                    <a:lnTo>
                      <a:pt x="281" y="48"/>
                    </a:lnTo>
                    <a:lnTo>
                      <a:pt x="295" y="68"/>
                    </a:lnTo>
                    <a:lnTo>
                      <a:pt x="306" y="92"/>
                    </a:lnTo>
                    <a:lnTo>
                      <a:pt x="311" y="120"/>
                    </a:lnTo>
                    <a:lnTo>
                      <a:pt x="313" y="152"/>
                    </a:lnTo>
                    <a:lnTo>
                      <a:pt x="313" y="380"/>
                    </a:lnTo>
                    <a:lnTo>
                      <a:pt x="312" y="411"/>
                    </a:lnTo>
                    <a:lnTo>
                      <a:pt x="309" y="442"/>
                    </a:lnTo>
                    <a:lnTo>
                      <a:pt x="306" y="473"/>
                    </a:lnTo>
                    <a:lnTo>
                      <a:pt x="244" y="934"/>
                    </a:lnTo>
                    <a:lnTo>
                      <a:pt x="240" y="956"/>
                    </a:lnTo>
                    <a:lnTo>
                      <a:pt x="232" y="974"/>
                    </a:lnTo>
                    <a:lnTo>
                      <a:pt x="223" y="987"/>
                    </a:lnTo>
                    <a:lnTo>
                      <a:pt x="210" y="996"/>
                    </a:lnTo>
                    <a:lnTo>
                      <a:pt x="195" y="1002"/>
                    </a:lnTo>
                    <a:lnTo>
                      <a:pt x="177" y="1006"/>
                    </a:lnTo>
                    <a:lnTo>
                      <a:pt x="157" y="1007"/>
                    </a:lnTo>
                    <a:lnTo>
                      <a:pt x="137" y="1006"/>
                    </a:lnTo>
                    <a:lnTo>
                      <a:pt x="118" y="1002"/>
                    </a:lnTo>
                    <a:lnTo>
                      <a:pt x="104" y="996"/>
                    </a:lnTo>
                    <a:lnTo>
                      <a:pt x="91" y="987"/>
                    </a:lnTo>
                    <a:lnTo>
                      <a:pt x="81" y="974"/>
                    </a:lnTo>
                    <a:lnTo>
                      <a:pt x="74" y="956"/>
                    </a:lnTo>
                    <a:lnTo>
                      <a:pt x="70" y="934"/>
                    </a:lnTo>
                    <a:lnTo>
                      <a:pt x="8" y="473"/>
                    </a:lnTo>
                    <a:lnTo>
                      <a:pt x="5" y="442"/>
                    </a:lnTo>
                    <a:lnTo>
                      <a:pt x="1" y="411"/>
                    </a:lnTo>
                    <a:lnTo>
                      <a:pt x="0" y="380"/>
                    </a:lnTo>
                    <a:lnTo>
                      <a:pt x="0" y="152"/>
                    </a:lnTo>
                    <a:lnTo>
                      <a:pt x="3" y="120"/>
                    </a:lnTo>
                    <a:lnTo>
                      <a:pt x="8" y="92"/>
                    </a:lnTo>
                    <a:lnTo>
                      <a:pt x="18" y="68"/>
                    </a:lnTo>
                    <a:lnTo>
                      <a:pt x="32" y="48"/>
                    </a:lnTo>
                    <a:lnTo>
                      <a:pt x="50" y="31"/>
                    </a:lnTo>
                    <a:lnTo>
                      <a:pt x="72" y="17"/>
                    </a:lnTo>
                    <a:lnTo>
                      <a:pt x="97" y="7"/>
                    </a:lnTo>
                    <a:lnTo>
                      <a:pt x="125" y="2"/>
                    </a:lnTo>
                    <a:lnTo>
                      <a:pt x="15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4" name="Freeform 38"/>
              <p:cNvSpPr/>
              <p:nvPr/>
            </p:nvSpPr>
            <p:spPr bwMode="auto">
              <a:xfrm>
                <a:off x="6811963" y="1538288"/>
                <a:ext cx="36512" cy="36513"/>
              </a:xfrm>
              <a:custGeom>
                <a:avLst/>
                <a:gdLst>
                  <a:gd name="T0" fmla="*/ 163 w 326"/>
                  <a:gd name="T1" fmla="*/ 0 h 323"/>
                  <a:gd name="T2" fmla="*/ 196 w 326"/>
                  <a:gd name="T3" fmla="*/ 4 h 323"/>
                  <a:gd name="T4" fmla="*/ 226 w 326"/>
                  <a:gd name="T5" fmla="*/ 13 h 323"/>
                  <a:gd name="T6" fmla="*/ 253 w 326"/>
                  <a:gd name="T7" fmla="*/ 28 h 323"/>
                  <a:gd name="T8" fmla="*/ 278 w 326"/>
                  <a:gd name="T9" fmla="*/ 47 h 323"/>
                  <a:gd name="T10" fmla="*/ 298 w 326"/>
                  <a:gd name="T11" fmla="*/ 71 h 323"/>
                  <a:gd name="T12" fmla="*/ 313 w 326"/>
                  <a:gd name="T13" fmla="*/ 99 h 323"/>
                  <a:gd name="T14" fmla="*/ 322 w 326"/>
                  <a:gd name="T15" fmla="*/ 129 h 323"/>
                  <a:gd name="T16" fmla="*/ 326 w 326"/>
                  <a:gd name="T17" fmla="*/ 161 h 323"/>
                  <a:gd name="T18" fmla="*/ 322 w 326"/>
                  <a:gd name="T19" fmla="*/ 194 h 323"/>
                  <a:gd name="T20" fmla="*/ 313 w 326"/>
                  <a:gd name="T21" fmla="*/ 225 h 323"/>
                  <a:gd name="T22" fmla="*/ 298 w 326"/>
                  <a:gd name="T23" fmla="*/ 252 h 323"/>
                  <a:gd name="T24" fmla="*/ 278 w 326"/>
                  <a:gd name="T25" fmla="*/ 275 h 323"/>
                  <a:gd name="T26" fmla="*/ 253 w 326"/>
                  <a:gd name="T27" fmla="*/ 295 h 323"/>
                  <a:gd name="T28" fmla="*/ 226 w 326"/>
                  <a:gd name="T29" fmla="*/ 310 h 323"/>
                  <a:gd name="T30" fmla="*/ 196 w 326"/>
                  <a:gd name="T31" fmla="*/ 320 h 323"/>
                  <a:gd name="T32" fmla="*/ 163 w 326"/>
                  <a:gd name="T33" fmla="*/ 323 h 323"/>
                  <a:gd name="T34" fmla="*/ 130 w 326"/>
                  <a:gd name="T35" fmla="*/ 320 h 323"/>
                  <a:gd name="T36" fmla="*/ 100 w 326"/>
                  <a:gd name="T37" fmla="*/ 310 h 323"/>
                  <a:gd name="T38" fmla="*/ 72 w 326"/>
                  <a:gd name="T39" fmla="*/ 295 h 323"/>
                  <a:gd name="T40" fmla="*/ 48 w 326"/>
                  <a:gd name="T41" fmla="*/ 275 h 323"/>
                  <a:gd name="T42" fmla="*/ 28 w 326"/>
                  <a:gd name="T43" fmla="*/ 252 h 323"/>
                  <a:gd name="T44" fmla="*/ 13 w 326"/>
                  <a:gd name="T45" fmla="*/ 225 h 323"/>
                  <a:gd name="T46" fmla="*/ 3 w 326"/>
                  <a:gd name="T47" fmla="*/ 194 h 323"/>
                  <a:gd name="T48" fmla="*/ 0 w 326"/>
                  <a:gd name="T49" fmla="*/ 161 h 323"/>
                  <a:gd name="T50" fmla="*/ 3 w 326"/>
                  <a:gd name="T51" fmla="*/ 129 h 323"/>
                  <a:gd name="T52" fmla="*/ 13 w 326"/>
                  <a:gd name="T53" fmla="*/ 99 h 323"/>
                  <a:gd name="T54" fmla="*/ 28 w 326"/>
                  <a:gd name="T55" fmla="*/ 71 h 323"/>
                  <a:gd name="T56" fmla="*/ 48 w 326"/>
                  <a:gd name="T57" fmla="*/ 47 h 323"/>
                  <a:gd name="T58" fmla="*/ 72 w 326"/>
                  <a:gd name="T59" fmla="*/ 28 h 323"/>
                  <a:gd name="T60" fmla="*/ 100 w 326"/>
                  <a:gd name="T61" fmla="*/ 13 h 323"/>
                  <a:gd name="T62" fmla="*/ 130 w 326"/>
                  <a:gd name="T63" fmla="*/ 4 h 323"/>
                  <a:gd name="T64" fmla="*/ 163 w 326"/>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 h="323">
                    <a:moveTo>
                      <a:pt x="163" y="0"/>
                    </a:moveTo>
                    <a:lnTo>
                      <a:pt x="196" y="4"/>
                    </a:lnTo>
                    <a:lnTo>
                      <a:pt x="226" y="13"/>
                    </a:lnTo>
                    <a:lnTo>
                      <a:pt x="253" y="28"/>
                    </a:lnTo>
                    <a:lnTo>
                      <a:pt x="278" y="47"/>
                    </a:lnTo>
                    <a:lnTo>
                      <a:pt x="298" y="71"/>
                    </a:lnTo>
                    <a:lnTo>
                      <a:pt x="313" y="99"/>
                    </a:lnTo>
                    <a:lnTo>
                      <a:pt x="322" y="129"/>
                    </a:lnTo>
                    <a:lnTo>
                      <a:pt x="326" y="161"/>
                    </a:lnTo>
                    <a:lnTo>
                      <a:pt x="322" y="194"/>
                    </a:lnTo>
                    <a:lnTo>
                      <a:pt x="313" y="225"/>
                    </a:lnTo>
                    <a:lnTo>
                      <a:pt x="298" y="252"/>
                    </a:lnTo>
                    <a:lnTo>
                      <a:pt x="278" y="275"/>
                    </a:lnTo>
                    <a:lnTo>
                      <a:pt x="253" y="295"/>
                    </a:lnTo>
                    <a:lnTo>
                      <a:pt x="226" y="310"/>
                    </a:lnTo>
                    <a:lnTo>
                      <a:pt x="196" y="320"/>
                    </a:lnTo>
                    <a:lnTo>
                      <a:pt x="163" y="323"/>
                    </a:lnTo>
                    <a:lnTo>
                      <a:pt x="130" y="320"/>
                    </a:lnTo>
                    <a:lnTo>
                      <a:pt x="100" y="310"/>
                    </a:lnTo>
                    <a:lnTo>
                      <a:pt x="72" y="295"/>
                    </a:lnTo>
                    <a:lnTo>
                      <a:pt x="48" y="275"/>
                    </a:lnTo>
                    <a:lnTo>
                      <a:pt x="28" y="252"/>
                    </a:lnTo>
                    <a:lnTo>
                      <a:pt x="13" y="225"/>
                    </a:lnTo>
                    <a:lnTo>
                      <a:pt x="3" y="194"/>
                    </a:lnTo>
                    <a:lnTo>
                      <a:pt x="0" y="161"/>
                    </a:lnTo>
                    <a:lnTo>
                      <a:pt x="3" y="129"/>
                    </a:lnTo>
                    <a:lnTo>
                      <a:pt x="13" y="99"/>
                    </a:lnTo>
                    <a:lnTo>
                      <a:pt x="28" y="71"/>
                    </a:lnTo>
                    <a:lnTo>
                      <a:pt x="48" y="47"/>
                    </a:lnTo>
                    <a:lnTo>
                      <a:pt x="72" y="28"/>
                    </a:lnTo>
                    <a:lnTo>
                      <a:pt x="100" y="13"/>
                    </a:lnTo>
                    <a:lnTo>
                      <a:pt x="130" y="4"/>
                    </a:lnTo>
                    <a:lnTo>
                      <a:pt x="163"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grpSp>
      </p:grpSp>
      <p:grpSp>
        <p:nvGrpSpPr>
          <p:cNvPr id="55" name="Group 54"/>
          <p:cNvGrpSpPr/>
          <p:nvPr/>
        </p:nvGrpSpPr>
        <p:grpSpPr>
          <a:xfrm>
            <a:off x="484846" y="2359889"/>
            <a:ext cx="1308921" cy="1308921"/>
            <a:chOff x="6513131" y="3727862"/>
            <a:chExt cx="1166245" cy="1166245"/>
          </a:xfrm>
        </p:grpSpPr>
        <p:sp>
          <p:nvSpPr>
            <p:cNvPr id="56" name="Oval 55"/>
            <p:cNvSpPr/>
            <p:nvPr/>
          </p:nvSpPr>
          <p:spPr>
            <a:xfrm>
              <a:off x="6513131" y="3727862"/>
              <a:ext cx="1166245" cy="1166245"/>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050" kern="0" dirty="0">
                <a:solidFill>
                  <a:prstClr val="white"/>
                </a:solidFill>
                <a:latin typeface="Arial" panose="020B0604020202020204" pitchFamily="34" charset="0"/>
                <a:cs typeface="Arial" panose="020B0604020202020204" pitchFamily="34" charset="0"/>
              </a:endParaRPr>
            </a:p>
          </p:txBody>
        </p:sp>
        <p:grpSp>
          <p:nvGrpSpPr>
            <p:cNvPr id="57" name="Group 56"/>
            <p:cNvGrpSpPr/>
            <p:nvPr/>
          </p:nvGrpSpPr>
          <p:grpSpPr>
            <a:xfrm>
              <a:off x="6806054" y="4057571"/>
              <a:ext cx="580401" cy="506829"/>
              <a:chOff x="9005888" y="1238250"/>
              <a:chExt cx="1465263" cy="1279526"/>
            </a:xfrm>
            <a:solidFill>
              <a:sysClr val="window" lastClr="FFFFFF"/>
            </a:solidFill>
          </p:grpSpPr>
          <p:sp>
            <p:nvSpPr>
              <p:cNvPr id="58" name="Freeform 53"/>
              <p:cNvSpPr/>
              <p:nvPr/>
            </p:nvSpPr>
            <p:spPr bwMode="auto">
              <a:xfrm>
                <a:off x="9983788" y="1420813"/>
                <a:ext cx="201613" cy="411163"/>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59" name="Freeform 54"/>
              <p:cNvSpPr>
                <a:spLocks noEditPoints="1"/>
              </p:cNvSpPr>
              <p:nvPr/>
            </p:nvSpPr>
            <p:spPr bwMode="auto">
              <a:xfrm>
                <a:off x="9696451" y="1238250"/>
                <a:ext cx="774700" cy="774700"/>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60" name="Freeform 55"/>
              <p:cNvSpPr/>
              <p:nvPr/>
            </p:nvSpPr>
            <p:spPr bwMode="auto">
              <a:xfrm>
                <a:off x="9409113" y="2049463"/>
                <a:ext cx="1062038" cy="468313"/>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sp>
            <p:nvSpPr>
              <p:cNvPr id="61" name="Freeform 56"/>
              <p:cNvSpPr>
                <a:spLocks noEditPoints="1"/>
              </p:cNvSpPr>
              <p:nvPr/>
            </p:nvSpPr>
            <p:spPr bwMode="auto">
              <a:xfrm>
                <a:off x="9005888" y="2062163"/>
                <a:ext cx="336550" cy="433388"/>
              </a:xfrm>
              <a:custGeom>
                <a:avLst/>
                <a:gdLst>
                  <a:gd name="T0" fmla="*/ 440 w 849"/>
                  <a:gd name="T1" fmla="*/ 654 h 1093"/>
                  <a:gd name="T2" fmla="*/ 408 w 849"/>
                  <a:gd name="T3" fmla="*/ 658 h 1093"/>
                  <a:gd name="T4" fmla="*/ 379 w 849"/>
                  <a:gd name="T5" fmla="*/ 667 h 1093"/>
                  <a:gd name="T6" fmla="*/ 352 w 849"/>
                  <a:gd name="T7" fmla="*/ 681 h 1093"/>
                  <a:gd name="T8" fmla="*/ 328 w 849"/>
                  <a:gd name="T9" fmla="*/ 700 h 1093"/>
                  <a:gd name="T10" fmla="*/ 309 w 849"/>
                  <a:gd name="T11" fmla="*/ 724 h 1093"/>
                  <a:gd name="T12" fmla="*/ 295 w 849"/>
                  <a:gd name="T13" fmla="*/ 749 h 1093"/>
                  <a:gd name="T14" fmla="*/ 286 w 849"/>
                  <a:gd name="T15" fmla="*/ 780 h 1093"/>
                  <a:gd name="T16" fmla="*/ 282 w 849"/>
                  <a:gd name="T17" fmla="*/ 811 h 1093"/>
                  <a:gd name="T18" fmla="*/ 286 w 849"/>
                  <a:gd name="T19" fmla="*/ 842 h 1093"/>
                  <a:gd name="T20" fmla="*/ 295 w 849"/>
                  <a:gd name="T21" fmla="*/ 873 h 1093"/>
                  <a:gd name="T22" fmla="*/ 309 w 849"/>
                  <a:gd name="T23" fmla="*/ 899 h 1093"/>
                  <a:gd name="T24" fmla="*/ 328 w 849"/>
                  <a:gd name="T25" fmla="*/ 923 h 1093"/>
                  <a:gd name="T26" fmla="*/ 352 w 849"/>
                  <a:gd name="T27" fmla="*/ 942 h 1093"/>
                  <a:gd name="T28" fmla="*/ 379 w 849"/>
                  <a:gd name="T29" fmla="*/ 956 h 1093"/>
                  <a:gd name="T30" fmla="*/ 408 w 849"/>
                  <a:gd name="T31" fmla="*/ 965 h 1093"/>
                  <a:gd name="T32" fmla="*/ 440 w 849"/>
                  <a:gd name="T33" fmla="*/ 969 h 1093"/>
                  <a:gd name="T34" fmla="*/ 472 w 849"/>
                  <a:gd name="T35" fmla="*/ 965 h 1093"/>
                  <a:gd name="T36" fmla="*/ 501 w 849"/>
                  <a:gd name="T37" fmla="*/ 956 h 1093"/>
                  <a:gd name="T38" fmla="*/ 528 w 849"/>
                  <a:gd name="T39" fmla="*/ 942 h 1093"/>
                  <a:gd name="T40" fmla="*/ 551 w 849"/>
                  <a:gd name="T41" fmla="*/ 923 h 1093"/>
                  <a:gd name="T42" fmla="*/ 570 w 849"/>
                  <a:gd name="T43" fmla="*/ 899 h 1093"/>
                  <a:gd name="T44" fmla="*/ 585 w 849"/>
                  <a:gd name="T45" fmla="*/ 873 h 1093"/>
                  <a:gd name="T46" fmla="*/ 594 w 849"/>
                  <a:gd name="T47" fmla="*/ 842 h 1093"/>
                  <a:gd name="T48" fmla="*/ 597 w 849"/>
                  <a:gd name="T49" fmla="*/ 811 h 1093"/>
                  <a:gd name="T50" fmla="*/ 594 w 849"/>
                  <a:gd name="T51" fmla="*/ 780 h 1093"/>
                  <a:gd name="T52" fmla="*/ 585 w 849"/>
                  <a:gd name="T53" fmla="*/ 749 h 1093"/>
                  <a:gd name="T54" fmla="*/ 570 w 849"/>
                  <a:gd name="T55" fmla="*/ 724 h 1093"/>
                  <a:gd name="T56" fmla="*/ 551 w 849"/>
                  <a:gd name="T57" fmla="*/ 700 h 1093"/>
                  <a:gd name="T58" fmla="*/ 528 w 849"/>
                  <a:gd name="T59" fmla="*/ 681 h 1093"/>
                  <a:gd name="T60" fmla="*/ 501 w 849"/>
                  <a:gd name="T61" fmla="*/ 667 h 1093"/>
                  <a:gd name="T62" fmla="*/ 472 w 849"/>
                  <a:gd name="T63" fmla="*/ 658 h 1093"/>
                  <a:gd name="T64" fmla="*/ 440 w 849"/>
                  <a:gd name="T65" fmla="*/ 654 h 1093"/>
                  <a:gd name="T66" fmla="*/ 206 w 849"/>
                  <a:gd name="T67" fmla="*/ 0 h 1093"/>
                  <a:gd name="T68" fmla="*/ 775 w 849"/>
                  <a:gd name="T69" fmla="*/ 28 h 1093"/>
                  <a:gd name="T70" fmla="*/ 796 w 849"/>
                  <a:gd name="T71" fmla="*/ 32 h 1093"/>
                  <a:gd name="T72" fmla="*/ 814 w 849"/>
                  <a:gd name="T73" fmla="*/ 41 h 1093"/>
                  <a:gd name="T74" fmla="*/ 830 w 849"/>
                  <a:gd name="T75" fmla="*/ 55 h 1093"/>
                  <a:gd name="T76" fmla="*/ 841 w 849"/>
                  <a:gd name="T77" fmla="*/ 72 h 1093"/>
                  <a:gd name="T78" fmla="*/ 848 w 849"/>
                  <a:gd name="T79" fmla="*/ 91 h 1093"/>
                  <a:gd name="T80" fmla="*/ 849 w 849"/>
                  <a:gd name="T81" fmla="*/ 112 h 1093"/>
                  <a:gd name="T82" fmla="*/ 780 w 849"/>
                  <a:gd name="T83" fmla="*/ 1016 h 1093"/>
                  <a:gd name="T84" fmla="*/ 775 w 849"/>
                  <a:gd name="T85" fmla="*/ 1037 h 1093"/>
                  <a:gd name="T86" fmla="*/ 765 w 849"/>
                  <a:gd name="T87" fmla="*/ 1056 h 1093"/>
                  <a:gd name="T88" fmla="*/ 752 w 849"/>
                  <a:gd name="T89" fmla="*/ 1072 h 1093"/>
                  <a:gd name="T90" fmla="*/ 735 w 849"/>
                  <a:gd name="T91" fmla="*/ 1083 h 1093"/>
                  <a:gd name="T92" fmla="*/ 715 w 849"/>
                  <a:gd name="T93" fmla="*/ 1091 h 1093"/>
                  <a:gd name="T94" fmla="*/ 693 w 849"/>
                  <a:gd name="T95" fmla="*/ 1093 h 1093"/>
                  <a:gd name="T96" fmla="*/ 63 w 849"/>
                  <a:gd name="T97" fmla="*/ 1093 h 1093"/>
                  <a:gd name="T98" fmla="*/ 43 w 849"/>
                  <a:gd name="T99" fmla="*/ 1090 h 1093"/>
                  <a:gd name="T100" fmla="*/ 25 w 849"/>
                  <a:gd name="T101" fmla="*/ 1081 h 1093"/>
                  <a:gd name="T102" fmla="*/ 12 w 849"/>
                  <a:gd name="T103" fmla="*/ 1068 h 1093"/>
                  <a:gd name="T104" fmla="*/ 3 w 849"/>
                  <a:gd name="T105" fmla="*/ 1051 h 1093"/>
                  <a:gd name="T106" fmla="*/ 0 w 849"/>
                  <a:gd name="T107" fmla="*/ 1032 h 1093"/>
                  <a:gd name="T108" fmla="*/ 2 w 849"/>
                  <a:gd name="T109" fmla="*/ 1012 h 1093"/>
                  <a:gd name="T110" fmla="*/ 106 w 849"/>
                  <a:gd name="T111" fmla="*/ 74 h 1093"/>
                  <a:gd name="T112" fmla="*/ 114 w 849"/>
                  <a:gd name="T113" fmla="*/ 54 h 1093"/>
                  <a:gd name="T114" fmla="*/ 127 w 849"/>
                  <a:gd name="T115" fmla="*/ 36 h 1093"/>
                  <a:gd name="T116" fmla="*/ 143 w 849"/>
                  <a:gd name="T117" fmla="*/ 20 h 1093"/>
                  <a:gd name="T118" fmla="*/ 162 w 849"/>
                  <a:gd name="T119" fmla="*/ 9 h 1093"/>
                  <a:gd name="T120" fmla="*/ 184 w 849"/>
                  <a:gd name="T121" fmla="*/ 2 h 1093"/>
                  <a:gd name="T122" fmla="*/ 206 w 849"/>
                  <a:gd name="T123"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1093">
                    <a:moveTo>
                      <a:pt x="440" y="654"/>
                    </a:moveTo>
                    <a:lnTo>
                      <a:pt x="408" y="658"/>
                    </a:lnTo>
                    <a:lnTo>
                      <a:pt x="379" y="667"/>
                    </a:lnTo>
                    <a:lnTo>
                      <a:pt x="352" y="681"/>
                    </a:lnTo>
                    <a:lnTo>
                      <a:pt x="328" y="700"/>
                    </a:lnTo>
                    <a:lnTo>
                      <a:pt x="309" y="724"/>
                    </a:lnTo>
                    <a:lnTo>
                      <a:pt x="295" y="749"/>
                    </a:lnTo>
                    <a:lnTo>
                      <a:pt x="286" y="780"/>
                    </a:lnTo>
                    <a:lnTo>
                      <a:pt x="282" y="811"/>
                    </a:lnTo>
                    <a:lnTo>
                      <a:pt x="286" y="842"/>
                    </a:lnTo>
                    <a:lnTo>
                      <a:pt x="295" y="873"/>
                    </a:lnTo>
                    <a:lnTo>
                      <a:pt x="309" y="899"/>
                    </a:lnTo>
                    <a:lnTo>
                      <a:pt x="328" y="923"/>
                    </a:lnTo>
                    <a:lnTo>
                      <a:pt x="352" y="942"/>
                    </a:lnTo>
                    <a:lnTo>
                      <a:pt x="379" y="956"/>
                    </a:lnTo>
                    <a:lnTo>
                      <a:pt x="408" y="965"/>
                    </a:lnTo>
                    <a:lnTo>
                      <a:pt x="440" y="969"/>
                    </a:lnTo>
                    <a:lnTo>
                      <a:pt x="472" y="965"/>
                    </a:lnTo>
                    <a:lnTo>
                      <a:pt x="501" y="956"/>
                    </a:lnTo>
                    <a:lnTo>
                      <a:pt x="528" y="942"/>
                    </a:lnTo>
                    <a:lnTo>
                      <a:pt x="551" y="923"/>
                    </a:lnTo>
                    <a:lnTo>
                      <a:pt x="570" y="899"/>
                    </a:lnTo>
                    <a:lnTo>
                      <a:pt x="585" y="873"/>
                    </a:lnTo>
                    <a:lnTo>
                      <a:pt x="594" y="842"/>
                    </a:lnTo>
                    <a:lnTo>
                      <a:pt x="597" y="811"/>
                    </a:lnTo>
                    <a:lnTo>
                      <a:pt x="594" y="780"/>
                    </a:lnTo>
                    <a:lnTo>
                      <a:pt x="585" y="749"/>
                    </a:lnTo>
                    <a:lnTo>
                      <a:pt x="570" y="724"/>
                    </a:lnTo>
                    <a:lnTo>
                      <a:pt x="551" y="700"/>
                    </a:lnTo>
                    <a:lnTo>
                      <a:pt x="528" y="681"/>
                    </a:lnTo>
                    <a:lnTo>
                      <a:pt x="501" y="667"/>
                    </a:lnTo>
                    <a:lnTo>
                      <a:pt x="472" y="658"/>
                    </a:lnTo>
                    <a:lnTo>
                      <a:pt x="440" y="654"/>
                    </a:lnTo>
                    <a:close/>
                    <a:moveTo>
                      <a:pt x="206" y="0"/>
                    </a:moveTo>
                    <a:lnTo>
                      <a:pt x="775" y="28"/>
                    </a:lnTo>
                    <a:lnTo>
                      <a:pt x="796" y="32"/>
                    </a:lnTo>
                    <a:lnTo>
                      <a:pt x="814" y="41"/>
                    </a:lnTo>
                    <a:lnTo>
                      <a:pt x="830" y="55"/>
                    </a:lnTo>
                    <a:lnTo>
                      <a:pt x="841" y="72"/>
                    </a:lnTo>
                    <a:lnTo>
                      <a:pt x="848" y="91"/>
                    </a:lnTo>
                    <a:lnTo>
                      <a:pt x="849" y="112"/>
                    </a:lnTo>
                    <a:lnTo>
                      <a:pt x="780" y="1016"/>
                    </a:lnTo>
                    <a:lnTo>
                      <a:pt x="775" y="1037"/>
                    </a:lnTo>
                    <a:lnTo>
                      <a:pt x="765" y="1056"/>
                    </a:lnTo>
                    <a:lnTo>
                      <a:pt x="752" y="1072"/>
                    </a:lnTo>
                    <a:lnTo>
                      <a:pt x="735" y="1083"/>
                    </a:lnTo>
                    <a:lnTo>
                      <a:pt x="715" y="1091"/>
                    </a:lnTo>
                    <a:lnTo>
                      <a:pt x="693" y="1093"/>
                    </a:lnTo>
                    <a:lnTo>
                      <a:pt x="63" y="1093"/>
                    </a:lnTo>
                    <a:lnTo>
                      <a:pt x="43" y="1090"/>
                    </a:lnTo>
                    <a:lnTo>
                      <a:pt x="25" y="1081"/>
                    </a:lnTo>
                    <a:lnTo>
                      <a:pt x="12" y="1068"/>
                    </a:lnTo>
                    <a:lnTo>
                      <a:pt x="3" y="1051"/>
                    </a:lnTo>
                    <a:lnTo>
                      <a:pt x="0" y="1032"/>
                    </a:lnTo>
                    <a:lnTo>
                      <a:pt x="2" y="1012"/>
                    </a:lnTo>
                    <a:lnTo>
                      <a:pt x="106" y="74"/>
                    </a:lnTo>
                    <a:lnTo>
                      <a:pt x="114" y="54"/>
                    </a:lnTo>
                    <a:lnTo>
                      <a:pt x="127" y="36"/>
                    </a:lnTo>
                    <a:lnTo>
                      <a:pt x="143" y="20"/>
                    </a:lnTo>
                    <a:lnTo>
                      <a:pt x="162" y="9"/>
                    </a:lnTo>
                    <a:lnTo>
                      <a:pt x="184" y="2"/>
                    </a:lnTo>
                    <a:lnTo>
                      <a:pt x="206"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sz="1050" kern="0">
                  <a:solidFill>
                    <a:srgbClr val="000000"/>
                  </a:solidFill>
                  <a:latin typeface="Arial" panose="020B0604020202020204" pitchFamily="34" charset="0"/>
                  <a:cs typeface="Arial" panose="020B0604020202020204" pitchFamily="34" charset="0"/>
                </a:endParaRPr>
              </a:p>
            </p:txBody>
          </p:sp>
        </p:grpSp>
      </p:grpSp>
      <p:sp>
        <p:nvSpPr>
          <p:cNvPr id="64" name="TextBox 63"/>
          <p:cNvSpPr txBox="1"/>
          <p:nvPr/>
        </p:nvSpPr>
        <p:spPr>
          <a:xfrm>
            <a:off x="2002080" y="2465005"/>
            <a:ext cx="1426313" cy="715581"/>
          </a:xfrm>
          <a:prstGeom prst="rect">
            <a:avLst/>
          </a:prstGeom>
          <a:noFill/>
        </p:spPr>
        <p:txBody>
          <a:bodyPr wrap="square" rtlCol="0">
            <a:spAutoFit/>
          </a:bodyPr>
          <a:lstStyle/>
          <a:p>
            <a:pPr algn="ctr" defTabSz="913765"/>
            <a:r>
              <a:rPr lang="en-US" sz="1350" kern="0" dirty="0">
                <a:solidFill>
                  <a:srgbClr val="000000">
                    <a:lumMod val="75000"/>
                    <a:lumOff val="25000"/>
                  </a:srgbClr>
                </a:solidFill>
                <a:latin typeface="Arial" panose="020B0604020202020204" pitchFamily="34" charset="0"/>
                <a:cs typeface="Arial" panose="020B0604020202020204" pitchFamily="34" charset="0"/>
              </a:rPr>
              <a:t>P(A </a:t>
            </a:r>
            <a:r>
              <a:rPr lang="en-US" sz="1350" kern="0" dirty="0" err="1">
                <a:solidFill>
                  <a:srgbClr val="000000">
                    <a:lumMod val="75000"/>
                    <a:lumOff val="25000"/>
                  </a:srgbClr>
                </a:solidFill>
                <a:latin typeface="Arial" panose="020B0604020202020204" pitchFamily="34" charset="0"/>
                <a:cs typeface="Arial" panose="020B0604020202020204" pitchFamily="34" charset="0"/>
              </a:rPr>
              <a:t>atau</a:t>
            </a:r>
            <a:r>
              <a:rPr lang="en-US" sz="1350" kern="0" dirty="0">
                <a:solidFill>
                  <a:srgbClr val="000000">
                    <a:lumMod val="75000"/>
                    <a:lumOff val="25000"/>
                  </a:srgbClr>
                </a:solidFill>
                <a:latin typeface="Arial" panose="020B0604020202020204" pitchFamily="34" charset="0"/>
                <a:cs typeface="Arial" panose="020B0604020202020204" pitchFamily="34" charset="0"/>
              </a:rPr>
              <a:t> B)    = P(A) + P(B) – P(A </a:t>
            </a:r>
            <a:r>
              <a:rPr lang="en-US" sz="1350" kern="0" dirty="0" err="1">
                <a:solidFill>
                  <a:srgbClr val="000000">
                    <a:lumMod val="75000"/>
                    <a:lumOff val="25000"/>
                  </a:srgbClr>
                </a:solidFill>
                <a:latin typeface="Arial" panose="020B0604020202020204" pitchFamily="34" charset="0"/>
                <a:cs typeface="Arial" panose="020B0604020202020204" pitchFamily="34" charset="0"/>
              </a:rPr>
              <a:t>dan</a:t>
            </a:r>
            <a:r>
              <a:rPr lang="en-US" sz="1350" kern="0" dirty="0">
                <a:solidFill>
                  <a:srgbClr val="000000">
                    <a:lumMod val="75000"/>
                    <a:lumOff val="25000"/>
                  </a:srgbClr>
                </a:solidFill>
                <a:latin typeface="Arial" panose="020B0604020202020204" pitchFamily="34" charset="0"/>
                <a:cs typeface="Arial" panose="020B0604020202020204" pitchFamily="34" charset="0"/>
              </a:rPr>
              <a:t> B)</a:t>
            </a:r>
            <a:endParaRPr lang="en-US" sz="135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67" name="TextBox 66"/>
          <p:cNvSpPr txBox="1"/>
          <p:nvPr/>
        </p:nvSpPr>
        <p:spPr>
          <a:xfrm>
            <a:off x="2240549" y="4483275"/>
            <a:ext cx="1426313" cy="715581"/>
          </a:xfrm>
          <a:prstGeom prst="rect">
            <a:avLst/>
          </a:prstGeom>
          <a:noFill/>
        </p:spPr>
        <p:txBody>
          <a:bodyPr wrap="square" rtlCol="0">
            <a:spAutoFit/>
          </a:bodyPr>
          <a:lstStyle/>
          <a:p>
            <a:pPr algn="ctr" defTabSz="913765"/>
            <a:r>
              <a:rPr lang="en-US" sz="1350" kern="0" dirty="0">
                <a:solidFill>
                  <a:srgbClr val="000000">
                    <a:lumMod val="75000"/>
                    <a:lumOff val="25000"/>
                  </a:srgbClr>
                </a:solidFill>
                <a:latin typeface="Arial" panose="020B0604020202020204" pitchFamily="34" charset="0"/>
                <a:cs typeface="Arial" panose="020B0604020202020204" pitchFamily="34" charset="0"/>
              </a:rPr>
              <a:t>P(A ∪ B)        = P(A) + P(B) – P(A ∩ B)</a:t>
            </a:r>
            <a:endParaRPr lang="en-US" sz="135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70" name="TextBox 69"/>
          <p:cNvSpPr txBox="1"/>
          <p:nvPr/>
        </p:nvSpPr>
        <p:spPr>
          <a:xfrm>
            <a:off x="4256963" y="2301387"/>
            <a:ext cx="4754449" cy="715581"/>
          </a:xfrm>
          <a:prstGeom prst="rect">
            <a:avLst/>
          </a:prstGeom>
          <a:noFill/>
        </p:spPr>
        <p:txBody>
          <a:bodyPr wrap="square" rtlCol="0">
            <a:spAutoFit/>
          </a:bodyPr>
          <a:lstStyle/>
          <a:p>
            <a:pPr algn="just" defTabSz="913765"/>
            <a:r>
              <a:rPr lang="en-US" sz="1350" kern="0" dirty="0" err="1">
                <a:solidFill>
                  <a:srgbClr val="000000">
                    <a:lumMod val="75000"/>
                    <a:lumOff val="25000"/>
                  </a:srgbClr>
                </a:solidFill>
                <a:latin typeface="Arial" panose="020B0604020202020204" pitchFamily="34" charset="0"/>
                <a:cs typeface="Arial" panose="020B0604020202020204" pitchFamily="34" charset="0"/>
              </a:rPr>
              <a:t>Peristiwa</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atau</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kejadian</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bersama</a:t>
            </a:r>
            <a:r>
              <a:rPr lang="en-US" sz="1350" kern="0" dirty="0">
                <a:solidFill>
                  <a:srgbClr val="000000">
                    <a:lumMod val="75000"/>
                    <a:lumOff val="25000"/>
                  </a:srgbClr>
                </a:solidFill>
                <a:latin typeface="Arial" panose="020B0604020202020204" pitchFamily="34" charset="0"/>
                <a:cs typeface="Arial" panose="020B0604020202020204" pitchFamily="34" charset="0"/>
              </a:rPr>
              <a:t> Non Mutually Exclusive (Joint)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yaitu</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dua</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peristiwa</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atau</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lebih</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dapat</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terjadi</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bersama-sama</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tetapi</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tidak</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selalu</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r>
              <a:rPr lang="en-US" sz="1350" kern="0" dirty="0" err="1">
                <a:solidFill>
                  <a:srgbClr val="000000">
                    <a:lumMod val="75000"/>
                    <a:lumOff val="25000"/>
                  </a:srgbClr>
                </a:solidFill>
                <a:latin typeface="Arial" panose="020B0604020202020204" pitchFamily="34" charset="0"/>
                <a:cs typeface="Arial" panose="020B0604020202020204" pitchFamily="34" charset="0"/>
              </a:rPr>
              <a:t>bersama</a:t>
            </a:r>
            <a:r>
              <a:rPr lang="en-US" sz="1350" kern="0" dirty="0">
                <a:solidFill>
                  <a:srgbClr val="000000">
                    <a:lumMod val="75000"/>
                    <a:lumOff val="25000"/>
                  </a:srgbClr>
                </a:solidFill>
                <a:latin typeface="Arial" panose="020B0604020202020204" pitchFamily="34" charset="0"/>
                <a:cs typeface="Arial" panose="020B0604020202020204" pitchFamily="34" charset="0"/>
              </a:rPr>
              <a:t>). </a:t>
            </a:r>
            <a:endParaRPr lang="en-US" sz="135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71" name="Oval 70"/>
          <p:cNvSpPr/>
          <p:nvPr/>
        </p:nvSpPr>
        <p:spPr>
          <a:xfrm>
            <a:off x="3819282" y="2418955"/>
            <a:ext cx="364028" cy="364028"/>
          </a:xfrm>
          <a:prstGeom prst="ellipse">
            <a:avLst/>
          </a:prstGeom>
          <a:solidFill>
            <a:srgbClr val="1C8ABA"/>
          </a:solidFill>
          <a:ln w="25400" cap="flat" cmpd="sng" algn="ctr">
            <a:noFill/>
            <a:prstDash val="solid"/>
          </a:ln>
          <a:effectLst/>
        </p:spPr>
        <p:txBody>
          <a:bodyPr lIns="0" tIns="0" rIns="0" bIns="0" rtlCol="0" anchor="ctr"/>
          <a:lstStyle/>
          <a:p>
            <a:pPr algn="ctr" defTabSz="913765">
              <a:defRPr/>
            </a:pPr>
            <a:endParaRPr lang="en-US" sz="1350" b="1" kern="0" dirty="0">
              <a:solidFill>
                <a:prstClr val="white"/>
              </a:solidFill>
              <a:latin typeface="Arial" panose="020B0604020202020204" pitchFamily="34" charset="0"/>
              <a:cs typeface="Arial" panose="020B0604020202020204" pitchFamily="34" charset="0"/>
            </a:endParaRPr>
          </a:p>
        </p:txBody>
      </p:sp>
      <p:sp>
        <p:nvSpPr>
          <p:cNvPr id="102" name="Title 1"/>
          <p:cNvSpPr>
            <a:spLocks noGrp="1"/>
          </p:cNvSpPr>
          <p:nvPr>
            <p:ph type="title"/>
          </p:nvPr>
        </p:nvSpPr>
        <p:spPr>
          <a:xfrm>
            <a:off x="2268855" y="1163432"/>
            <a:ext cx="6457950" cy="969771"/>
          </a:xfrm>
        </p:spPr>
        <p:txBody>
          <a:bodyPr>
            <a:normAutofit fontScale="90000"/>
          </a:bodyPr>
          <a:lstStyle/>
          <a:p>
            <a:r>
              <a:rPr lang="en-US" dirty="0" err="1" smtClean="0"/>
              <a:t>Hukum</a:t>
            </a:r>
            <a:r>
              <a:rPr lang="en-US" dirty="0" smtClean="0"/>
              <a:t> </a:t>
            </a:r>
            <a:r>
              <a:rPr lang="en-US" dirty="0" err="1" smtClean="0"/>
              <a:t>Penjumlahan</a:t>
            </a:r>
            <a:br>
              <a:rPr lang="en-US" dirty="0"/>
            </a:br>
            <a:r>
              <a:rPr lang="en-US" dirty="0" err="1"/>
              <a:t>kejadian</a:t>
            </a:r>
            <a:r>
              <a:rPr lang="en-US" dirty="0"/>
              <a:t> </a:t>
            </a:r>
            <a:r>
              <a:rPr lang="en-US" dirty="0" err="1"/>
              <a:t>bersama</a:t>
            </a:r>
            <a:r>
              <a:rPr lang="en-US" dirty="0"/>
              <a:t> </a:t>
            </a:r>
            <a:r>
              <a:rPr lang="en-US" dirty="0" smtClean="0"/>
              <a:t>(Non </a:t>
            </a:r>
            <a:r>
              <a:rPr lang="en-US" dirty="0"/>
              <a:t>Mutually </a:t>
            </a:r>
            <a:r>
              <a:rPr lang="en-US" dirty="0" smtClean="0"/>
              <a:t>Exclusive) </a:t>
            </a:r>
            <a:endParaRPr lang="en-US" dirty="0"/>
          </a:p>
        </p:txBody>
      </p:sp>
      <p:pic>
        <p:nvPicPr>
          <p:cNvPr id="103" name="Picture 102"/>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sharpenSoften amount="50000"/>
                    </a14:imgEffect>
                  </a14:imgLayer>
                </a14:imgProps>
              </a:ext>
            </a:extLst>
          </a:blip>
          <a:stretch>
            <a:fillRect/>
          </a:stretch>
        </p:blipFill>
        <p:spPr>
          <a:xfrm>
            <a:off x="4229000" y="3180624"/>
            <a:ext cx="4843725" cy="224774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302293" y="2028586"/>
            <a:ext cx="8589044" cy="3796826"/>
            <a:chOff x="507" y="1182"/>
            <a:chExt cx="3091" cy="2558"/>
          </a:xfrm>
        </p:grpSpPr>
        <p:sp>
          <p:nvSpPr>
            <p:cNvPr id="6"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7"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0" name="Freeform 9"/>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1" name="Oval 10"/>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13"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r>
              <a:rPr lang="en-US" sz="1350" dirty="0" err="1"/>
              <a:t>Dalam</a:t>
            </a:r>
            <a:r>
              <a:rPr lang="en-US" sz="1350" dirty="0"/>
              <a:t> </a:t>
            </a:r>
            <a:r>
              <a:rPr lang="en-US" sz="1350" dirty="0" err="1"/>
              <a:t>sebuah</a:t>
            </a:r>
            <a:r>
              <a:rPr lang="en-US" sz="1350" dirty="0"/>
              <a:t> unit </a:t>
            </a:r>
            <a:r>
              <a:rPr lang="en-US" sz="1350" dirty="0" err="1"/>
              <a:t>rumah</a:t>
            </a:r>
            <a:r>
              <a:rPr lang="en-US" sz="1350" dirty="0"/>
              <a:t> </a:t>
            </a:r>
            <a:r>
              <a:rPr lang="en-US" sz="1350" dirty="0" err="1"/>
              <a:t>sakit</a:t>
            </a:r>
            <a:r>
              <a:rPr lang="en-US" sz="1350" dirty="0"/>
              <a:t> </a:t>
            </a:r>
            <a:r>
              <a:rPr lang="en-US" sz="1350" dirty="0" err="1"/>
              <a:t>terdapat</a:t>
            </a:r>
            <a:r>
              <a:rPr lang="en-US" sz="1350" dirty="0"/>
              <a:t> 8 orang </a:t>
            </a:r>
            <a:r>
              <a:rPr lang="en-US" sz="1350" dirty="0" err="1"/>
              <a:t>perawat</a:t>
            </a:r>
            <a:r>
              <a:rPr lang="en-US" sz="1350" dirty="0"/>
              <a:t> </a:t>
            </a:r>
            <a:r>
              <a:rPr lang="en-US" sz="1350" dirty="0" err="1"/>
              <a:t>dan</a:t>
            </a:r>
            <a:r>
              <a:rPr lang="en-US" sz="1350" dirty="0"/>
              <a:t> 5 orang </a:t>
            </a:r>
            <a:r>
              <a:rPr lang="en-US" sz="1350" dirty="0" err="1"/>
              <a:t>ahli</a:t>
            </a:r>
            <a:r>
              <a:rPr lang="en-US" sz="1350" dirty="0"/>
              <a:t> </a:t>
            </a:r>
            <a:r>
              <a:rPr lang="en-US" sz="1350" dirty="0" err="1"/>
              <a:t>terapi</a:t>
            </a:r>
            <a:r>
              <a:rPr lang="en-US" sz="1350" dirty="0"/>
              <a:t>. </a:t>
            </a:r>
            <a:r>
              <a:rPr lang="en-US" sz="1350" dirty="0" err="1"/>
              <a:t>Terdiri</a:t>
            </a:r>
            <a:r>
              <a:rPr lang="en-US" sz="1350" dirty="0"/>
              <a:t> </a:t>
            </a:r>
            <a:r>
              <a:rPr lang="en-US" sz="1350" dirty="0" err="1"/>
              <a:t>dari</a:t>
            </a:r>
            <a:r>
              <a:rPr lang="en-US" sz="1350" dirty="0"/>
              <a:t> 7 </a:t>
            </a:r>
            <a:r>
              <a:rPr lang="en-US" sz="1350" dirty="0" err="1"/>
              <a:t>perawat</a:t>
            </a:r>
            <a:r>
              <a:rPr lang="en-US" sz="1350" dirty="0"/>
              <a:t> </a:t>
            </a:r>
            <a:r>
              <a:rPr lang="en-US" sz="1350" dirty="0" err="1"/>
              <a:t>wanita</a:t>
            </a:r>
            <a:r>
              <a:rPr lang="en-US" sz="1350" dirty="0"/>
              <a:t> </a:t>
            </a:r>
            <a:r>
              <a:rPr lang="en-US" sz="1350" dirty="0" err="1"/>
              <a:t>dan</a:t>
            </a:r>
            <a:r>
              <a:rPr lang="en-US" sz="1350" dirty="0"/>
              <a:t> 1 </a:t>
            </a:r>
            <a:r>
              <a:rPr lang="en-US" sz="1350" dirty="0" err="1"/>
              <a:t>perawat</a:t>
            </a:r>
            <a:r>
              <a:rPr lang="en-US" sz="1350" dirty="0"/>
              <a:t> </a:t>
            </a:r>
            <a:r>
              <a:rPr lang="en-US" sz="1350" dirty="0" err="1"/>
              <a:t>pria</a:t>
            </a:r>
            <a:r>
              <a:rPr lang="en-US" sz="1350" dirty="0"/>
              <a:t>, </a:t>
            </a:r>
            <a:r>
              <a:rPr lang="en-US" sz="1350" dirty="0" err="1"/>
              <a:t>sedangkan</a:t>
            </a:r>
            <a:r>
              <a:rPr lang="en-US" sz="1350" dirty="0"/>
              <a:t> </a:t>
            </a:r>
            <a:r>
              <a:rPr lang="en-US" sz="1350" dirty="0" err="1"/>
              <a:t>untuk</a:t>
            </a:r>
            <a:r>
              <a:rPr lang="en-US" sz="1350" dirty="0"/>
              <a:t> </a:t>
            </a:r>
            <a:r>
              <a:rPr lang="en-US" sz="1350" dirty="0" err="1"/>
              <a:t>ahli</a:t>
            </a:r>
            <a:r>
              <a:rPr lang="en-US" sz="1350" dirty="0"/>
              <a:t> </a:t>
            </a:r>
            <a:r>
              <a:rPr lang="en-US" sz="1350" dirty="0" err="1"/>
              <a:t>terapi</a:t>
            </a:r>
            <a:r>
              <a:rPr lang="en-US" sz="1350" dirty="0"/>
              <a:t> </a:t>
            </a:r>
            <a:r>
              <a:rPr lang="en-US" sz="1350" dirty="0" err="1"/>
              <a:t>terdiri</a:t>
            </a:r>
            <a:r>
              <a:rPr lang="en-US" sz="1350" dirty="0"/>
              <a:t> </a:t>
            </a:r>
            <a:r>
              <a:rPr lang="en-US" sz="1350" dirty="0" err="1"/>
              <a:t>dari</a:t>
            </a:r>
            <a:r>
              <a:rPr lang="en-US" sz="1350" dirty="0"/>
              <a:t> 3 </a:t>
            </a:r>
            <a:r>
              <a:rPr lang="en-US" sz="1350" dirty="0" err="1"/>
              <a:t>wanita</a:t>
            </a:r>
            <a:r>
              <a:rPr lang="en-US" sz="1350" dirty="0"/>
              <a:t> </a:t>
            </a:r>
            <a:r>
              <a:rPr lang="en-US" sz="1350" dirty="0" err="1"/>
              <a:t>dan</a:t>
            </a:r>
            <a:r>
              <a:rPr lang="en-US" sz="1350" dirty="0"/>
              <a:t> 2 </a:t>
            </a:r>
            <a:r>
              <a:rPr lang="en-US" sz="1350" dirty="0" err="1"/>
              <a:t>pria</a:t>
            </a:r>
            <a:r>
              <a:rPr lang="en-US" sz="1350" dirty="0"/>
              <a:t>. </a:t>
            </a:r>
            <a:r>
              <a:rPr lang="en-US" sz="1350" dirty="0" err="1"/>
              <a:t>Jika</a:t>
            </a:r>
            <a:r>
              <a:rPr lang="en-US" sz="1350" dirty="0"/>
              <a:t> </a:t>
            </a:r>
            <a:r>
              <a:rPr lang="en-US" sz="1350" dirty="0" err="1"/>
              <a:t>seorang</a:t>
            </a:r>
            <a:r>
              <a:rPr lang="en-US" sz="1350" dirty="0"/>
              <a:t> staff </a:t>
            </a:r>
            <a:r>
              <a:rPr lang="en-US" sz="1350" dirty="0" err="1"/>
              <a:t>perawat</a:t>
            </a:r>
            <a:r>
              <a:rPr lang="en-US" sz="1350" dirty="0"/>
              <a:t> </a:t>
            </a:r>
            <a:r>
              <a:rPr lang="en-US" sz="1350" dirty="0" err="1"/>
              <a:t>dipanggil</a:t>
            </a:r>
            <a:r>
              <a:rPr lang="en-US" sz="1350" dirty="0"/>
              <a:t>, </a:t>
            </a:r>
            <a:r>
              <a:rPr lang="en-US" sz="1350" dirty="0" err="1"/>
              <a:t>berapa</a:t>
            </a:r>
            <a:r>
              <a:rPr lang="en-US" sz="1350" dirty="0"/>
              <a:t> </a:t>
            </a:r>
            <a:r>
              <a:rPr lang="en-US" sz="1350" dirty="0" err="1"/>
              <a:t>kemungkinan</a:t>
            </a:r>
            <a:r>
              <a:rPr lang="en-US" sz="1350" dirty="0"/>
              <a:t> yang dating </a:t>
            </a:r>
            <a:r>
              <a:rPr lang="en-US" sz="1350" dirty="0" err="1"/>
              <a:t>adalah</a:t>
            </a:r>
            <a:r>
              <a:rPr lang="en-US" sz="1350" dirty="0"/>
              <a:t> </a:t>
            </a:r>
            <a:r>
              <a:rPr lang="en-US" sz="1350" dirty="0" err="1"/>
              <a:t>pria</a:t>
            </a:r>
            <a:r>
              <a:rPr lang="en-US" sz="1350" dirty="0"/>
              <a:t>?</a:t>
            </a:r>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r>
              <a:rPr lang="en-US" sz="1350" dirty="0"/>
              <a:t>P (</a:t>
            </a:r>
            <a:r>
              <a:rPr lang="en-US" sz="1350" dirty="0" err="1"/>
              <a:t>perawat</a:t>
            </a:r>
            <a:r>
              <a:rPr lang="en-US" sz="1350" dirty="0"/>
              <a:t> </a:t>
            </a:r>
            <a:r>
              <a:rPr lang="en-US" sz="1350" dirty="0" err="1"/>
              <a:t>pria</a:t>
            </a:r>
            <a:r>
              <a:rPr lang="en-US" sz="1350" dirty="0"/>
              <a:t>) = P(</a:t>
            </a:r>
            <a:r>
              <a:rPr lang="en-US" sz="1350" dirty="0" err="1"/>
              <a:t>perawat</a:t>
            </a:r>
            <a:r>
              <a:rPr lang="en-US" sz="1350" dirty="0"/>
              <a:t>)+P(</a:t>
            </a:r>
            <a:r>
              <a:rPr lang="en-US" sz="1350" dirty="0" err="1"/>
              <a:t>Pria</a:t>
            </a:r>
            <a:r>
              <a:rPr lang="en-US" sz="1350" dirty="0"/>
              <a:t>)-P(</a:t>
            </a:r>
            <a:r>
              <a:rPr lang="en-US" sz="1350" dirty="0" err="1"/>
              <a:t>Perawat</a:t>
            </a:r>
            <a:r>
              <a:rPr lang="en-US" sz="1350" dirty="0"/>
              <a:t> </a:t>
            </a:r>
            <a:r>
              <a:rPr lang="en-US" sz="1350" dirty="0" err="1"/>
              <a:t>dan</a:t>
            </a:r>
            <a:r>
              <a:rPr lang="en-US" sz="1350" dirty="0"/>
              <a:t> </a:t>
            </a:r>
            <a:r>
              <a:rPr lang="en-US" sz="1350" dirty="0" err="1"/>
              <a:t>Pria</a:t>
            </a:r>
            <a:r>
              <a:rPr lang="en-US" sz="1350" dirty="0"/>
              <a:t>)</a:t>
            </a:r>
            <a:endParaRPr lang="en-US" sz="1350" dirty="0"/>
          </a:p>
          <a:p>
            <a:r>
              <a:rPr lang="en-US" sz="1350" dirty="0"/>
              <a:t>P (</a:t>
            </a:r>
            <a:r>
              <a:rPr lang="en-US" sz="1350" dirty="0" err="1"/>
              <a:t>perawat</a:t>
            </a:r>
            <a:r>
              <a:rPr lang="en-US" sz="1350" dirty="0"/>
              <a:t> </a:t>
            </a:r>
            <a:r>
              <a:rPr lang="en-US" sz="1350" dirty="0" err="1"/>
              <a:t>pria</a:t>
            </a:r>
            <a:r>
              <a:rPr lang="en-US" sz="1350" dirty="0"/>
              <a:t>) = 8/13 + 3/13-1/13 = 10/13</a:t>
            </a:r>
            <a:endParaRPr lang="en-US" sz="1350" dirty="0"/>
          </a:p>
          <a:p>
            <a:endParaRPr lang="en-US" sz="1350" dirty="0"/>
          </a:p>
        </p:txBody>
      </p:sp>
      <p:sp>
        <p:nvSpPr>
          <p:cNvPr id="15" name="Title 1"/>
          <p:cNvSpPr>
            <a:spLocks noGrp="1"/>
          </p:cNvSpPr>
          <p:nvPr>
            <p:ph type="title"/>
          </p:nvPr>
        </p:nvSpPr>
        <p:spPr>
          <a:xfrm>
            <a:off x="2247308" y="996423"/>
            <a:ext cx="6457950" cy="969771"/>
          </a:xfrm>
        </p:spPr>
        <p:txBody>
          <a:bodyPr>
            <a:normAutofit fontScale="90000"/>
          </a:bodyPr>
          <a:lstStyle/>
          <a:p>
            <a:r>
              <a:rPr lang="en-US" dirty="0" err="1" smtClean="0"/>
              <a:t>Hukum</a:t>
            </a:r>
            <a:r>
              <a:rPr lang="en-US" dirty="0" smtClean="0"/>
              <a:t> </a:t>
            </a:r>
            <a:r>
              <a:rPr lang="en-US" dirty="0" err="1" smtClean="0"/>
              <a:t>Penjumlahan</a:t>
            </a:r>
            <a:br>
              <a:rPr lang="en-US" dirty="0"/>
            </a:br>
            <a:r>
              <a:rPr lang="en-US" dirty="0" err="1"/>
              <a:t>kejadian</a:t>
            </a:r>
            <a:r>
              <a:rPr lang="en-US" dirty="0"/>
              <a:t> </a:t>
            </a:r>
            <a:r>
              <a:rPr lang="en-US" dirty="0" err="1"/>
              <a:t>bersama</a:t>
            </a:r>
            <a:r>
              <a:rPr lang="en-US" dirty="0"/>
              <a:t> </a:t>
            </a:r>
            <a:r>
              <a:rPr lang="en-US" dirty="0" smtClean="0"/>
              <a:t>(Non </a:t>
            </a:r>
            <a:r>
              <a:rPr lang="en-US" dirty="0"/>
              <a:t>Mutually </a:t>
            </a:r>
            <a:r>
              <a:rPr lang="en-US" dirty="0" smtClean="0"/>
              <a:t>Exclusive) </a:t>
            </a:r>
            <a:endParaRPr lang="en-US" dirty="0"/>
          </a:p>
        </p:txBody>
      </p:sp>
      <p:graphicFrame>
        <p:nvGraphicFramePr>
          <p:cNvPr id="14" name="Table 13"/>
          <p:cNvGraphicFramePr>
            <a:graphicFrameLocks noGrp="1"/>
          </p:cNvGraphicFramePr>
          <p:nvPr/>
        </p:nvGraphicFramePr>
        <p:xfrm>
          <a:off x="1433498" y="2906855"/>
          <a:ext cx="6096000" cy="1112520"/>
        </p:xfrm>
        <a:graphic>
          <a:graphicData uri="http://schemas.openxmlformats.org/drawingml/2006/table">
            <a:tbl>
              <a:tblPr firstRow="1" bandRow="1">
                <a:tableStyleId>{21E4AEA4-8DFA-4A89-87EB-49C32662AFE0}</a:tableStyleId>
              </a:tblPr>
              <a:tblGrid>
                <a:gridCol w="1524000"/>
                <a:gridCol w="1524000"/>
                <a:gridCol w="1524000"/>
                <a:gridCol w="1524000"/>
              </a:tblGrid>
              <a:tr h="278130">
                <a:tc>
                  <a:txBody>
                    <a:bodyPr/>
                    <a:lstStyle/>
                    <a:p>
                      <a:r>
                        <a:rPr lang="en-US" sz="1000" dirty="0" smtClean="0"/>
                        <a:t>Staff</a:t>
                      </a:r>
                      <a:endParaRPr lang="en-US" sz="1000" dirty="0"/>
                    </a:p>
                  </a:txBody>
                  <a:tcPr marL="68580" marR="68580" marT="34290" marB="34290"/>
                </a:tc>
                <a:tc>
                  <a:txBody>
                    <a:bodyPr/>
                    <a:lstStyle/>
                    <a:p>
                      <a:r>
                        <a:rPr lang="en-US" sz="1000" dirty="0" err="1" smtClean="0"/>
                        <a:t>Perempuan</a:t>
                      </a:r>
                      <a:r>
                        <a:rPr lang="en-US" sz="1000" dirty="0" smtClean="0"/>
                        <a:t> </a:t>
                      </a:r>
                      <a:endParaRPr lang="en-US" sz="1000" dirty="0"/>
                    </a:p>
                  </a:txBody>
                  <a:tcPr marL="68580" marR="68580" marT="34290" marB="34290"/>
                </a:tc>
                <a:tc>
                  <a:txBody>
                    <a:bodyPr/>
                    <a:lstStyle/>
                    <a:p>
                      <a:r>
                        <a:rPr lang="en-US" sz="1000" dirty="0" err="1" smtClean="0"/>
                        <a:t>Pria</a:t>
                      </a:r>
                      <a:endParaRPr lang="en-US" sz="1000" dirty="0"/>
                    </a:p>
                  </a:txBody>
                  <a:tcPr marL="68580" marR="68580" marT="34290" marB="34290"/>
                </a:tc>
                <a:tc>
                  <a:txBody>
                    <a:bodyPr/>
                    <a:lstStyle/>
                    <a:p>
                      <a:r>
                        <a:rPr lang="en-US" sz="1000" dirty="0" smtClean="0"/>
                        <a:t>Total</a:t>
                      </a:r>
                      <a:endParaRPr lang="en-US" sz="1000" dirty="0"/>
                    </a:p>
                  </a:txBody>
                  <a:tcPr marL="68580" marR="68580" marT="34290" marB="34290"/>
                </a:tc>
              </a:tr>
              <a:tr h="278130">
                <a:tc>
                  <a:txBody>
                    <a:bodyPr/>
                    <a:lstStyle/>
                    <a:p>
                      <a:r>
                        <a:rPr lang="en-US" sz="1000" dirty="0" err="1" smtClean="0"/>
                        <a:t>Perawat</a:t>
                      </a:r>
                      <a:endParaRPr lang="en-US" sz="1000" dirty="0"/>
                    </a:p>
                  </a:txBody>
                  <a:tcPr marL="68580" marR="68580" marT="34290" marB="34290"/>
                </a:tc>
                <a:tc>
                  <a:txBody>
                    <a:bodyPr/>
                    <a:lstStyle/>
                    <a:p>
                      <a:r>
                        <a:rPr lang="en-US" sz="1000" dirty="0" smtClean="0"/>
                        <a:t>7</a:t>
                      </a:r>
                      <a:endParaRPr lang="en-US" sz="1000" dirty="0"/>
                    </a:p>
                  </a:txBody>
                  <a:tcPr marL="68580" marR="68580" marT="34290" marB="34290"/>
                </a:tc>
                <a:tc>
                  <a:txBody>
                    <a:bodyPr/>
                    <a:lstStyle/>
                    <a:p>
                      <a:r>
                        <a:rPr lang="en-US" sz="1000" dirty="0" smtClean="0"/>
                        <a:t>1</a:t>
                      </a:r>
                      <a:endParaRPr lang="en-US" sz="1000" dirty="0"/>
                    </a:p>
                  </a:txBody>
                  <a:tcPr marL="68580" marR="68580" marT="34290" marB="34290"/>
                </a:tc>
                <a:tc>
                  <a:txBody>
                    <a:bodyPr/>
                    <a:lstStyle/>
                    <a:p>
                      <a:r>
                        <a:rPr lang="en-US" sz="1000" dirty="0" smtClean="0"/>
                        <a:t>8</a:t>
                      </a:r>
                      <a:endParaRPr lang="en-US" sz="1000" dirty="0"/>
                    </a:p>
                  </a:txBody>
                  <a:tcPr marL="68580" marR="68580" marT="34290" marB="34290"/>
                </a:tc>
              </a:tr>
              <a:tr h="278130">
                <a:tc>
                  <a:txBody>
                    <a:bodyPr/>
                    <a:lstStyle/>
                    <a:p>
                      <a:r>
                        <a:rPr lang="en-US" sz="1000" dirty="0" smtClean="0"/>
                        <a:t>Ahli</a:t>
                      </a:r>
                      <a:r>
                        <a:rPr lang="en-US" sz="1000" baseline="0" dirty="0" smtClean="0"/>
                        <a:t> </a:t>
                      </a:r>
                      <a:r>
                        <a:rPr lang="en-US" sz="1000" baseline="0" dirty="0" err="1" smtClean="0"/>
                        <a:t>Terapi</a:t>
                      </a:r>
                      <a:endParaRPr lang="en-US" sz="1000" dirty="0"/>
                    </a:p>
                  </a:txBody>
                  <a:tcPr marL="68580" marR="68580" marT="34290" marB="34290"/>
                </a:tc>
                <a:tc>
                  <a:txBody>
                    <a:bodyPr/>
                    <a:lstStyle/>
                    <a:p>
                      <a:r>
                        <a:rPr lang="en-US" sz="1000" dirty="0" smtClean="0"/>
                        <a:t>3</a:t>
                      </a:r>
                      <a:endParaRPr lang="en-US" sz="1000" dirty="0"/>
                    </a:p>
                  </a:txBody>
                  <a:tcPr marL="68580" marR="68580" marT="34290" marB="34290"/>
                </a:tc>
                <a:tc>
                  <a:txBody>
                    <a:bodyPr/>
                    <a:lstStyle/>
                    <a:p>
                      <a:r>
                        <a:rPr lang="en-US" sz="1000" dirty="0" smtClean="0"/>
                        <a:t>2</a:t>
                      </a:r>
                      <a:endParaRPr lang="en-US" sz="1000" dirty="0"/>
                    </a:p>
                  </a:txBody>
                  <a:tcPr marL="68580" marR="68580" marT="34290" marB="34290"/>
                </a:tc>
                <a:tc>
                  <a:txBody>
                    <a:bodyPr/>
                    <a:lstStyle/>
                    <a:p>
                      <a:r>
                        <a:rPr lang="en-US" sz="1000" dirty="0" smtClean="0"/>
                        <a:t>5</a:t>
                      </a:r>
                      <a:endParaRPr lang="en-US" sz="1000" dirty="0"/>
                    </a:p>
                  </a:txBody>
                  <a:tcPr marL="68580" marR="68580" marT="34290" marB="34290"/>
                </a:tc>
              </a:tr>
              <a:tr h="278130">
                <a:tc>
                  <a:txBody>
                    <a:bodyPr/>
                    <a:lstStyle/>
                    <a:p>
                      <a:r>
                        <a:rPr lang="en-US" sz="1000" dirty="0" smtClean="0"/>
                        <a:t>Total</a:t>
                      </a:r>
                      <a:endParaRPr lang="en-US" sz="1000" dirty="0"/>
                    </a:p>
                  </a:txBody>
                  <a:tcPr marL="68580" marR="68580" marT="34290" marB="34290"/>
                </a:tc>
                <a:tc>
                  <a:txBody>
                    <a:bodyPr/>
                    <a:lstStyle/>
                    <a:p>
                      <a:r>
                        <a:rPr lang="en-US" sz="1000" dirty="0" smtClean="0"/>
                        <a:t>10</a:t>
                      </a:r>
                      <a:endParaRPr lang="en-US" sz="1000" dirty="0"/>
                    </a:p>
                  </a:txBody>
                  <a:tcPr marL="68580" marR="68580" marT="34290" marB="34290"/>
                </a:tc>
                <a:tc>
                  <a:txBody>
                    <a:bodyPr/>
                    <a:lstStyle/>
                    <a:p>
                      <a:r>
                        <a:rPr lang="en-US" sz="1000" dirty="0" smtClean="0"/>
                        <a:t>3</a:t>
                      </a:r>
                      <a:endParaRPr lang="en-US" sz="1000" dirty="0"/>
                    </a:p>
                  </a:txBody>
                  <a:tcPr marL="68580" marR="68580" marT="34290" marB="34290"/>
                </a:tc>
                <a:tc>
                  <a:txBody>
                    <a:bodyPr/>
                    <a:lstStyle/>
                    <a:p>
                      <a:r>
                        <a:rPr lang="en-US" sz="1000" dirty="0" smtClean="0"/>
                        <a:t>13</a:t>
                      </a:r>
                      <a:endParaRPr lang="en-US" sz="1000" dirty="0"/>
                    </a:p>
                  </a:txBody>
                  <a:tcPr marL="68580" marR="68580" marT="34290" marB="3429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47307" y="996423"/>
            <a:ext cx="6626945" cy="969771"/>
          </a:xfrm>
        </p:spPr>
        <p:txBody>
          <a:bodyPr>
            <a:normAutofit fontScale="90000"/>
          </a:bodyPr>
          <a:lstStyle/>
          <a:p>
            <a:r>
              <a:rPr lang="en-US" dirty="0" err="1"/>
              <a:t>Hukum</a:t>
            </a:r>
            <a:r>
              <a:rPr lang="en-US" dirty="0"/>
              <a:t> </a:t>
            </a:r>
            <a:r>
              <a:rPr lang="en-US" dirty="0" err="1"/>
              <a:t>Perkalian</a:t>
            </a:r>
            <a:br>
              <a:rPr lang="en-US" dirty="0"/>
            </a:br>
            <a:r>
              <a:rPr lang="en-US" dirty="0" err="1"/>
              <a:t>kejadian</a:t>
            </a:r>
            <a:r>
              <a:rPr lang="en-US" dirty="0"/>
              <a:t> </a:t>
            </a:r>
            <a:r>
              <a:rPr lang="en-US" dirty="0" err="1" smtClean="0"/>
              <a:t>bebas</a:t>
            </a:r>
            <a:br>
              <a:rPr lang="en-US" dirty="0"/>
            </a:br>
            <a:r>
              <a:rPr lang="en-US" dirty="0" smtClean="0"/>
              <a:t>(independent </a:t>
            </a:r>
            <a:r>
              <a:rPr lang="en-US" dirty="0"/>
              <a:t>event )</a:t>
            </a:r>
            <a:endParaRPr lang="en-US" dirty="0"/>
          </a:p>
        </p:txBody>
      </p:sp>
      <p:pic>
        <p:nvPicPr>
          <p:cNvPr id="38" name="Picture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4044" y="3743341"/>
            <a:ext cx="3505200" cy="281939"/>
          </a:xfrm>
          <a:prstGeom prst="rect">
            <a:avLst/>
          </a:prstGeom>
        </p:spPr>
      </p:pic>
      <p:pic>
        <p:nvPicPr>
          <p:cNvPr id="39" name="Picture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32498" y="5808586"/>
            <a:ext cx="4376057" cy="281939"/>
          </a:xfrm>
          <a:prstGeom prst="rect">
            <a:avLst/>
          </a:prstGeom>
        </p:spPr>
      </p:pic>
      <p:pic>
        <p:nvPicPr>
          <p:cNvPr id="40" name="Picture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64142" y="2157941"/>
            <a:ext cx="4376057" cy="281939"/>
          </a:xfrm>
          <a:prstGeom prst="rect">
            <a:avLst/>
          </a:prstGeom>
        </p:spPr>
      </p:pic>
      <p:sp>
        <p:nvSpPr>
          <p:cNvPr id="41" name="Isosceles Triangle 40"/>
          <p:cNvSpPr/>
          <p:nvPr/>
        </p:nvSpPr>
        <p:spPr>
          <a:xfrm>
            <a:off x="2246158" y="1599656"/>
            <a:ext cx="2373086" cy="2144486"/>
          </a:xfrm>
          <a:prstGeom prst="triangle">
            <a:avLst/>
          </a:prstGeom>
          <a:gradFill flip="none" rotWithShape="1">
            <a:gsLst>
              <a:gs pos="0">
                <a:srgbClr val="038C9F">
                  <a:lumMod val="40000"/>
                  <a:lumOff val="60000"/>
                </a:srgbClr>
              </a:gs>
              <a:gs pos="46000">
                <a:srgbClr val="038C9F">
                  <a:lumMod val="95000"/>
                  <a:lumOff val="5000"/>
                </a:srgbClr>
              </a:gs>
              <a:gs pos="100000">
                <a:srgbClr val="038C9F">
                  <a:lumMod val="60000"/>
                </a:srgbClr>
              </a:gs>
            </a:gsLst>
            <a:path path="circle">
              <a:fillToRect l="50000" t="130000" r="50000" b="-30000"/>
            </a:path>
            <a:tileRect/>
          </a:gradFill>
          <a:ln w="12700" cap="flat" cmpd="sng" algn="ctr">
            <a:noFill/>
            <a:prstDash val="solid"/>
            <a:miter lim="800000"/>
          </a:ln>
          <a:effectLst/>
          <a:scene3d>
            <a:camera prst="orthographicFront"/>
            <a:lightRig rig="threePt" dir="t"/>
          </a:scene3d>
          <a:sp3d>
            <a:bevelT w="285750" prst="angle"/>
          </a:sp3d>
        </p:spPr>
        <p:txBody>
          <a:bodyPr rtlCol="0" anchor="ctr"/>
          <a:lstStyle/>
          <a:p>
            <a:pPr algn="ctr" defTabSz="685800">
              <a:defRPr/>
            </a:pPr>
            <a:endParaRPr lang="en-US" sz="1350" kern="0">
              <a:solidFill>
                <a:prstClr val="white"/>
              </a:solidFill>
              <a:latin typeface="Calibri" panose="020F0502020204030204"/>
            </a:endParaRPr>
          </a:p>
        </p:txBody>
      </p:sp>
      <p:sp>
        <p:nvSpPr>
          <p:cNvPr id="42" name="Isosceles Triangle 41"/>
          <p:cNvSpPr/>
          <p:nvPr/>
        </p:nvSpPr>
        <p:spPr>
          <a:xfrm flipV="1">
            <a:off x="4619244" y="3744142"/>
            <a:ext cx="2373086" cy="2144486"/>
          </a:xfrm>
          <a:prstGeom prst="triangle">
            <a:avLst/>
          </a:prstGeom>
          <a:gradFill flip="none" rotWithShape="1">
            <a:gsLst>
              <a:gs pos="0">
                <a:srgbClr val="225AA7">
                  <a:lumMod val="40000"/>
                  <a:lumOff val="60000"/>
                </a:srgbClr>
              </a:gs>
              <a:gs pos="46000">
                <a:srgbClr val="225AA7">
                  <a:lumMod val="95000"/>
                  <a:lumOff val="5000"/>
                </a:srgbClr>
              </a:gs>
              <a:gs pos="100000">
                <a:srgbClr val="225AA7">
                  <a:lumMod val="60000"/>
                </a:srgbClr>
              </a:gs>
            </a:gsLst>
            <a:path path="circle">
              <a:fillToRect l="50000" t="130000" r="50000" b="-30000"/>
            </a:path>
            <a:tileRect/>
          </a:gradFill>
          <a:ln w="12700" cap="flat" cmpd="sng" algn="ctr">
            <a:noFill/>
            <a:prstDash val="solid"/>
            <a:miter lim="800000"/>
          </a:ln>
          <a:effectLst/>
          <a:scene3d>
            <a:camera prst="orthographicFront"/>
            <a:lightRig rig="threePt" dir="t"/>
          </a:scene3d>
          <a:sp3d>
            <a:bevelT w="285750" prst="angle"/>
          </a:sp3d>
        </p:spPr>
        <p:txBody>
          <a:bodyPr rtlCol="0" anchor="ctr"/>
          <a:lstStyle/>
          <a:p>
            <a:pPr algn="ctr" defTabSz="685800">
              <a:defRPr/>
            </a:pPr>
            <a:endParaRPr lang="en-US" sz="1350" kern="0">
              <a:solidFill>
                <a:prstClr val="white"/>
              </a:solidFill>
              <a:latin typeface="Calibri" panose="020F0502020204030204"/>
            </a:endParaRPr>
          </a:p>
        </p:txBody>
      </p:sp>
      <p:pic>
        <p:nvPicPr>
          <p:cNvPr id="43" name="Picture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19244" y="3746322"/>
            <a:ext cx="3505200" cy="281939"/>
          </a:xfrm>
          <a:prstGeom prst="rect">
            <a:avLst/>
          </a:prstGeom>
        </p:spPr>
      </p:pic>
      <p:sp>
        <p:nvSpPr>
          <p:cNvPr id="46" name="Oval 45"/>
          <p:cNvSpPr/>
          <p:nvPr/>
        </p:nvSpPr>
        <p:spPr>
          <a:xfrm>
            <a:off x="4112446" y="2249239"/>
            <a:ext cx="642257" cy="642632"/>
          </a:xfrm>
          <a:prstGeom prst="ellipse">
            <a:avLst/>
          </a:prstGeom>
          <a:solidFill>
            <a:srgbClr val="1090CD"/>
          </a:solidFill>
          <a:ln w="12700" cap="flat" cmpd="sng" algn="ctr">
            <a:noFill/>
            <a:prstDash val="solid"/>
            <a:miter lim="800000"/>
          </a:ln>
          <a:effectLst/>
        </p:spPr>
        <p:txBody>
          <a:bodyPr rtlCol="0" anchor="ctr"/>
          <a:lstStyle/>
          <a:p>
            <a:pPr algn="ctr" defTabSz="685800">
              <a:defRPr/>
            </a:pPr>
            <a:endParaRPr lang="en-US" b="1" kern="0" dirty="0">
              <a:solidFill>
                <a:prstClr val="white"/>
              </a:solidFill>
              <a:latin typeface="Arial" panose="020B0604020202020204" pitchFamily="34" charset="0"/>
              <a:cs typeface="Arial" panose="020B0604020202020204" pitchFamily="34" charset="0"/>
            </a:endParaRPr>
          </a:p>
        </p:txBody>
      </p:sp>
      <p:sp>
        <p:nvSpPr>
          <p:cNvPr id="47" name="TextBox 46"/>
          <p:cNvSpPr txBox="1"/>
          <p:nvPr/>
        </p:nvSpPr>
        <p:spPr>
          <a:xfrm>
            <a:off x="4966400" y="2330922"/>
            <a:ext cx="3522103" cy="1131079"/>
          </a:xfrm>
          <a:prstGeom prst="rect">
            <a:avLst/>
          </a:prstGeom>
          <a:noFill/>
        </p:spPr>
        <p:txBody>
          <a:bodyPr wrap="square" rtlCol="0">
            <a:spAutoFit/>
          </a:bodyPr>
          <a:lstStyle/>
          <a:p>
            <a:pPr defTabSz="685800"/>
            <a:r>
              <a:rPr lang="en-US" sz="1350" dirty="0" err="1">
                <a:solidFill>
                  <a:prstClr val="black">
                    <a:lumMod val="75000"/>
                    <a:lumOff val="25000"/>
                  </a:prstClr>
                </a:solidFill>
                <a:latin typeface="Arial" panose="020B0604020202020204" pitchFamily="34" charset="0"/>
                <a:cs typeface="Arial" panose="020B0604020202020204" pitchFamily="34" charset="0"/>
              </a:rPr>
              <a:t>Dua</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peristiwa</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atau</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kejadian</a:t>
            </a:r>
            <a:r>
              <a:rPr lang="en-US" sz="1350" dirty="0">
                <a:solidFill>
                  <a:prstClr val="black">
                    <a:lumMod val="75000"/>
                    <a:lumOff val="25000"/>
                  </a:prstClr>
                </a:solidFill>
                <a:latin typeface="Arial" panose="020B0604020202020204" pitchFamily="34" charset="0"/>
                <a:cs typeface="Arial" panose="020B0604020202020204" pitchFamily="34" charset="0"/>
              </a:rPr>
              <a:t> yang </a:t>
            </a:r>
            <a:r>
              <a:rPr lang="en-US" sz="1350" dirty="0" err="1">
                <a:solidFill>
                  <a:prstClr val="black">
                    <a:lumMod val="75000"/>
                    <a:lumOff val="25000"/>
                  </a:prstClr>
                </a:solidFill>
                <a:latin typeface="Arial" panose="020B0604020202020204" pitchFamily="34" charset="0"/>
                <a:cs typeface="Arial" panose="020B0604020202020204" pitchFamily="34" charset="0"/>
              </a:rPr>
              <a:t>saling</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bebas</a:t>
            </a:r>
            <a:r>
              <a:rPr lang="en-US" sz="1350" dirty="0">
                <a:solidFill>
                  <a:prstClr val="black">
                    <a:lumMod val="75000"/>
                    <a:lumOff val="25000"/>
                  </a:prstClr>
                </a:solidFill>
                <a:latin typeface="Arial" panose="020B0604020202020204" pitchFamily="34" charset="0"/>
                <a:cs typeface="Arial" panose="020B0604020202020204" pitchFamily="34" charset="0"/>
              </a:rPr>
              <a:t> ( independent event ) </a:t>
            </a:r>
            <a:r>
              <a:rPr lang="en-US" sz="1350" dirty="0" err="1">
                <a:solidFill>
                  <a:prstClr val="black">
                    <a:lumMod val="75000"/>
                    <a:lumOff val="25000"/>
                  </a:prstClr>
                </a:solidFill>
                <a:latin typeface="Arial" panose="020B0604020202020204" pitchFamily="34" charset="0"/>
                <a:cs typeface="Arial" panose="020B0604020202020204" pitchFamily="34" charset="0"/>
              </a:rPr>
              <a:t>artinya</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terjadinya</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suatu</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kejadian</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atau</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peristiwa</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tidak</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mempengaruhi</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probabilitas</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terjadinya</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peristiwa</a:t>
            </a:r>
            <a:r>
              <a:rPr lang="en-US" sz="1350" dirty="0">
                <a:solidFill>
                  <a:prstClr val="black">
                    <a:lumMod val="75000"/>
                    <a:lumOff val="25000"/>
                  </a:prstClr>
                </a:solidFill>
                <a:latin typeface="Arial" panose="020B0604020202020204" pitchFamily="34" charset="0"/>
                <a:cs typeface="Arial" panose="020B0604020202020204" pitchFamily="34" charset="0"/>
              </a:rPr>
              <a:t> lain.</a:t>
            </a:r>
            <a:endParaRPr lang="en-US" sz="1350" dirty="0">
              <a:solidFill>
                <a:prstClr val="black">
                  <a:lumMod val="75000"/>
                  <a:lumOff val="25000"/>
                </a:prstClr>
              </a:solidFill>
              <a:latin typeface="Arial" panose="020B0604020202020204" pitchFamily="34" charset="0"/>
              <a:cs typeface="Arial" panose="020B0604020202020204" pitchFamily="34" charset="0"/>
            </a:endParaRPr>
          </a:p>
        </p:txBody>
      </p:sp>
      <p:sp>
        <p:nvSpPr>
          <p:cNvPr id="48" name="Oval 47"/>
          <p:cNvSpPr/>
          <p:nvPr/>
        </p:nvSpPr>
        <p:spPr>
          <a:xfrm>
            <a:off x="3976987" y="3987606"/>
            <a:ext cx="642257" cy="642632"/>
          </a:xfrm>
          <a:prstGeom prst="ellipse">
            <a:avLst/>
          </a:prstGeom>
          <a:solidFill>
            <a:srgbClr val="038C9F"/>
          </a:solidFill>
          <a:ln w="12700" cap="flat" cmpd="sng" algn="ctr">
            <a:noFill/>
            <a:prstDash val="solid"/>
            <a:miter lim="800000"/>
          </a:ln>
          <a:effectLst/>
        </p:spPr>
        <p:txBody>
          <a:bodyPr rtlCol="0" anchor="ctr"/>
          <a:lstStyle/>
          <a:p>
            <a:pPr algn="ctr" defTabSz="685800">
              <a:defRPr/>
            </a:pPr>
            <a:endParaRPr lang="en-US" b="1" kern="0" dirty="0">
              <a:solidFill>
                <a:prstClr val="white"/>
              </a:solidFill>
              <a:latin typeface="Arial" panose="020B0604020202020204" pitchFamily="34" charset="0"/>
              <a:cs typeface="Arial" panose="020B0604020202020204" pitchFamily="34" charset="0"/>
            </a:endParaRPr>
          </a:p>
        </p:txBody>
      </p:sp>
      <p:sp>
        <p:nvSpPr>
          <p:cNvPr id="50" name="TextBox 49"/>
          <p:cNvSpPr txBox="1"/>
          <p:nvPr/>
        </p:nvSpPr>
        <p:spPr>
          <a:xfrm>
            <a:off x="480060" y="4066547"/>
            <a:ext cx="3258015" cy="1131079"/>
          </a:xfrm>
          <a:prstGeom prst="rect">
            <a:avLst/>
          </a:prstGeom>
          <a:noFill/>
        </p:spPr>
        <p:txBody>
          <a:bodyPr wrap="square" rtlCol="0">
            <a:spAutoFit/>
          </a:bodyPr>
          <a:lstStyle/>
          <a:p>
            <a:pPr algn="r" defTabSz="685800"/>
            <a:r>
              <a:rPr lang="en-US" sz="1350" dirty="0" err="1">
                <a:solidFill>
                  <a:prstClr val="black">
                    <a:lumMod val="75000"/>
                    <a:lumOff val="25000"/>
                  </a:prstClr>
                </a:solidFill>
                <a:latin typeface="Arial" panose="020B0604020202020204" pitchFamily="34" charset="0"/>
                <a:cs typeface="Arial" panose="020B0604020202020204" pitchFamily="34" charset="0"/>
              </a:rPr>
              <a:t>Dua</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peristiwa</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atau</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kejadian</a:t>
            </a:r>
            <a:r>
              <a:rPr lang="en-US" sz="1350" dirty="0">
                <a:solidFill>
                  <a:prstClr val="black">
                    <a:lumMod val="75000"/>
                    <a:lumOff val="25000"/>
                  </a:prstClr>
                </a:solidFill>
                <a:latin typeface="Arial" panose="020B0604020202020204" pitchFamily="34" charset="0"/>
                <a:cs typeface="Arial" panose="020B0604020202020204" pitchFamily="34" charset="0"/>
              </a:rPr>
              <a:t> yang </a:t>
            </a:r>
            <a:r>
              <a:rPr lang="en-US" sz="1350" dirty="0" err="1">
                <a:solidFill>
                  <a:prstClr val="black">
                    <a:lumMod val="75000"/>
                    <a:lumOff val="25000"/>
                  </a:prstClr>
                </a:solidFill>
                <a:latin typeface="Arial" panose="020B0604020202020204" pitchFamily="34" charset="0"/>
                <a:cs typeface="Arial" panose="020B0604020202020204" pitchFamily="34" charset="0"/>
              </a:rPr>
              <a:t>saling</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bebas</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independen</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dinyatakan</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sebagai</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berikut</a:t>
            </a:r>
            <a:r>
              <a:rPr lang="en-US" sz="1350" dirty="0">
                <a:solidFill>
                  <a:prstClr val="black">
                    <a:lumMod val="75000"/>
                    <a:lumOff val="25000"/>
                  </a:prstClr>
                </a:solidFill>
                <a:latin typeface="Arial" panose="020B0604020202020204" pitchFamily="34" charset="0"/>
                <a:cs typeface="Arial" panose="020B0604020202020204" pitchFamily="34" charset="0"/>
              </a:rPr>
              <a:t> :</a:t>
            </a:r>
            <a:endParaRPr lang="en-US" sz="1350" dirty="0">
              <a:solidFill>
                <a:prstClr val="black">
                  <a:lumMod val="75000"/>
                  <a:lumOff val="25000"/>
                </a:prstClr>
              </a:solidFill>
              <a:latin typeface="Arial" panose="020B0604020202020204" pitchFamily="34" charset="0"/>
              <a:cs typeface="Arial" panose="020B0604020202020204" pitchFamily="34" charset="0"/>
            </a:endParaRPr>
          </a:p>
          <a:p>
            <a:pPr algn="r" defTabSz="685800"/>
            <a:endParaRPr lang="en-US" sz="1350" dirty="0">
              <a:solidFill>
                <a:prstClr val="black">
                  <a:lumMod val="75000"/>
                  <a:lumOff val="25000"/>
                </a:prstClr>
              </a:solidFill>
              <a:latin typeface="Arial" panose="020B0604020202020204" pitchFamily="34" charset="0"/>
              <a:cs typeface="Arial" panose="020B0604020202020204" pitchFamily="34" charset="0"/>
            </a:endParaRPr>
          </a:p>
          <a:p>
            <a:pPr algn="r" defTabSz="685800"/>
            <a:r>
              <a:rPr lang="en-US" sz="1350" dirty="0">
                <a:solidFill>
                  <a:prstClr val="black">
                    <a:lumMod val="75000"/>
                    <a:lumOff val="25000"/>
                  </a:prstClr>
                </a:solidFill>
                <a:latin typeface="Arial" panose="020B0604020202020204" pitchFamily="34" charset="0"/>
                <a:cs typeface="Arial" panose="020B0604020202020204" pitchFamily="34" charset="0"/>
              </a:rPr>
              <a:t>P ( A ∩ B ) = P(A </a:t>
            </a:r>
            <a:r>
              <a:rPr lang="en-US" sz="1350" dirty="0" err="1">
                <a:solidFill>
                  <a:prstClr val="black">
                    <a:lumMod val="75000"/>
                    <a:lumOff val="25000"/>
                  </a:prstClr>
                </a:solidFill>
                <a:latin typeface="Arial" panose="020B0604020202020204" pitchFamily="34" charset="0"/>
                <a:cs typeface="Arial" panose="020B0604020202020204" pitchFamily="34" charset="0"/>
              </a:rPr>
              <a:t>dan</a:t>
            </a:r>
            <a:r>
              <a:rPr lang="en-US" sz="1350" dirty="0">
                <a:solidFill>
                  <a:prstClr val="black">
                    <a:lumMod val="75000"/>
                    <a:lumOff val="25000"/>
                  </a:prstClr>
                </a:solidFill>
                <a:latin typeface="Arial" panose="020B0604020202020204" pitchFamily="34" charset="0"/>
                <a:cs typeface="Arial" panose="020B0604020202020204" pitchFamily="34" charset="0"/>
              </a:rPr>
              <a:t> B) = P(A) . P(B)</a:t>
            </a:r>
            <a:endParaRPr lang="en-US" sz="135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52" name="Group 4"/>
          <p:cNvGrpSpPr>
            <a:grpSpLocks noChangeAspect="1"/>
          </p:cNvGrpSpPr>
          <p:nvPr/>
        </p:nvGrpSpPr>
        <p:grpSpPr bwMode="auto">
          <a:xfrm>
            <a:off x="3155029" y="2775683"/>
            <a:ext cx="522685" cy="500063"/>
            <a:chOff x="928" y="135"/>
            <a:chExt cx="439" cy="420"/>
          </a:xfrm>
          <a:solidFill>
            <a:sysClr val="window" lastClr="FFFFFF"/>
          </a:solidFill>
        </p:grpSpPr>
        <p:sp>
          <p:nvSpPr>
            <p:cNvPr id="53" name="Freeform 6"/>
            <p:cNvSpPr>
              <a:spLocks noEditPoints="1"/>
            </p:cNvSpPr>
            <p:nvPr/>
          </p:nvSpPr>
          <p:spPr bwMode="auto">
            <a:xfrm>
              <a:off x="1181" y="285"/>
              <a:ext cx="76" cy="80"/>
            </a:xfrm>
            <a:custGeom>
              <a:avLst/>
              <a:gdLst>
                <a:gd name="T0" fmla="*/ 220 w 604"/>
                <a:gd name="T1" fmla="*/ 210 h 641"/>
                <a:gd name="T2" fmla="*/ 192 w 604"/>
                <a:gd name="T3" fmla="*/ 229 h 641"/>
                <a:gd name="T4" fmla="*/ 151 w 604"/>
                <a:gd name="T5" fmla="*/ 250 h 641"/>
                <a:gd name="T6" fmla="*/ 104 w 604"/>
                <a:gd name="T7" fmla="*/ 270 h 641"/>
                <a:gd name="T8" fmla="*/ 59 w 604"/>
                <a:gd name="T9" fmla="*/ 287 h 641"/>
                <a:gd name="T10" fmla="*/ 38 w 604"/>
                <a:gd name="T11" fmla="*/ 314 h 641"/>
                <a:gd name="T12" fmla="*/ 47 w 604"/>
                <a:gd name="T13" fmla="*/ 382 h 641"/>
                <a:gd name="T14" fmla="*/ 71 w 604"/>
                <a:gd name="T15" fmla="*/ 448 h 641"/>
                <a:gd name="T16" fmla="*/ 110 w 604"/>
                <a:gd name="T17" fmla="*/ 509 h 641"/>
                <a:gd name="T18" fmla="*/ 160 w 604"/>
                <a:gd name="T19" fmla="*/ 557 h 641"/>
                <a:gd name="T20" fmla="*/ 221 w 604"/>
                <a:gd name="T21" fmla="*/ 591 h 641"/>
                <a:gd name="T22" fmla="*/ 290 w 604"/>
                <a:gd name="T23" fmla="*/ 602 h 641"/>
                <a:gd name="T24" fmla="*/ 359 w 604"/>
                <a:gd name="T25" fmla="*/ 591 h 641"/>
                <a:gd name="T26" fmla="*/ 420 w 604"/>
                <a:gd name="T27" fmla="*/ 557 h 641"/>
                <a:gd name="T28" fmla="*/ 472 w 604"/>
                <a:gd name="T29" fmla="*/ 508 h 641"/>
                <a:gd name="T30" fmla="*/ 512 w 604"/>
                <a:gd name="T31" fmla="*/ 447 h 641"/>
                <a:gd name="T32" fmla="*/ 538 w 604"/>
                <a:gd name="T33" fmla="*/ 381 h 641"/>
                <a:gd name="T34" fmla="*/ 547 w 604"/>
                <a:gd name="T35" fmla="*/ 314 h 641"/>
                <a:gd name="T36" fmla="*/ 545 w 604"/>
                <a:gd name="T37" fmla="*/ 298 h 641"/>
                <a:gd name="T38" fmla="*/ 493 w 604"/>
                <a:gd name="T39" fmla="*/ 290 h 641"/>
                <a:gd name="T40" fmla="*/ 427 w 604"/>
                <a:gd name="T41" fmla="*/ 278 h 641"/>
                <a:gd name="T42" fmla="*/ 358 w 604"/>
                <a:gd name="T43" fmla="*/ 262 h 641"/>
                <a:gd name="T44" fmla="*/ 295 w 604"/>
                <a:gd name="T45" fmla="*/ 242 h 641"/>
                <a:gd name="T46" fmla="*/ 245 w 604"/>
                <a:gd name="T47" fmla="*/ 216 h 641"/>
                <a:gd name="T48" fmla="*/ 336 w 604"/>
                <a:gd name="T49" fmla="*/ 0 h 641"/>
                <a:gd name="T50" fmla="*/ 422 w 604"/>
                <a:gd name="T51" fmla="*/ 16 h 641"/>
                <a:gd name="T52" fmla="*/ 495 w 604"/>
                <a:gd name="T53" fmla="*/ 46 h 641"/>
                <a:gd name="T54" fmla="*/ 534 w 604"/>
                <a:gd name="T55" fmla="*/ 83 h 641"/>
                <a:gd name="T56" fmla="*/ 560 w 604"/>
                <a:gd name="T57" fmla="*/ 129 h 641"/>
                <a:gd name="T58" fmla="*/ 575 w 604"/>
                <a:gd name="T59" fmla="*/ 184 h 641"/>
                <a:gd name="T60" fmla="*/ 583 w 604"/>
                <a:gd name="T61" fmla="*/ 247 h 641"/>
                <a:gd name="T62" fmla="*/ 585 w 604"/>
                <a:gd name="T63" fmla="*/ 287 h 641"/>
                <a:gd name="T64" fmla="*/ 595 w 604"/>
                <a:gd name="T65" fmla="*/ 298 h 641"/>
                <a:gd name="T66" fmla="*/ 604 w 604"/>
                <a:gd name="T67" fmla="*/ 320 h 641"/>
                <a:gd name="T68" fmla="*/ 597 w 604"/>
                <a:gd name="T69" fmla="*/ 380 h 641"/>
                <a:gd name="T70" fmla="*/ 584 w 604"/>
                <a:gd name="T71" fmla="*/ 393 h 641"/>
                <a:gd name="T72" fmla="*/ 563 w 604"/>
                <a:gd name="T73" fmla="*/ 430 h 641"/>
                <a:gd name="T74" fmla="*/ 530 w 604"/>
                <a:gd name="T75" fmla="*/ 495 h 641"/>
                <a:gd name="T76" fmla="*/ 484 w 604"/>
                <a:gd name="T77" fmla="*/ 554 h 641"/>
                <a:gd name="T78" fmla="*/ 429 w 604"/>
                <a:gd name="T79" fmla="*/ 600 h 641"/>
                <a:gd name="T80" fmla="*/ 363 w 604"/>
                <a:gd name="T81" fmla="*/ 630 h 641"/>
                <a:gd name="T82" fmla="*/ 290 w 604"/>
                <a:gd name="T83" fmla="*/ 641 h 641"/>
                <a:gd name="T84" fmla="*/ 215 w 604"/>
                <a:gd name="T85" fmla="*/ 629 h 641"/>
                <a:gd name="T86" fmla="*/ 148 w 604"/>
                <a:gd name="T87" fmla="*/ 596 h 641"/>
                <a:gd name="T88" fmla="*/ 92 w 604"/>
                <a:gd name="T89" fmla="*/ 547 h 641"/>
                <a:gd name="T90" fmla="*/ 47 w 604"/>
                <a:gd name="T91" fmla="*/ 485 h 641"/>
                <a:gd name="T92" fmla="*/ 42 w 604"/>
                <a:gd name="T93" fmla="*/ 411 h 641"/>
                <a:gd name="T94" fmla="*/ 27 w 604"/>
                <a:gd name="T95" fmla="*/ 343 h 641"/>
                <a:gd name="T96" fmla="*/ 1 w 604"/>
                <a:gd name="T97" fmla="*/ 281 h 641"/>
                <a:gd name="T98" fmla="*/ 1 w 604"/>
                <a:gd name="T99" fmla="*/ 229 h 641"/>
                <a:gd name="T100" fmla="*/ 11 w 604"/>
                <a:gd name="T101" fmla="*/ 176 h 641"/>
                <a:gd name="T102" fmla="*/ 32 w 604"/>
                <a:gd name="T103" fmla="*/ 126 h 641"/>
                <a:gd name="T104" fmla="*/ 65 w 604"/>
                <a:gd name="T105" fmla="*/ 83 h 641"/>
                <a:gd name="T106" fmla="*/ 112 w 604"/>
                <a:gd name="T107" fmla="*/ 50 h 641"/>
                <a:gd name="T108" fmla="*/ 173 w 604"/>
                <a:gd name="T109" fmla="*/ 31 h 641"/>
                <a:gd name="T110" fmla="*/ 187 w 604"/>
                <a:gd name="T111" fmla="*/ 32 h 641"/>
                <a:gd name="T112" fmla="*/ 203 w 604"/>
                <a:gd name="T113" fmla="*/ 35 h 641"/>
                <a:gd name="T114" fmla="*/ 212 w 604"/>
                <a:gd name="T115" fmla="*/ 31 h 641"/>
                <a:gd name="T116" fmla="*/ 222 w 604"/>
                <a:gd name="T117" fmla="*/ 20 h 641"/>
                <a:gd name="T118" fmla="*/ 259 w 604"/>
                <a:gd name="T119" fmla="*/ 7 h 641"/>
                <a:gd name="T120" fmla="*/ 336 w 604"/>
                <a:gd name="T121"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4" h="641">
                  <a:moveTo>
                    <a:pt x="228" y="202"/>
                  </a:moveTo>
                  <a:lnTo>
                    <a:pt x="220" y="210"/>
                  </a:lnTo>
                  <a:lnTo>
                    <a:pt x="208" y="220"/>
                  </a:lnTo>
                  <a:lnTo>
                    <a:pt x="192" y="229"/>
                  </a:lnTo>
                  <a:lnTo>
                    <a:pt x="173" y="239"/>
                  </a:lnTo>
                  <a:lnTo>
                    <a:pt x="151" y="250"/>
                  </a:lnTo>
                  <a:lnTo>
                    <a:pt x="128" y="259"/>
                  </a:lnTo>
                  <a:lnTo>
                    <a:pt x="104" y="270"/>
                  </a:lnTo>
                  <a:lnTo>
                    <a:pt x="80" y="278"/>
                  </a:lnTo>
                  <a:lnTo>
                    <a:pt x="59" y="287"/>
                  </a:lnTo>
                  <a:lnTo>
                    <a:pt x="39" y="294"/>
                  </a:lnTo>
                  <a:lnTo>
                    <a:pt x="38" y="314"/>
                  </a:lnTo>
                  <a:lnTo>
                    <a:pt x="40" y="348"/>
                  </a:lnTo>
                  <a:lnTo>
                    <a:pt x="47" y="382"/>
                  </a:lnTo>
                  <a:lnTo>
                    <a:pt x="58" y="416"/>
                  </a:lnTo>
                  <a:lnTo>
                    <a:pt x="71" y="448"/>
                  </a:lnTo>
                  <a:lnTo>
                    <a:pt x="90" y="480"/>
                  </a:lnTo>
                  <a:lnTo>
                    <a:pt x="110" y="509"/>
                  </a:lnTo>
                  <a:lnTo>
                    <a:pt x="135" y="535"/>
                  </a:lnTo>
                  <a:lnTo>
                    <a:pt x="160" y="557"/>
                  </a:lnTo>
                  <a:lnTo>
                    <a:pt x="190" y="577"/>
                  </a:lnTo>
                  <a:lnTo>
                    <a:pt x="221" y="591"/>
                  </a:lnTo>
                  <a:lnTo>
                    <a:pt x="254" y="599"/>
                  </a:lnTo>
                  <a:lnTo>
                    <a:pt x="290" y="602"/>
                  </a:lnTo>
                  <a:lnTo>
                    <a:pt x="325" y="599"/>
                  </a:lnTo>
                  <a:lnTo>
                    <a:pt x="359" y="591"/>
                  </a:lnTo>
                  <a:lnTo>
                    <a:pt x="391" y="576"/>
                  </a:lnTo>
                  <a:lnTo>
                    <a:pt x="420" y="557"/>
                  </a:lnTo>
                  <a:lnTo>
                    <a:pt x="448" y="534"/>
                  </a:lnTo>
                  <a:lnTo>
                    <a:pt x="472" y="508"/>
                  </a:lnTo>
                  <a:lnTo>
                    <a:pt x="494" y="478"/>
                  </a:lnTo>
                  <a:lnTo>
                    <a:pt x="512" y="447"/>
                  </a:lnTo>
                  <a:lnTo>
                    <a:pt x="527" y="415"/>
                  </a:lnTo>
                  <a:lnTo>
                    <a:pt x="538" y="381"/>
                  </a:lnTo>
                  <a:lnTo>
                    <a:pt x="544" y="347"/>
                  </a:lnTo>
                  <a:lnTo>
                    <a:pt x="547" y="314"/>
                  </a:lnTo>
                  <a:lnTo>
                    <a:pt x="546" y="305"/>
                  </a:lnTo>
                  <a:lnTo>
                    <a:pt x="545" y="298"/>
                  </a:lnTo>
                  <a:lnTo>
                    <a:pt x="521" y="294"/>
                  </a:lnTo>
                  <a:lnTo>
                    <a:pt x="493" y="290"/>
                  </a:lnTo>
                  <a:lnTo>
                    <a:pt x="461" y="285"/>
                  </a:lnTo>
                  <a:lnTo>
                    <a:pt x="427" y="278"/>
                  </a:lnTo>
                  <a:lnTo>
                    <a:pt x="392" y="271"/>
                  </a:lnTo>
                  <a:lnTo>
                    <a:pt x="358" y="262"/>
                  </a:lnTo>
                  <a:lnTo>
                    <a:pt x="325" y="253"/>
                  </a:lnTo>
                  <a:lnTo>
                    <a:pt x="295" y="242"/>
                  </a:lnTo>
                  <a:lnTo>
                    <a:pt x="267" y="230"/>
                  </a:lnTo>
                  <a:lnTo>
                    <a:pt x="245" y="216"/>
                  </a:lnTo>
                  <a:lnTo>
                    <a:pt x="228" y="202"/>
                  </a:lnTo>
                  <a:close/>
                  <a:moveTo>
                    <a:pt x="336" y="0"/>
                  </a:moveTo>
                  <a:lnTo>
                    <a:pt x="377" y="6"/>
                  </a:lnTo>
                  <a:lnTo>
                    <a:pt x="422" y="16"/>
                  </a:lnTo>
                  <a:lnTo>
                    <a:pt x="470" y="34"/>
                  </a:lnTo>
                  <a:lnTo>
                    <a:pt x="495" y="46"/>
                  </a:lnTo>
                  <a:lnTo>
                    <a:pt x="516" y="64"/>
                  </a:lnTo>
                  <a:lnTo>
                    <a:pt x="534" y="83"/>
                  </a:lnTo>
                  <a:lnTo>
                    <a:pt x="548" y="104"/>
                  </a:lnTo>
                  <a:lnTo>
                    <a:pt x="560" y="129"/>
                  </a:lnTo>
                  <a:lnTo>
                    <a:pt x="569" y="155"/>
                  </a:lnTo>
                  <a:lnTo>
                    <a:pt x="575" y="184"/>
                  </a:lnTo>
                  <a:lnTo>
                    <a:pt x="579" y="215"/>
                  </a:lnTo>
                  <a:lnTo>
                    <a:pt x="583" y="247"/>
                  </a:lnTo>
                  <a:lnTo>
                    <a:pt x="584" y="282"/>
                  </a:lnTo>
                  <a:lnTo>
                    <a:pt x="585" y="287"/>
                  </a:lnTo>
                  <a:lnTo>
                    <a:pt x="585" y="291"/>
                  </a:lnTo>
                  <a:lnTo>
                    <a:pt x="595" y="298"/>
                  </a:lnTo>
                  <a:lnTo>
                    <a:pt x="602" y="307"/>
                  </a:lnTo>
                  <a:lnTo>
                    <a:pt x="604" y="320"/>
                  </a:lnTo>
                  <a:lnTo>
                    <a:pt x="600" y="370"/>
                  </a:lnTo>
                  <a:lnTo>
                    <a:pt x="597" y="380"/>
                  </a:lnTo>
                  <a:lnTo>
                    <a:pt x="591" y="387"/>
                  </a:lnTo>
                  <a:lnTo>
                    <a:pt x="584" y="393"/>
                  </a:lnTo>
                  <a:lnTo>
                    <a:pt x="574" y="396"/>
                  </a:lnTo>
                  <a:lnTo>
                    <a:pt x="563" y="430"/>
                  </a:lnTo>
                  <a:lnTo>
                    <a:pt x="548" y="463"/>
                  </a:lnTo>
                  <a:lnTo>
                    <a:pt x="530" y="495"/>
                  </a:lnTo>
                  <a:lnTo>
                    <a:pt x="509" y="526"/>
                  </a:lnTo>
                  <a:lnTo>
                    <a:pt x="484" y="554"/>
                  </a:lnTo>
                  <a:lnTo>
                    <a:pt x="457" y="579"/>
                  </a:lnTo>
                  <a:lnTo>
                    <a:pt x="429" y="600"/>
                  </a:lnTo>
                  <a:lnTo>
                    <a:pt x="396" y="617"/>
                  </a:lnTo>
                  <a:lnTo>
                    <a:pt x="363" y="630"/>
                  </a:lnTo>
                  <a:lnTo>
                    <a:pt x="327" y="639"/>
                  </a:lnTo>
                  <a:lnTo>
                    <a:pt x="290" y="641"/>
                  </a:lnTo>
                  <a:lnTo>
                    <a:pt x="252" y="639"/>
                  </a:lnTo>
                  <a:lnTo>
                    <a:pt x="215" y="629"/>
                  </a:lnTo>
                  <a:lnTo>
                    <a:pt x="181" y="615"/>
                  </a:lnTo>
                  <a:lnTo>
                    <a:pt x="148" y="596"/>
                  </a:lnTo>
                  <a:lnTo>
                    <a:pt x="119" y="573"/>
                  </a:lnTo>
                  <a:lnTo>
                    <a:pt x="92" y="547"/>
                  </a:lnTo>
                  <a:lnTo>
                    <a:pt x="68" y="517"/>
                  </a:lnTo>
                  <a:lnTo>
                    <a:pt x="47" y="485"/>
                  </a:lnTo>
                  <a:lnTo>
                    <a:pt x="45" y="447"/>
                  </a:lnTo>
                  <a:lnTo>
                    <a:pt x="42" y="411"/>
                  </a:lnTo>
                  <a:lnTo>
                    <a:pt x="35" y="376"/>
                  </a:lnTo>
                  <a:lnTo>
                    <a:pt x="27" y="343"/>
                  </a:lnTo>
                  <a:lnTo>
                    <a:pt x="16" y="310"/>
                  </a:lnTo>
                  <a:lnTo>
                    <a:pt x="1" y="281"/>
                  </a:lnTo>
                  <a:lnTo>
                    <a:pt x="0" y="255"/>
                  </a:lnTo>
                  <a:lnTo>
                    <a:pt x="1" y="229"/>
                  </a:lnTo>
                  <a:lnTo>
                    <a:pt x="4" y="202"/>
                  </a:lnTo>
                  <a:lnTo>
                    <a:pt x="11" y="176"/>
                  </a:lnTo>
                  <a:lnTo>
                    <a:pt x="20" y="150"/>
                  </a:lnTo>
                  <a:lnTo>
                    <a:pt x="32" y="126"/>
                  </a:lnTo>
                  <a:lnTo>
                    <a:pt x="47" y="103"/>
                  </a:lnTo>
                  <a:lnTo>
                    <a:pt x="65" y="83"/>
                  </a:lnTo>
                  <a:lnTo>
                    <a:pt x="86" y="65"/>
                  </a:lnTo>
                  <a:lnTo>
                    <a:pt x="112" y="50"/>
                  </a:lnTo>
                  <a:lnTo>
                    <a:pt x="141" y="39"/>
                  </a:lnTo>
                  <a:lnTo>
                    <a:pt x="173" y="31"/>
                  </a:lnTo>
                  <a:lnTo>
                    <a:pt x="179" y="31"/>
                  </a:lnTo>
                  <a:lnTo>
                    <a:pt x="187" y="32"/>
                  </a:lnTo>
                  <a:lnTo>
                    <a:pt x="196" y="35"/>
                  </a:lnTo>
                  <a:lnTo>
                    <a:pt x="203" y="35"/>
                  </a:lnTo>
                  <a:lnTo>
                    <a:pt x="207" y="35"/>
                  </a:lnTo>
                  <a:lnTo>
                    <a:pt x="212" y="31"/>
                  </a:lnTo>
                  <a:lnTo>
                    <a:pt x="217" y="25"/>
                  </a:lnTo>
                  <a:lnTo>
                    <a:pt x="222" y="20"/>
                  </a:lnTo>
                  <a:lnTo>
                    <a:pt x="225" y="16"/>
                  </a:lnTo>
                  <a:lnTo>
                    <a:pt x="259" y="7"/>
                  </a:lnTo>
                  <a:lnTo>
                    <a:pt x="295" y="1"/>
                  </a:lnTo>
                  <a:lnTo>
                    <a:pt x="336"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4" name="Freeform 7"/>
            <p:cNvSpPr>
              <a:spLocks noEditPoints="1"/>
            </p:cNvSpPr>
            <p:nvPr/>
          </p:nvSpPr>
          <p:spPr bwMode="auto">
            <a:xfrm>
              <a:off x="1022" y="285"/>
              <a:ext cx="77" cy="80"/>
            </a:xfrm>
            <a:custGeom>
              <a:avLst/>
              <a:gdLst>
                <a:gd name="T0" fmla="*/ 230 w 612"/>
                <a:gd name="T1" fmla="*/ 220 h 641"/>
                <a:gd name="T2" fmla="*/ 172 w 612"/>
                <a:gd name="T3" fmla="*/ 250 h 641"/>
                <a:gd name="T4" fmla="*/ 101 w 612"/>
                <a:gd name="T5" fmla="*/ 278 h 641"/>
                <a:gd name="T6" fmla="*/ 60 w 612"/>
                <a:gd name="T7" fmla="*/ 314 h 641"/>
                <a:gd name="T8" fmla="*/ 78 w 612"/>
                <a:gd name="T9" fmla="*/ 416 h 641"/>
                <a:gd name="T10" fmla="*/ 131 w 612"/>
                <a:gd name="T11" fmla="*/ 509 h 641"/>
                <a:gd name="T12" fmla="*/ 210 w 612"/>
                <a:gd name="T13" fmla="*/ 577 h 641"/>
                <a:gd name="T14" fmla="*/ 311 w 612"/>
                <a:gd name="T15" fmla="*/ 602 h 641"/>
                <a:gd name="T16" fmla="*/ 413 w 612"/>
                <a:gd name="T17" fmla="*/ 576 h 641"/>
                <a:gd name="T18" fmla="*/ 494 w 612"/>
                <a:gd name="T19" fmla="*/ 508 h 641"/>
                <a:gd name="T20" fmla="*/ 548 w 612"/>
                <a:gd name="T21" fmla="*/ 415 h 641"/>
                <a:gd name="T22" fmla="*/ 568 w 612"/>
                <a:gd name="T23" fmla="*/ 314 h 641"/>
                <a:gd name="T24" fmla="*/ 542 w 612"/>
                <a:gd name="T25" fmla="*/ 294 h 641"/>
                <a:gd name="T26" fmla="*/ 448 w 612"/>
                <a:gd name="T27" fmla="*/ 278 h 641"/>
                <a:gd name="T28" fmla="*/ 346 w 612"/>
                <a:gd name="T29" fmla="*/ 253 h 641"/>
                <a:gd name="T30" fmla="*/ 265 w 612"/>
                <a:gd name="T31" fmla="*/ 216 h 641"/>
                <a:gd name="T32" fmla="*/ 374 w 612"/>
                <a:gd name="T33" fmla="*/ 3 h 641"/>
                <a:gd name="T34" fmla="*/ 492 w 612"/>
                <a:gd name="T35" fmla="*/ 34 h 641"/>
                <a:gd name="T36" fmla="*/ 556 w 612"/>
                <a:gd name="T37" fmla="*/ 83 h 641"/>
                <a:gd name="T38" fmla="*/ 590 w 612"/>
                <a:gd name="T39" fmla="*/ 155 h 641"/>
                <a:gd name="T40" fmla="*/ 604 w 612"/>
                <a:gd name="T41" fmla="*/ 248 h 641"/>
                <a:gd name="T42" fmla="*/ 606 w 612"/>
                <a:gd name="T43" fmla="*/ 291 h 641"/>
                <a:gd name="T44" fmla="*/ 612 w 612"/>
                <a:gd name="T45" fmla="*/ 297 h 641"/>
                <a:gd name="T46" fmla="*/ 568 w 612"/>
                <a:gd name="T47" fmla="*/ 403 h 641"/>
                <a:gd name="T48" fmla="*/ 540 w 612"/>
                <a:gd name="T49" fmla="*/ 513 h 641"/>
                <a:gd name="T50" fmla="*/ 456 w 612"/>
                <a:gd name="T51" fmla="*/ 595 h 641"/>
                <a:gd name="T52" fmla="*/ 351 w 612"/>
                <a:gd name="T53" fmla="*/ 638 h 641"/>
                <a:gd name="T54" fmla="*/ 239 w 612"/>
                <a:gd name="T55" fmla="*/ 630 h 641"/>
                <a:gd name="T56" fmla="*/ 145 w 612"/>
                <a:gd name="T57" fmla="*/ 578 h 641"/>
                <a:gd name="T58" fmla="*/ 75 w 612"/>
                <a:gd name="T59" fmla="*/ 495 h 641"/>
                <a:gd name="T60" fmla="*/ 31 w 612"/>
                <a:gd name="T61" fmla="*/ 395 h 641"/>
                <a:gd name="T62" fmla="*/ 7 w 612"/>
                <a:gd name="T63" fmla="*/ 379 h 641"/>
                <a:gd name="T64" fmla="*/ 1 w 612"/>
                <a:gd name="T65" fmla="*/ 308 h 641"/>
                <a:gd name="T66" fmla="*/ 21 w 612"/>
                <a:gd name="T67" fmla="*/ 289 h 641"/>
                <a:gd name="T68" fmla="*/ 21 w 612"/>
                <a:gd name="T69" fmla="*/ 255 h 641"/>
                <a:gd name="T70" fmla="*/ 32 w 612"/>
                <a:gd name="T71" fmla="*/ 176 h 641"/>
                <a:gd name="T72" fmla="*/ 68 w 612"/>
                <a:gd name="T73" fmla="*/ 103 h 641"/>
                <a:gd name="T74" fmla="*/ 133 w 612"/>
                <a:gd name="T75" fmla="*/ 50 h 641"/>
                <a:gd name="T76" fmla="*/ 201 w 612"/>
                <a:gd name="T77" fmla="*/ 31 h 641"/>
                <a:gd name="T78" fmla="*/ 224 w 612"/>
                <a:gd name="T79" fmla="*/ 36 h 641"/>
                <a:gd name="T80" fmla="*/ 238 w 612"/>
                <a:gd name="T81" fmla="*/ 25 h 641"/>
                <a:gd name="T82" fmla="*/ 276 w 612"/>
                <a:gd name="T83" fmla="*/ 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641">
                  <a:moveTo>
                    <a:pt x="248" y="202"/>
                  </a:moveTo>
                  <a:lnTo>
                    <a:pt x="241" y="210"/>
                  </a:lnTo>
                  <a:lnTo>
                    <a:pt x="230" y="220"/>
                  </a:lnTo>
                  <a:lnTo>
                    <a:pt x="214" y="229"/>
                  </a:lnTo>
                  <a:lnTo>
                    <a:pt x="193" y="239"/>
                  </a:lnTo>
                  <a:lnTo>
                    <a:pt x="172" y="250"/>
                  </a:lnTo>
                  <a:lnTo>
                    <a:pt x="148" y="259"/>
                  </a:lnTo>
                  <a:lnTo>
                    <a:pt x="125" y="270"/>
                  </a:lnTo>
                  <a:lnTo>
                    <a:pt x="101" y="278"/>
                  </a:lnTo>
                  <a:lnTo>
                    <a:pt x="80" y="287"/>
                  </a:lnTo>
                  <a:lnTo>
                    <a:pt x="60" y="294"/>
                  </a:lnTo>
                  <a:lnTo>
                    <a:pt x="60" y="314"/>
                  </a:lnTo>
                  <a:lnTo>
                    <a:pt x="62" y="348"/>
                  </a:lnTo>
                  <a:lnTo>
                    <a:pt x="68" y="382"/>
                  </a:lnTo>
                  <a:lnTo>
                    <a:pt x="78" y="416"/>
                  </a:lnTo>
                  <a:lnTo>
                    <a:pt x="93" y="448"/>
                  </a:lnTo>
                  <a:lnTo>
                    <a:pt x="110" y="480"/>
                  </a:lnTo>
                  <a:lnTo>
                    <a:pt x="131" y="509"/>
                  </a:lnTo>
                  <a:lnTo>
                    <a:pt x="155" y="535"/>
                  </a:lnTo>
                  <a:lnTo>
                    <a:pt x="182" y="557"/>
                  </a:lnTo>
                  <a:lnTo>
                    <a:pt x="210" y="577"/>
                  </a:lnTo>
                  <a:lnTo>
                    <a:pt x="243" y="591"/>
                  </a:lnTo>
                  <a:lnTo>
                    <a:pt x="276" y="599"/>
                  </a:lnTo>
                  <a:lnTo>
                    <a:pt x="311" y="602"/>
                  </a:lnTo>
                  <a:lnTo>
                    <a:pt x="346" y="599"/>
                  </a:lnTo>
                  <a:lnTo>
                    <a:pt x="380" y="591"/>
                  </a:lnTo>
                  <a:lnTo>
                    <a:pt x="413" y="576"/>
                  </a:lnTo>
                  <a:lnTo>
                    <a:pt x="441" y="557"/>
                  </a:lnTo>
                  <a:lnTo>
                    <a:pt x="469" y="534"/>
                  </a:lnTo>
                  <a:lnTo>
                    <a:pt x="494" y="508"/>
                  </a:lnTo>
                  <a:lnTo>
                    <a:pt x="515" y="478"/>
                  </a:lnTo>
                  <a:lnTo>
                    <a:pt x="533" y="447"/>
                  </a:lnTo>
                  <a:lnTo>
                    <a:pt x="548" y="415"/>
                  </a:lnTo>
                  <a:lnTo>
                    <a:pt x="559" y="381"/>
                  </a:lnTo>
                  <a:lnTo>
                    <a:pt x="565" y="347"/>
                  </a:lnTo>
                  <a:lnTo>
                    <a:pt x="568" y="314"/>
                  </a:lnTo>
                  <a:lnTo>
                    <a:pt x="568" y="305"/>
                  </a:lnTo>
                  <a:lnTo>
                    <a:pt x="566" y="298"/>
                  </a:lnTo>
                  <a:lnTo>
                    <a:pt x="542" y="294"/>
                  </a:lnTo>
                  <a:lnTo>
                    <a:pt x="513" y="290"/>
                  </a:lnTo>
                  <a:lnTo>
                    <a:pt x="482" y="285"/>
                  </a:lnTo>
                  <a:lnTo>
                    <a:pt x="448" y="278"/>
                  </a:lnTo>
                  <a:lnTo>
                    <a:pt x="414" y="271"/>
                  </a:lnTo>
                  <a:lnTo>
                    <a:pt x="379" y="262"/>
                  </a:lnTo>
                  <a:lnTo>
                    <a:pt x="346" y="253"/>
                  </a:lnTo>
                  <a:lnTo>
                    <a:pt x="315" y="242"/>
                  </a:lnTo>
                  <a:lnTo>
                    <a:pt x="289" y="230"/>
                  </a:lnTo>
                  <a:lnTo>
                    <a:pt x="265" y="216"/>
                  </a:lnTo>
                  <a:lnTo>
                    <a:pt x="248" y="202"/>
                  </a:lnTo>
                  <a:close/>
                  <a:moveTo>
                    <a:pt x="339" y="0"/>
                  </a:moveTo>
                  <a:lnTo>
                    <a:pt x="374" y="3"/>
                  </a:lnTo>
                  <a:lnTo>
                    <a:pt x="411" y="8"/>
                  </a:lnTo>
                  <a:lnTo>
                    <a:pt x="451" y="19"/>
                  </a:lnTo>
                  <a:lnTo>
                    <a:pt x="492" y="34"/>
                  </a:lnTo>
                  <a:lnTo>
                    <a:pt x="516" y="47"/>
                  </a:lnTo>
                  <a:lnTo>
                    <a:pt x="538" y="64"/>
                  </a:lnTo>
                  <a:lnTo>
                    <a:pt x="556" y="83"/>
                  </a:lnTo>
                  <a:lnTo>
                    <a:pt x="570" y="104"/>
                  </a:lnTo>
                  <a:lnTo>
                    <a:pt x="581" y="129"/>
                  </a:lnTo>
                  <a:lnTo>
                    <a:pt x="590" y="155"/>
                  </a:lnTo>
                  <a:lnTo>
                    <a:pt x="596" y="184"/>
                  </a:lnTo>
                  <a:lnTo>
                    <a:pt x="601" y="215"/>
                  </a:lnTo>
                  <a:lnTo>
                    <a:pt x="604" y="248"/>
                  </a:lnTo>
                  <a:lnTo>
                    <a:pt x="605" y="283"/>
                  </a:lnTo>
                  <a:lnTo>
                    <a:pt x="606" y="287"/>
                  </a:lnTo>
                  <a:lnTo>
                    <a:pt x="606" y="291"/>
                  </a:lnTo>
                  <a:lnTo>
                    <a:pt x="608" y="292"/>
                  </a:lnTo>
                  <a:lnTo>
                    <a:pt x="610" y="294"/>
                  </a:lnTo>
                  <a:lnTo>
                    <a:pt x="612" y="297"/>
                  </a:lnTo>
                  <a:lnTo>
                    <a:pt x="593" y="330"/>
                  </a:lnTo>
                  <a:lnTo>
                    <a:pt x="578" y="366"/>
                  </a:lnTo>
                  <a:lnTo>
                    <a:pt x="568" y="403"/>
                  </a:lnTo>
                  <a:lnTo>
                    <a:pt x="562" y="441"/>
                  </a:lnTo>
                  <a:lnTo>
                    <a:pt x="560" y="479"/>
                  </a:lnTo>
                  <a:lnTo>
                    <a:pt x="540" y="513"/>
                  </a:lnTo>
                  <a:lnTo>
                    <a:pt x="515" y="544"/>
                  </a:lnTo>
                  <a:lnTo>
                    <a:pt x="487" y="571"/>
                  </a:lnTo>
                  <a:lnTo>
                    <a:pt x="456" y="595"/>
                  </a:lnTo>
                  <a:lnTo>
                    <a:pt x="423" y="614"/>
                  </a:lnTo>
                  <a:lnTo>
                    <a:pt x="388" y="629"/>
                  </a:lnTo>
                  <a:lnTo>
                    <a:pt x="351" y="638"/>
                  </a:lnTo>
                  <a:lnTo>
                    <a:pt x="311" y="641"/>
                  </a:lnTo>
                  <a:lnTo>
                    <a:pt x="275" y="639"/>
                  </a:lnTo>
                  <a:lnTo>
                    <a:pt x="239" y="630"/>
                  </a:lnTo>
                  <a:lnTo>
                    <a:pt x="206" y="617"/>
                  </a:lnTo>
                  <a:lnTo>
                    <a:pt x="174" y="599"/>
                  </a:lnTo>
                  <a:lnTo>
                    <a:pt x="145" y="578"/>
                  </a:lnTo>
                  <a:lnTo>
                    <a:pt x="120" y="553"/>
                  </a:lnTo>
                  <a:lnTo>
                    <a:pt x="95" y="525"/>
                  </a:lnTo>
                  <a:lnTo>
                    <a:pt x="75" y="495"/>
                  </a:lnTo>
                  <a:lnTo>
                    <a:pt x="57" y="463"/>
                  </a:lnTo>
                  <a:lnTo>
                    <a:pt x="42" y="429"/>
                  </a:lnTo>
                  <a:lnTo>
                    <a:pt x="31" y="395"/>
                  </a:lnTo>
                  <a:lnTo>
                    <a:pt x="21" y="393"/>
                  </a:lnTo>
                  <a:lnTo>
                    <a:pt x="13" y="387"/>
                  </a:lnTo>
                  <a:lnTo>
                    <a:pt x="7" y="379"/>
                  </a:lnTo>
                  <a:lnTo>
                    <a:pt x="4" y="369"/>
                  </a:lnTo>
                  <a:lnTo>
                    <a:pt x="0" y="319"/>
                  </a:lnTo>
                  <a:lnTo>
                    <a:pt x="1" y="308"/>
                  </a:lnTo>
                  <a:lnTo>
                    <a:pt x="5" y="300"/>
                  </a:lnTo>
                  <a:lnTo>
                    <a:pt x="13" y="293"/>
                  </a:lnTo>
                  <a:lnTo>
                    <a:pt x="21" y="289"/>
                  </a:lnTo>
                  <a:lnTo>
                    <a:pt x="22" y="285"/>
                  </a:lnTo>
                  <a:lnTo>
                    <a:pt x="22" y="281"/>
                  </a:lnTo>
                  <a:lnTo>
                    <a:pt x="21" y="255"/>
                  </a:lnTo>
                  <a:lnTo>
                    <a:pt x="22" y="229"/>
                  </a:lnTo>
                  <a:lnTo>
                    <a:pt x="26" y="202"/>
                  </a:lnTo>
                  <a:lnTo>
                    <a:pt x="32" y="176"/>
                  </a:lnTo>
                  <a:lnTo>
                    <a:pt x="42" y="150"/>
                  </a:lnTo>
                  <a:lnTo>
                    <a:pt x="53" y="127"/>
                  </a:lnTo>
                  <a:lnTo>
                    <a:pt x="68" y="103"/>
                  </a:lnTo>
                  <a:lnTo>
                    <a:pt x="86" y="83"/>
                  </a:lnTo>
                  <a:lnTo>
                    <a:pt x="108" y="65"/>
                  </a:lnTo>
                  <a:lnTo>
                    <a:pt x="133" y="50"/>
                  </a:lnTo>
                  <a:lnTo>
                    <a:pt x="162" y="39"/>
                  </a:lnTo>
                  <a:lnTo>
                    <a:pt x="194" y="31"/>
                  </a:lnTo>
                  <a:lnTo>
                    <a:pt x="201" y="31"/>
                  </a:lnTo>
                  <a:lnTo>
                    <a:pt x="208" y="32"/>
                  </a:lnTo>
                  <a:lnTo>
                    <a:pt x="217" y="35"/>
                  </a:lnTo>
                  <a:lnTo>
                    <a:pt x="224" y="36"/>
                  </a:lnTo>
                  <a:lnTo>
                    <a:pt x="229" y="35"/>
                  </a:lnTo>
                  <a:lnTo>
                    <a:pt x="233" y="31"/>
                  </a:lnTo>
                  <a:lnTo>
                    <a:pt x="238" y="25"/>
                  </a:lnTo>
                  <a:lnTo>
                    <a:pt x="244" y="20"/>
                  </a:lnTo>
                  <a:lnTo>
                    <a:pt x="247" y="16"/>
                  </a:lnTo>
                  <a:lnTo>
                    <a:pt x="276" y="8"/>
                  </a:lnTo>
                  <a:lnTo>
                    <a:pt x="306" y="3"/>
                  </a:lnTo>
                  <a:lnTo>
                    <a:pt x="339"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5" name="Freeform 8"/>
            <p:cNvSpPr>
              <a:spLocks noEditPoints="1"/>
            </p:cNvSpPr>
            <p:nvPr/>
          </p:nvSpPr>
          <p:spPr bwMode="auto">
            <a:xfrm>
              <a:off x="1112" y="181"/>
              <a:ext cx="48" cy="49"/>
            </a:xfrm>
            <a:custGeom>
              <a:avLst/>
              <a:gdLst>
                <a:gd name="T0" fmla="*/ 146 w 381"/>
                <a:gd name="T1" fmla="*/ 130 h 391"/>
                <a:gd name="T2" fmla="*/ 121 w 381"/>
                <a:gd name="T3" fmla="*/ 145 h 391"/>
                <a:gd name="T4" fmla="*/ 87 w 381"/>
                <a:gd name="T5" fmla="*/ 160 h 391"/>
                <a:gd name="T6" fmla="*/ 53 w 381"/>
                <a:gd name="T7" fmla="*/ 175 h 391"/>
                <a:gd name="T8" fmla="*/ 36 w 381"/>
                <a:gd name="T9" fmla="*/ 185 h 391"/>
                <a:gd name="T10" fmla="*/ 39 w 381"/>
                <a:gd name="T11" fmla="*/ 220 h 391"/>
                <a:gd name="T12" fmla="*/ 57 w 381"/>
                <a:gd name="T13" fmla="*/ 274 h 391"/>
                <a:gd name="T14" fmla="*/ 90 w 381"/>
                <a:gd name="T15" fmla="*/ 321 h 391"/>
                <a:gd name="T16" fmla="*/ 135 w 381"/>
                <a:gd name="T17" fmla="*/ 354 h 391"/>
                <a:gd name="T18" fmla="*/ 189 w 381"/>
                <a:gd name="T19" fmla="*/ 367 h 391"/>
                <a:gd name="T20" fmla="*/ 245 w 381"/>
                <a:gd name="T21" fmla="*/ 354 h 391"/>
                <a:gd name="T22" fmla="*/ 291 w 381"/>
                <a:gd name="T23" fmla="*/ 320 h 391"/>
                <a:gd name="T24" fmla="*/ 325 w 381"/>
                <a:gd name="T25" fmla="*/ 273 h 391"/>
                <a:gd name="T26" fmla="*/ 343 w 381"/>
                <a:gd name="T27" fmla="*/ 218 h 391"/>
                <a:gd name="T28" fmla="*/ 345 w 381"/>
                <a:gd name="T29" fmla="*/ 186 h 391"/>
                <a:gd name="T30" fmla="*/ 326 w 381"/>
                <a:gd name="T31" fmla="*/ 179 h 391"/>
                <a:gd name="T32" fmla="*/ 280 w 381"/>
                <a:gd name="T33" fmla="*/ 171 h 391"/>
                <a:gd name="T34" fmla="*/ 229 w 381"/>
                <a:gd name="T35" fmla="*/ 160 h 391"/>
                <a:gd name="T36" fmla="*/ 183 w 381"/>
                <a:gd name="T37" fmla="*/ 144 h 391"/>
                <a:gd name="T38" fmla="*/ 151 w 381"/>
                <a:gd name="T39" fmla="*/ 123 h 391"/>
                <a:gd name="T40" fmla="*/ 232 w 381"/>
                <a:gd name="T41" fmla="*/ 3 h 391"/>
                <a:gd name="T42" fmla="*/ 298 w 381"/>
                <a:gd name="T43" fmla="*/ 21 h 391"/>
                <a:gd name="T44" fmla="*/ 333 w 381"/>
                <a:gd name="T45" fmla="*/ 45 h 391"/>
                <a:gd name="T46" fmla="*/ 354 w 381"/>
                <a:gd name="T47" fmla="*/ 80 h 391"/>
                <a:gd name="T48" fmla="*/ 365 w 381"/>
                <a:gd name="T49" fmla="*/ 122 h 391"/>
                <a:gd name="T50" fmla="*/ 368 w 381"/>
                <a:gd name="T51" fmla="*/ 173 h 391"/>
                <a:gd name="T52" fmla="*/ 369 w 381"/>
                <a:gd name="T53" fmla="*/ 178 h 391"/>
                <a:gd name="T54" fmla="*/ 380 w 381"/>
                <a:gd name="T55" fmla="*/ 187 h 391"/>
                <a:gd name="T56" fmla="*/ 378 w 381"/>
                <a:gd name="T57" fmla="*/ 226 h 391"/>
                <a:gd name="T58" fmla="*/ 374 w 381"/>
                <a:gd name="T59" fmla="*/ 235 h 391"/>
                <a:gd name="T60" fmla="*/ 367 w 381"/>
                <a:gd name="T61" fmla="*/ 240 h 391"/>
                <a:gd name="T62" fmla="*/ 353 w 381"/>
                <a:gd name="T63" fmla="*/ 270 h 391"/>
                <a:gd name="T64" fmla="*/ 321 w 381"/>
                <a:gd name="T65" fmla="*/ 323 h 391"/>
                <a:gd name="T66" fmla="*/ 276 w 381"/>
                <a:gd name="T67" fmla="*/ 364 h 391"/>
                <a:gd name="T68" fmla="*/ 220 w 381"/>
                <a:gd name="T69" fmla="*/ 387 h 391"/>
                <a:gd name="T70" fmla="*/ 158 w 381"/>
                <a:gd name="T71" fmla="*/ 387 h 391"/>
                <a:gd name="T72" fmla="*/ 104 w 381"/>
                <a:gd name="T73" fmla="*/ 364 h 391"/>
                <a:gd name="T74" fmla="*/ 60 w 381"/>
                <a:gd name="T75" fmla="*/ 322 h 391"/>
                <a:gd name="T76" fmla="*/ 29 w 381"/>
                <a:gd name="T77" fmla="*/ 270 h 391"/>
                <a:gd name="T78" fmla="*/ 14 w 381"/>
                <a:gd name="T79" fmla="*/ 240 h 391"/>
                <a:gd name="T80" fmla="*/ 7 w 381"/>
                <a:gd name="T81" fmla="*/ 235 h 391"/>
                <a:gd name="T82" fmla="*/ 3 w 381"/>
                <a:gd name="T83" fmla="*/ 226 h 391"/>
                <a:gd name="T84" fmla="*/ 1 w 381"/>
                <a:gd name="T85" fmla="*/ 186 h 391"/>
                <a:gd name="T86" fmla="*/ 13 w 381"/>
                <a:gd name="T87" fmla="*/ 177 h 391"/>
                <a:gd name="T88" fmla="*/ 14 w 381"/>
                <a:gd name="T89" fmla="*/ 171 h 391"/>
                <a:gd name="T90" fmla="*/ 14 w 381"/>
                <a:gd name="T91" fmla="*/ 133 h 391"/>
                <a:gd name="T92" fmla="*/ 24 w 381"/>
                <a:gd name="T93" fmla="*/ 96 h 391"/>
                <a:gd name="T94" fmla="*/ 44 w 381"/>
                <a:gd name="T95" fmla="*/ 61 h 391"/>
                <a:gd name="T96" fmla="*/ 75 w 381"/>
                <a:gd name="T97" fmla="*/ 35 h 391"/>
                <a:gd name="T98" fmla="*/ 118 w 381"/>
                <a:gd name="T99" fmla="*/ 21 h 391"/>
                <a:gd name="T100" fmla="*/ 129 w 381"/>
                <a:gd name="T101" fmla="*/ 21 h 391"/>
                <a:gd name="T102" fmla="*/ 139 w 381"/>
                <a:gd name="T103" fmla="*/ 22 h 391"/>
                <a:gd name="T104" fmla="*/ 142 w 381"/>
                <a:gd name="T105" fmla="*/ 19 h 391"/>
                <a:gd name="T106" fmla="*/ 147 w 381"/>
                <a:gd name="T107" fmla="*/ 14 h 391"/>
                <a:gd name="T108" fmla="*/ 151 w 381"/>
                <a:gd name="T109" fmla="*/ 11 h 391"/>
                <a:gd name="T110" fmla="*/ 202 w 381"/>
                <a:gd name="T11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1" h="391">
                  <a:moveTo>
                    <a:pt x="151" y="123"/>
                  </a:moveTo>
                  <a:lnTo>
                    <a:pt x="146" y="130"/>
                  </a:lnTo>
                  <a:lnTo>
                    <a:pt x="135" y="137"/>
                  </a:lnTo>
                  <a:lnTo>
                    <a:pt x="121" y="145"/>
                  </a:lnTo>
                  <a:lnTo>
                    <a:pt x="105" y="152"/>
                  </a:lnTo>
                  <a:lnTo>
                    <a:pt x="87" y="160"/>
                  </a:lnTo>
                  <a:lnTo>
                    <a:pt x="70" y="167"/>
                  </a:lnTo>
                  <a:lnTo>
                    <a:pt x="53" y="175"/>
                  </a:lnTo>
                  <a:lnTo>
                    <a:pt x="36" y="180"/>
                  </a:lnTo>
                  <a:lnTo>
                    <a:pt x="36" y="185"/>
                  </a:lnTo>
                  <a:lnTo>
                    <a:pt x="36" y="192"/>
                  </a:lnTo>
                  <a:lnTo>
                    <a:pt x="39" y="220"/>
                  </a:lnTo>
                  <a:lnTo>
                    <a:pt x="45" y="247"/>
                  </a:lnTo>
                  <a:lnTo>
                    <a:pt x="57" y="274"/>
                  </a:lnTo>
                  <a:lnTo>
                    <a:pt x="72" y="299"/>
                  </a:lnTo>
                  <a:lnTo>
                    <a:pt x="90" y="321"/>
                  </a:lnTo>
                  <a:lnTo>
                    <a:pt x="110" y="340"/>
                  </a:lnTo>
                  <a:lnTo>
                    <a:pt x="135" y="354"/>
                  </a:lnTo>
                  <a:lnTo>
                    <a:pt x="162" y="364"/>
                  </a:lnTo>
                  <a:lnTo>
                    <a:pt x="189" y="367"/>
                  </a:lnTo>
                  <a:lnTo>
                    <a:pt x="218" y="364"/>
                  </a:lnTo>
                  <a:lnTo>
                    <a:pt x="245" y="354"/>
                  </a:lnTo>
                  <a:lnTo>
                    <a:pt x="270" y="339"/>
                  </a:lnTo>
                  <a:lnTo>
                    <a:pt x="291" y="320"/>
                  </a:lnTo>
                  <a:lnTo>
                    <a:pt x="309" y="298"/>
                  </a:lnTo>
                  <a:lnTo>
                    <a:pt x="325" y="273"/>
                  </a:lnTo>
                  <a:lnTo>
                    <a:pt x="336" y="246"/>
                  </a:lnTo>
                  <a:lnTo>
                    <a:pt x="343" y="218"/>
                  </a:lnTo>
                  <a:lnTo>
                    <a:pt x="345" y="192"/>
                  </a:lnTo>
                  <a:lnTo>
                    <a:pt x="345" y="186"/>
                  </a:lnTo>
                  <a:lnTo>
                    <a:pt x="345" y="182"/>
                  </a:lnTo>
                  <a:lnTo>
                    <a:pt x="326" y="179"/>
                  </a:lnTo>
                  <a:lnTo>
                    <a:pt x="305" y="176"/>
                  </a:lnTo>
                  <a:lnTo>
                    <a:pt x="280" y="171"/>
                  </a:lnTo>
                  <a:lnTo>
                    <a:pt x="255" y="166"/>
                  </a:lnTo>
                  <a:lnTo>
                    <a:pt x="229" y="160"/>
                  </a:lnTo>
                  <a:lnTo>
                    <a:pt x="204" y="152"/>
                  </a:lnTo>
                  <a:lnTo>
                    <a:pt x="183" y="144"/>
                  </a:lnTo>
                  <a:lnTo>
                    <a:pt x="165" y="134"/>
                  </a:lnTo>
                  <a:lnTo>
                    <a:pt x="151" y="123"/>
                  </a:lnTo>
                  <a:close/>
                  <a:moveTo>
                    <a:pt x="202" y="0"/>
                  </a:moveTo>
                  <a:lnTo>
                    <a:pt x="232" y="3"/>
                  </a:lnTo>
                  <a:lnTo>
                    <a:pt x="264" y="9"/>
                  </a:lnTo>
                  <a:lnTo>
                    <a:pt x="298" y="21"/>
                  </a:lnTo>
                  <a:lnTo>
                    <a:pt x="318" y="31"/>
                  </a:lnTo>
                  <a:lnTo>
                    <a:pt x="333" y="45"/>
                  </a:lnTo>
                  <a:lnTo>
                    <a:pt x="344" y="60"/>
                  </a:lnTo>
                  <a:lnTo>
                    <a:pt x="354" y="80"/>
                  </a:lnTo>
                  <a:lnTo>
                    <a:pt x="360" y="100"/>
                  </a:lnTo>
                  <a:lnTo>
                    <a:pt x="365" y="122"/>
                  </a:lnTo>
                  <a:lnTo>
                    <a:pt x="367" y="147"/>
                  </a:lnTo>
                  <a:lnTo>
                    <a:pt x="368" y="173"/>
                  </a:lnTo>
                  <a:lnTo>
                    <a:pt x="369" y="175"/>
                  </a:lnTo>
                  <a:lnTo>
                    <a:pt x="369" y="178"/>
                  </a:lnTo>
                  <a:lnTo>
                    <a:pt x="375" y="182"/>
                  </a:lnTo>
                  <a:lnTo>
                    <a:pt x="380" y="187"/>
                  </a:lnTo>
                  <a:lnTo>
                    <a:pt x="381" y="195"/>
                  </a:lnTo>
                  <a:lnTo>
                    <a:pt x="378" y="226"/>
                  </a:lnTo>
                  <a:lnTo>
                    <a:pt x="376" y="230"/>
                  </a:lnTo>
                  <a:lnTo>
                    <a:pt x="374" y="235"/>
                  </a:lnTo>
                  <a:lnTo>
                    <a:pt x="371" y="238"/>
                  </a:lnTo>
                  <a:lnTo>
                    <a:pt x="367" y="240"/>
                  </a:lnTo>
                  <a:lnTo>
                    <a:pt x="363" y="241"/>
                  </a:lnTo>
                  <a:lnTo>
                    <a:pt x="353" y="270"/>
                  </a:lnTo>
                  <a:lnTo>
                    <a:pt x="338" y="298"/>
                  </a:lnTo>
                  <a:lnTo>
                    <a:pt x="321" y="323"/>
                  </a:lnTo>
                  <a:lnTo>
                    <a:pt x="299" y="346"/>
                  </a:lnTo>
                  <a:lnTo>
                    <a:pt x="276" y="364"/>
                  </a:lnTo>
                  <a:lnTo>
                    <a:pt x="249" y="379"/>
                  </a:lnTo>
                  <a:lnTo>
                    <a:pt x="220" y="387"/>
                  </a:lnTo>
                  <a:lnTo>
                    <a:pt x="189" y="391"/>
                  </a:lnTo>
                  <a:lnTo>
                    <a:pt x="158" y="387"/>
                  </a:lnTo>
                  <a:lnTo>
                    <a:pt x="131" y="379"/>
                  </a:lnTo>
                  <a:lnTo>
                    <a:pt x="104" y="364"/>
                  </a:lnTo>
                  <a:lnTo>
                    <a:pt x="80" y="345"/>
                  </a:lnTo>
                  <a:lnTo>
                    <a:pt x="60" y="322"/>
                  </a:lnTo>
                  <a:lnTo>
                    <a:pt x="43" y="298"/>
                  </a:lnTo>
                  <a:lnTo>
                    <a:pt x="29" y="270"/>
                  </a:lnTo>
                  <a:lnTo>
                    <a:pt x="19" y="241"/>
                  </a:lnTo>
                  <a:lnTo>
                    <a:pt x="14" y="240"/>
                  </a:lnTo>
                  <a:lnTo>
                    <a:pt x="10" y="238"/>
                  </a:lnTo>
                  <a:lnTo>
                    <a:pt x="7" y="235"/>
                  </a:lnTo>
                  <a:lnTo>
                    <a:pt x="4" y="230"/>
                  </a:lnTo>
                  <a:lnTo>
                    <a:pt x="3" y="226"/>
                  </a:lnTo>
                  <a:lnTo>
                    <a:pt x="0" y="195"/>
                  </a:lnTo>
                  <a:lnTo>
                    <a:pt x="1" y="186"/>
                  </a:lnTo>
                  <a:lnTo>
                    <a:pt x="7" y="180"/>
                  </a:lnTo>
                  <a:lnTo>
                    <a:pt x="13" y="177"/>
                  </a:lnTo>
                  <a:lnTo>
                    <a:pt x="13" y="175"/>
                  </a:lnTo>
                  <a:lnTo>
                    <a:pt x="14" y="171"/>
                  </a:lnTo>
                  <a:lnTo>
                    <a:pt x="13" y="153"/>
                  </a:lnTo>
                  <a:lnTo>
                    <a:pt x="14" y="133"/>
                  </a:lnTo>
                  <a:lnTo>
                    <a:pt x="18" y="114"/>
                  </a:lnTo>
                  <a:lnTo>
                    <a:pt x="24" y="96"/>
                  </a:lnTo>
                  <a:lnTo>
                    <a:pt x="32" y="77"/>
                  </a:lnTo>
                  <a:lnTo>
                    <a:pt x="44" y="61"/>
                  </a:lnTo>
                  <a:lnTo>
                    <a:pt x="58" y="46"/>
                  </a:lnTo>
                  <a:lnTo>
                    <a:pt x="75" y="35"/>
                  </a:lnTo>
                  <a:lnTo>
                    <a:pt x="95" y="26"/>
                  </a:lnTo>
                  <a:lnTo>
                    <a:pt x="118" y="21"/>
                  </a:lnTo>
                  <a:lnTo>
                    <a:pt x="123" y="21"/>
                  </a:lnTo>
                  <a:lnTo>
                    <a:pt x="129" y="21"/>
                  </a:lnTo>
                  <a:lnTo>
                    <a:pt x="136" y="22"/>
                  </a:lnTo>
                  <a:lnTo>
                    <a:pt x="139" y="22"/>
                  </a:lnTo>
                  <a:lnTo>
                    <a:pt x="140" y="21"/>
                  </a:lnTo>
                  <a:lnTo>
                    <a:pt x="142" y="19"/>
                  </a:lnTo>
                  <a:lnTo>
                    <a:pt x="144" y="16"/>
                  </a:lnTo>
                  <a:lnTo>
                    <a:pt x="147" y="14"/>
                  </a:lnTo>
                  <a:lnTo>
                    <a:pt x="149" y="12"/>
                  </a:lnTo>
                  <a:lnTo>
                    <a:pt x="151" y="11"/>
                  </a:lnTo>
                  <a:lnTo>
                    <a:pt x="175" y="4"/>
                  </a:lnTo>
                  <a:lnTo>
                    <a:pt x="202"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6" name="Freeform 9"/>
            <p:cNvSpPr>
              <a:spLocks noEditPoints="1"/>
            </p:cNvSpPr>
            <p:nvPr/>
          </p:nvSpPr>
          <p:spPr bwMode="auto">
            <a:xfrm>
              <a:off x="1046" y="207"/>
              <a:ext cx="66" cy="68"/>
            </a:xfrm>
            <a:custGeom>
              <a:avLst/>
              <a:gdLst>
                <a:gd name="T0" fmla="*/ 204 w 528"/>
                <a:gd name="T1" fmla="*/ 177 h 541"/>
                <a:gd name="T2" fmla="*/ 175 w 528"/>
                <a:gd name="T3" fmla="*/ 196 h 541"/>
                <a:gd name="T4" fmla="*/ 135 w 528"/>
                <a:gd name="T5" fmla="*/ 215 h 541"/>
                <a:gd name="T6" fmla="*/ 91 w 528"/>
                <a:gd name="T7" fmla="*/ 233 h 541"/>
                <a:gd name="T8" fmla="*/ 53 w 528"/>
                <a:gd name="T9" fmla="*/ 248 h 541"/>
                <a:gd name="T10" fmla="*/ 51 w 528"/>
                <a:gd name="T11" fmla="*/ 264 h 541"/>
                <a:gd name="T12" fmla="*/ 60 w 528"/>
                <a:gd name="T13" fmla="*/ 327 h 541"/>
                <a:gd name="T14" fmla="*/ 85 w 528"/>
                <a:gd name="T15" fmla="*/ 388 h 541"/>
                <a:gd name="T16" fmla="*/ 122 w 528"/>
                <a:gd name="T17" fmla="*/ 441 h 541"/>
                <a:gd name="T18" fmla="*/ 172 w 528"/>
                <a:gd name="T19" fmla="*/ 482 h 541"/>
                <a:gd name="T20" fmla="*/ 231 w 528"/>
                <a:gd name="T21" fmla="*/ 504 h 541"/>
                <a:gd name="T22" fmla="*/ 296 w 528"/>
                <a:gd name="T23" fmla="*/ 504 h 541"/>
                <a:gd name="T24" fmla="*/ 356 w 528"/>
                <a:gd name="T25" fmla="*/ 482 h 541"/>
                <a:gd name="T26" fmla="*/ 406 w 528"/>
                <a:gd name="T27" fmla="*/ 440 h 541"/>
                <a:gd name="T28" fmla="*/ 446 w 528"/>
                <a:gd name="T29" fmla="*/ 387 h 541"/>
                <a:gd name="T30" fmla="*/ 472 w 528"/>
                <a:gd name="T31" fmla="*/ 326 h 541"/>
                <a:gd name="T32" fmla="*/ 480 w 528"/>
                <a:gd name="T33" fmla="*/ 264 h 541"/>
                <a:gd name="T34" fmla="*/ 479 w 528"/>
                <a:gd name="T35" fmla="*/ 251 h 541"/>
                <a:gd name="T36" fmla="*/ 430 w 528"/>
                <a:gd name="T37" fmla="*/ 244 h 541"/>
                <a:gd name="T38" fmla="*/ 368 w 528"/>
                <a:gd name="T39" fmla="*/ 232 h 541"/>
                <a:gd name="T40" fmla="*/ 305 w 528"/>
                <a:gd name="T41" fmla="*/ 216 h 541"/>
                <a:gd name="T42" fmla="*/ 249 w 528"/>
                <a:gd name="T43" fmla="*/ 196 h 541"/>
                <a:gd name="T44" fmla="*/ 211 w 528"/>
                <a:gd name="T45" fmla="*/ 170 h 541"/>
                <a:gd name="T46" fmla="*/ 338 w 528"/>
                <a:gd name="T47" fmla="*/ 4 h 541"/>
                <a:gd name="T48" fmla="*/ 416 w 528"/>
                <a:gd name="T49" fmla="*/ 28 h 541"/>
                <a:gd name="T50" fmla="*/ 459 w 528"/>
                <a:gd name="T51" fmla="*/ 55 h 541"/>
                <a:gd name="T52" fmla="*/ 487 w 528"/>
                <a:gd name="T53" fmla="*/ 96 h 541"/>
                <a:gd name="T54" fmla="*/ 504 w 528"/>
                <a:gd name="T55" fmla="*/ 146 h 541"/>
                <a:gd name="T56" fmla="*/ 511 w 528"/>
                <a:gd name="T57" fmla="*/ 205 h 541"/>
                <a:gd name="T58" fmla="*/ 512 w 528"/>
                <a:gd name="T59" fmla="*/ 241 h 541"/>
                <a:gd name="T60" fmla="*/ 522 w 528"/>
                <a:gd name="T61" fmla="*/ 250 h 541"/>
                <a:gd name="T62" fmla="*/ 528 w 528"/>
                <a:gd name="T63" fmla="*/ 269 h 541"/>
                <a:gd name="T64" fmla="*/ 522 w 528"/>
                <a:gd name="T65" fmla="*/ 323 h 541"/>
                <a:gd name="T66" fmla="*/ 504 w 528"/>
                <a:gd name="T67" fmla="*/ 333 h 541"/>
                <a:gd name="T68" fmla="*/ 479 w 528"/>
                <a:gd name="T69" fmla="*/ 397 h 541"/>
                <a:gd name="T70" fmla="*/ 441 w 528"/>
                <a:gd name="T71" fmla="*/ 453 h 541"/>
                <a:gd name="T72" fmla="*/ 390 w 528"/>
                <a:gd name="T73" fmla="*/ 499 h 541"/>
                <a:gd name="T74" fmla="*/ 332 w 528"/>
                <a:gd name="T75" fmla="*/ 530 h 541"/>
                <a:gd name="T76" fmla="*/ 264 w 528"/>
                <a:gd name="T77" fmla="*/ 541 h 541"/>
                <a:gd name="T78" fmla="*/ 197 w 528"/>
                <a:gd name="T79" fmla="*/ 530 h 541"/>
                <a:gd name="T80" fmla="*/ 138 w 528"/>
                <a:gd name="T81" fmla="*/ 499 h 541"/>
                <a:gd name="T82" fmla="*/ 89 w 528"/>
                <a:gd name="T83" fmla="*/ 453 h 541"/>
                <a:gd name="T84" fmla="*/ 51 w 528"/>
                <a:gd name="T85" fmla="*/ 395 h 541"/>
                <a:gd name="T86" fmla="*/ 27 w 528"/>
                <a:gd name="T87" fmla="*/ 332 h 541"/>
                <a:gd name="T88" fmla="*/ 9 w 528"/>
                <a:gd name="T89" fmla="*/ 322 h 541"/>
                <a:gd name="T90" fmla="*/ 0 w 528"/>
                <a:gd name="T91" fmla="*/ 268 h 541"/>
                <a:gd name="T92" fmla="*/ 9 w 528"/>
                <a:gd name="T93" fmla="*/ 249 h 541"/>
                <a:gd name="T94" fmla="*/ 19 w 528"/>
                <a:gd name="T95" fmla="*/ 240 h 541"/>
                <a:gd name="T96" fmla="*/ 18 w 528"/>
                <a:gd name="T97" fmla="*/ 213 h 541"/>
                <a:gd name="T98" fmla="*/ 24 w 528"/>
                <a:gd name="T99" fmla="*/ 165 h 541"/>
                <a:gd name="T100" fmla="*/ 40 w 528"/>
                <a:gd name="T101" fmla="*/ 116 h 541"/>
                <a:gd name="T102" fmla="*/ 67 w 528"/>
                <a:gd name="T103" fmla="*/ 75 h 541"/>
                <a:gd name="T104" fmla="*/ 109 w 528"/>
                <a:gd name="T105" fmla="*/ 44 h 541"/>
                <a:gd name="T106" fmla="*/ 165 w 528"/>
                <a:gd name="T107" fmla="*/ 26 h 541"/>
                <a:gd name="T108" fmla="*/ 177 w 528"/>
                <a:gd name="T109" fmla="*/ 27 h 541"/>
                <a:gd name="T110" fmla="*/ 190 w 528"/>
                <a:gd name="T111" fmla="*/ 29 h 541"/>
                <a:gd name="T112" fmla="*/ 196 w 528"/>
                <a:gd name="T113" fmla="*/ 27 h 541"/>
                <a:gd name="T114" fmla="*/ 200 w 528"/>
                <a:gd name="T115" fmla="*/ 21 h 541"/>
                <a:gd name="T116" fmla="*/ 205 w 528"/>
                <a:gd name="T117" fmla="*/ 16 h 541"/>
                <a:gd name="T118" fmla="*/ 210 w 528"/>
                <a:gd name="T119" fmla="*/ 13 h 541"/>
                <a:gd name="T120" fmla="*/ 268 w 528"/>
                <a:gd name="T121"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541">
                  <a:moveTo>
                    <a:pt x="211" y="170"/>
                  </a:moveTo>
                  <a:lnTo>
                    <a:pt x="204" y="177"/>
                  </a:lnTo>
                  <a:lnTo>
                    <a:pt x="192" y="186"/>
                  </a:lnTo>
                  <a:lnTo>
                    <a:pt x="175" y="196"/>
                  </a:lnTo>
                  <a:lnTo>
                    <a:pt x="156" y="205"/>
                  </a:lnTo>
                  <a:lnTo>
                    <a:pt x="135" y="215"/>
                  </a:lnTo>
                  <a:lnTo>
                    <a:pt x="113" y="224"/>
                  </a:lnTo>
                  <a:lnTo>
                    <a:pt x="91" y="233"/>
                  </a:lnTo>
                  <a:lnTo>
                    <a:pt x="71" y="240"/>
                  </a:lnTo>
                  <a:lnTo>
                    <a:pt x="53" y="248"/>
                  </a:lnTo>
                  <a:lnTo>
                    <a:pt x="51" y="255"/>
                  </a:lnTo>
                  <a:lnTo>
                    <a:pt x="51" y="264"/>
                  </a:lnTo>
                  <a:lnTo>
                    <a:pt x="54" y="295"/>
                  </a:lnTo>
                  <a:lnTo>
                    <a:pt x="60" y="327"/>
                  </a:lnTo>
                  <a:lnTo>
                    <a:pt x="71" y="358"/>
                  </a:lnTo>
                  <a:lnTo>
                    <a:pt x="85" y="388"/>
                  </a:lnTo>
                  <a:lnTo>
                    <a:pt x="102" y="416"/>
                  </a:lnTo>
                  <a:lnTo>
                    <a:pt x="122" y="441"/>
                  </a:lnTo>
                  <a:lnTo>
                    <a:pt x="147" y="464"/>
                  </a:lnTo>
                  <a:lnTo>
                    <a:pt x="172" y="482"/>
                  </a:lnTo>
                  <a:lnTo>
                    <a:pt x="201" y="496"/>
                  </a:lnTo>
                  <a:lnTo>
                    <a:pt x="231" y="504"/>
                  </a:lnTo>
                  <a:lnTo>
                    <a:pt x="264" y="508"/>
                  </a:lnTo>
                  <a:lnTo>
                    <a:pt x="296" y="504"/>
                  </a:lnTo>
                  <a:lnTo>
                    <a:pt x="327" y="496"/>
                  </a:lnTo>
                  <a:lnTo>
                    <a:pt x="356" y="482"/>
                  </a:lnTo>
                  <a:lnTo>
                    <a:pt x="383" y="463"/>
                  </a:lnTo>
                  <a:lnTo>
                    <a:pt x="406" y="440"/>
                  </a:lnTo>
                  <a:lnTo>
                    <a:pt x="428" y="415"/>
                  </a:lnTo>
                  <a:lnTo>
                    <a:pt x="446" y="387"/>
                  </a:lnTo>
                  <a:lnTo>
                    <a:pt x="461" y="357"/>
                  </a:lnTo>
                  <a:lnTo>
                    <a:pt x="472" y="326"/>
                  </a:lnTo>
                  <a:lnTo>
                    <a:pt x="478" y="295"/>
                  </a:lnTo>
                  <a:lnTo>
                    <a:pt x="480" y="264"/>
                  </a:lnTo>
                  <a:lnTo>
                    <a:pt x="480" y="258"/>
                  </a:lnTo>
                  <a:lnTo>
                    <a:pt x="479" y="251"/>
                  </a:lnTo>
                  <a:lnTo>
                    <a:pt x="457" y="248"/>
                  </a:lnTo>
                  <a:lnTo>
                    <a:pt x="430" y="244"/>
                  </a:lnTo>
                  <a:lnTo>
                    <a:pt x="400" y="238"/>
                  </a:lnTo>
                  <a:lnTo>
                    <a:pt x="368" y="232"/>
                  </a:lnTo>
                  <a:lnTo>
                    <a:pt x="336" y="224"/>
                  </a:lnTo>
                  <a:lnTo>
                    <a:pt x="305" y="216"/>
                  </a:lnTo>
                  <a:lnTo>
                    <a:pt x="275" y="206"/>
                  </a:lnTo>
                  <a:lnTo>
                    <a:pt x="249" y="196"/>
                  </a:lnTo>
                  <a:lnTo>
                    <a:pt x="227" y="183"/>
                  </a:lnTo>
                  <a:lnTo>
                    <a:pt x="211" y="170"/>
                  </a:lnTo>
                  <a:close/>
                  <a:moveTo>
                    <a:pt x="302" y="0"/>
                  </a:moveTo>
                  <a:lnTo>
                    <a:pt x="338" y="4"/>
                  </a:lnTo>
                  <a:lnTo>
                    <a:pt x="375" y="13"/>
                  </a:lnTo>
                  <a:lnTo>
                    <a:pt x="416" y="28"/>
                  </a:lnTo>
                  <a:lnTo>
                    <a:pt x="440" y="39"/>
                  </a:lnTo>
                  <a:lnTo>
                    <a:pt x="459" y="55"/>
                  </a:lnTo>
                  <a:lnTo>
                    <a:pt x="475" y="75"/>
                  </a:lnTo>
                  <a:lnTo>
                    <a:pt x="487" y="96"/>
                  </a:lnTo>
                  <a:lnTo>
                    <a:pt x="496" y="121"/>
                  </a:lnTo>
                  <a:lnTo>
                    <a:pt x="504" y="146"/>
                  </a:lnTo>
                  <a:lnTo>
                    <a:pt x="508" y="175"/>
                  </a:lnTo>
                  <a:lnTo>
                    <a:pt x="511" y="205"/>
                  </a:lnTo>
                  <a:lnTo>
                    <a:pt x="512" y="237"/>
                  </a:lnTo>
                  <a:lnTo>
                    <a:pt x="512" y="241"/>
                  </a:lnTo>
                  <a:lnTo>
                    <a:pt x="512" y="245"/>
                  </a:lnTo>
                  <a:lnTo>
                    <a:pt x="522" y="250"/>
                  </a:lnTo>
                  <a:lnTo>
                    <a:pt x="527" y="259"/>
                  </a:lnTo>
                  <a:lnTo>
                    <a:pt x="528" y="269"/>
                  </a:lnTo>
                  <a:lnTo>
                    <a:pt x="525" y="312"/>
                  </a:lnTo>
                  <a:lnTo>
                    <a:pt x="522" y="323"/>
                  </a:lnTo>
                  <a:lnTo>
                    <a:pt x="514" y="329"/>
                  </a:lnTo>
                  <a:lnTo>
                    <a:pt x="504" y="333"/>
                  </a:lnTo>
                  <a:lnTo>
                    <a:pt x="493" y="365"/>
                  </a:lnTo>
                  <a:lnTo>
                    <a:pt x="479" y="397"/>
                  </a:lnTo>
                  <a:lnTo>
                    <a:pt x="461" y="425"/>
                  </a:lnTo>
                  <a:lnTo>
                    <a:pt x="441" y="453"/>
                  </a:lnTo>
                  <a:lnTo>
                    <a:pt x="417" y="478"/>
                  </a:lnTo>
                  <a:lnTo>
                    <a:pt x="390" y="499"/>
                  </a:lnTo>
                  <a:lnTo>
                    <a:pt x="363" y="516"/>
                  </a:lnTo>
                  <a:lnTo>
                    <a:pt x="332" y="530"/>
                  </a:lnTo>
                  <a:lnTo>
                    <a:pt x="298" y="538"/>
                  </a:lnTo>
                  <a:lnTo>
                    <a:pt x="264" y="541"/>
                  </a:lnTo>
                  <a:lnTo>
                    <a:pt x="230" y="538"/>
                  </a:lnTo>
                  <a:lnTo>
                    <a:pt x="197" y="530"/>
                  </a:lnTo>
                  <a:lnTo>
                    <a:pt x="167" y="516"/>
                  </a:lnTo>
                  <a:lnTo>
                    <a:pt x="138" y="499"/>
                  </a:lnTo>
                  <a:lnTo>
                    <a:pt x="112" y="478"/>
                  </a:lnTo>
                  <a:lnTo>
                    <a:pt x="89" y="453"/>
                  </a:lnTo>
                  <a:lnTo>
                    <a:pt x="69" y="425"/>
                  </a:lnTo>
                  <a:lnTo>
                    <a:pt x="51" y="395"/>
                  </a:lnTo>
                  <a:lnTo>
                    <a:pt x="38" y="364"/>
                  </a:lnTo>
                  <a:lnTo>
                    <a:pt x="27" y="332"/>
                  </a:lnTo>
                  <a:lnTo>
                    <a:pt x="16" y="329"/>
                  </a:lnTo>
                  <a:lnTo>
                    <a:pt x="9" y="322"/>
                  </a:lnTo>
                  <a:lnTo>
                    <a:pt x="4" y="311"/>
                  </a:lnTo>
                  <a:lnTo>
                    <a:pt x="0" y="268"/>
                  </a:lnTo>
                  <a:lnTo>
                    <a:pt x="2" y="258"/>
                  </a:lnTo>
                  <a:lnTo>
                    <a:pt x="9" y="249"/>
                  </a:lnTo>
                  <a:lnTo>
                    <a:pt x="19" y="244"/>
                  </a:lnTo>
                  <a:lnTo>
                    <a:pt x="19" y="240"/>
                  </a:lnTo>
                  <a:lnTo>
                    <a:pt x="19" y="236"/>
                  </a:lnTo>
                  <a:lnTo>
                    <a:pt x="18" y="213"/>
                  </a:lnTo>
                  <a:lnTo>
                    <a:pt x="19" y="189"/>
                  </a:lnTo>
                  <a:lnTo>
                    <a:pt x="24" y="165"/>
                  </a:lnTo>
                  <a:lnTo>
                    <a:pt x="30" y="140"/>
                  </a:lnTo>
                  <a:lnTo>
                    <a:pt x="40" y="116"/>
                  </a:lnTo>
                  <a:lnTo>
                    <a:pt x="53" y="95"/>
                  </a:lnTo>
                  <a:lnTo>
                    <a:pt x="67" y="75"/>
                  </a:lnTo>
                  <a:lnTo>
                    <a:pt x="87" y="58"/>
                  </a:lnTo>
                  <a:lnTo>
                    <a:pt x="109" y="44"/>
                  </a:lnTo>
                  <a:lnTo>
                    <a:pt x="135" y="33"/>
                  </a:lnTo>
                  <a:lnTo>
                    <a:pt x="165" y="26"/>
                  </a:lnTo>
                  <a:lnTo>
                    <a:pt x="170" y="26"/>
                  </a:lnTo>
                  <a:lnTo>
                    <a:pt x="177" y="27"/>
                  </a:lnTo>
                  <a:lnTo>
                    <a:pt x="184" y="28"/>
                  </a:lnTo>
                  <a:lnTo>
                    <a:pt x="190" y="29"/>
                  </a:lnTo>
                  <a:lnTo>
                    <a:pt x="194" y="29"/>
                  </a:lnTo>
                  <a:lnTo>
                    <a:pt x="196" y="27"/>
                  </a:lnTo>
                  <a:lnTo>
                    <a:pt x="198" y="24"/>
                  </a:lnTo>
                  <a:lnTo>
                    <a:pt x="200" y="21"/>
                  </a:lnTo>
                  <a:lnTo>
                    <a:pt x="203" y="19"/>
                  </a:lnTo>
                  <a:lnTo>
                    <a:pt x="205" y="16"/>
                  </a:lnTo>
                  <a:lnTo>
                    <a:pt x="208" y="14"/>
                  </a:lnTo>
                  <a:lnTo>
                    <a:pt x="210" y="13"/>
                  </a:lnTo>
                  <a:lnTo>
                    <a:pt x="237" y="4"/>
                  </a:lnTo>
                  <a:lnTo>
                    <a:pt x="268" y="0"/>
                  </a:lnTo>
                  <a:lnTo>
                    <a:pt x="302"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7" name="Freeform 10"/>
            <p:cNvSpPr>
              <a:spLocks noEditPoints="1"/>
            </p:cNvSpPr>
            <p:nvPr/>
          </p:nvSpPr>
          <p:spPr bwMode="auto">
            <a:xfrm>
              <a:off x="1160" y="207"/>
              <a:ext cx="66" cy="68"/>
            </a:xfrm>
            <a:custGeom>
              <a:avLst/>
              <a:gdLst>
                <a:gd name="T0" fmla="*/ 190 w 533"/>
                <a:gd name="T1" fmla="*/ 186 h 541"/>
                <a:gd name="T2" fmla="*/ 133 w 533"/>
                <a:gd name="T3" fmla="*/ 215 h 541"/>
                <a:gd name="T4" fmla="*/ 69 w 533"/>
                <a:gd name="T5" fmla="*/ 240 h 541"/>
                <a:gd name="T6" fmla="*/ 50 w 533"/>
                <a:gd name="T7" fmla="*/ 264 h 541"/>
                <a:gd name="T8" fmla="*/ 68 w 533"/>
                <a:gd name="T9" fmla="*/ 358 h 541"/>
                <a:gd name="T10" fmla="*/ 121 w 533"/>
                <a:gd name="T11" fmla="*/ 441 h 541"/>
                <a:gd name="T12" fmla="*/ 199 w 533"/>
                <a:gd name="T13" fmla="*/ 496 h 541"/>
                <a:gd name="T14" fmla="*/ 295 w 533"/>
                <a:gd name="T15" fmla="*/ 504 h 541"/>
                <a:gd name="T16" fmla="*/ 381 w 533"/>
                <a:gd name="T17" fmla="*/ 463 h 541"/>
                <a:gd name="T18" fmla="*/ 444 w 533"/>
                <a:gd name="T19" fmla="*/ 387 h 541"/>
                <a:gd name="T20" fmla="*/ 477 w 533"/>
                <a:gd name="T21" fmla="*/ 295 h 541"/>
                <a:gd name="T22" fmla="*/ 479 w 533"/>
                <a:gd name="T23" fmla="*/ 251 h 541"/>
                <a:gd name="T24" fmla="*/ 399 w 533"/>
                <a:gd name="T25" fmla="*/ 238 h 541"/>
                <a:gd name="T26" fmla="*/ 303 w 533"/>
                <a:gd name="T27" fmla="*/ 216 h 541"/>
                <a:gd name="T28" fmla="*/ 225 w 533"/>
                <a:gd name="T29" fmla="*/ 183 h 541"/>
                <a:gd name="T30" fmla="*/ 336 w 533"/>
                <a:gd name="T31" fmla="*/ 4 h 541"/>
                <a:gd name="T32" fmla="*/ 438 w 533"/>
                <a:gd name="T33" fmla="*/ 40 h 541"/>
                <a:gd name="T34" fmla="*/ 485 w 533"/>
                <a:gd name="T35" fmla="*/ 96 h 541"/>
                <a:gd name="T36" fmla="*/ 506 w 533"/>
                <a:gd name="T37" fmla="*/ 175 h 541"/>
                <a:gd name="T38" fmla="*/ 511 w 533"/>
                <a:gd name="T39" fmla="*/ 241 h 541"/>
                <a:gd name="T40" fmla="*/ 526 w 533"/>
                <a:gd name="T41" fmla="*/ 259 h 541"/>
                <a:gd name="T42" fmla="*/ 530 w 533"/>
                <a:gd name="T43" fmla="*/ 270 h 541"/>
                <a:gd name="T44" fmla="*/ 533 w 533"/>
                <a:gd name="T45" fmla="*/ 275 h 541"/>
                <a:gd name="T46" fmla="*/ 528 w 533"/>
                <a:gd name="T47" fmla="*/ 320 h 541"/>
                <a:gd name="T48" fmla="*/ 519 w 533"/>
                <a:gd name="T49" fmla="*/ 322 h 541"/>
                <a:gd name="T50" fmla="*/ 511 w 533"/>
                <a:gd name="T51" fmla="*/ 330 h 541"/>
                <a:gd name="T52" fmla="*/ 492 w 533"/>
                <a:gd name="T53" fmla="*/ 365 h 541"/>
                <a:gd name="T54" fmla="*/ 439 w 533"/>
                <a:gd name="T55" fmla="*/ 453 h 541"/>
                <a:gd name="T56" fmla="*/ 360 w 533"/>
                <a:gd name="T57" fmla="*/ 516 h 541"/>
                <a:gd name="T58" fmla="*/ 262 w 533"/>
                <a:gd name="T59" fmla="*/ 541 h 541"/>
                <a:gd name="T60" fmla="*/ 165 w 533"/>
                <a:gd name="T61" fmla="*/ 516 h 541"/>
                <a:gd name="T62" fmla="*/ 87 w 533"/>
                <a:gd name="T63" fmla="*/ 453 h 541"/>
                <a:gd name="T64" fmla="*/ 36 w 533"/>
                <a:gd name="T65" fmla="*/ 364 h 541"/>
                <a:gd name="T66" fmla="*/ 7 w 533"/>
                <a:gd name="T67" fmla="*/ 322 h 541"/>
                <a:gd name="T68" fmla="*/ 1 w 533"/>
                <a:gd name="T69" fmla="*/ 258 h 541"/>
                <a:gd name="T70" fmla="*/ 18 w 533"/>
                <a:gd name="T71" fmla="*/ 240 h 541"/>
                <a:gd name="T72" fmla="*/ 18 w 533"/>
                <a:gd name="T73" fmla="*/ 189 h 541"/>
                <a:gd name="T74" fmla="*/ 38 w 533"/>
                <a:gd name="T75" fmla="*/ 116 h 541"/>
                <a:gd name="T76" fmla="*/ 85 w 533"/>
                <a:gd name="T77" fmla="*/ 59 h 541"/>
                <a:gd name="T78" fmla="*/ 163 w 533"/>
                <a:gd name="T79" fmla="*/ 27 h 541"/>
                <a:gd name="T80" fmla="*/ 183 w 533"/>
                <a:gd name="T81" fmla="*/ 29 h 541"/>
                <a:gd name="T82" fmla="*/ 194 w 533"/>
                <a:gd name="T83" fmla="*/ 28 h 541"/>
                <a:gd name="T84" fmla="*/ 202 w 533"/>
                <a:gd name="T85" fmla="*/ 19 h 541"/>
                <a:gd name="T86" fmla="*/ 208 w 533"/>
                <a:gd name="T87" fmla="*/ 13 h 541"/>
                <a:gd name="T88" fmla="*/ 300 w 533"/>
                <a:gd name="T89"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3" h="541">
                  <a:moveTo>
                    <a:pt x="209" y="170"/>
                  </a:moveTo>
                  <a:lnTo>
                    <a:pt x="203" y="177"/>
                  </a:lnTo>
                  <a:lnTo>
                    <a:pt x="190" y="186"/>
                  </a:lnTo>
                  <a:lnTo>
                    <a:pt x="174" y="196"/>
                  </a:lnTo>
                  <a:lnTo>
                    <a:pt x="155" y="205"/>
                  </a:lnTo>
                  <a:lnTo>
                    <a:pt x="133" y="215"/>
                  </a:lnTo>
                  <a:lnTo>
                    <a:pt x="112" y="224"/>
                  </a:lnTo>
                  <a:lnTo>
                    <a:pt x="90" y="233"/>
                  </a:lnTo>
                  <a:lnTo>
                    <a:pt x="69" y="240"/>
                  </a:lnTo>
                  <a:lnTo>
                    <a:pt x="50" y="248"/>
                  </a:lnTo>
                  <a:lnTo>
                    <a:pt x="50" y="255"/>
                  </a:lnTo>
                  <a:lnTo>
                    <a:pt x="50" y="264"/>
                  </a:lnTo>
                  <a:lnTo>
                    <a:pt x="52" y="295"/>
                  </a:lnTo>
                  <a:lnTo>
                    <a:pt x="59" y="327"/>
                  </a:lnTo>
                  <a:lnTo>
                    <a:pt x="68" y="358"/>
                  </a:lnTo>
                  <a:lnTo>
                    <a:pt x="83" y="388"/>
                  </a:lnTo>
                  <a:lnTo>
                    <a:pt x="100" y="416"/>
                  </a:lnTo>
                  <a:lnTo>
                    <a:pt x="121" y="441"/>
                  </a:lnTo>
                  <a:lnTo>
                    <a:pt x="144" y="464"/>
                  </a:lnTo>
                  <a:lnTo>
                    <a:pt x="171" y="482"/>
                  </a:lnTo>
                  <a:lnTo>
                    <a:pt x="199" y="496"/>
                  </a:lnTo>
                  <a:lnTo>
                    <a:pt x="230" y="504"/>
                  </a:lnTo>
                  <a:lnTo>
                    <a:pt x="262" y="508"/>
                  </a:lnTo>
                  <a:lnTo>
                    <a:pt x="295" y="504"/>
                  </a:lnTo>
                  <a:lnTo>
                    <a:pt x="326" y="496"/>
                  </a:lnTo>
                  <a:lnTo>
                    <a:pt x="355" y="482"/>
                  </a:lnTo>
                  <a:lnTo>
                    <a:pt x="381" y="463"/>
                  </a:lnTo>
                  <a:lnTo>
                    <a:pt x="405" y="440"/>
                  </a:lnTo>
                  <a:lnTo>
                    <a:pt x="426" y="415"/>
                  </a:lnTo>
                  <a:lnTo>
                    <a:pt x="444" y="387"/>
                  </a:lnTo>
                  <a:lnTo>
                    <a:pt x="459" y="357"/>
                  </a:lnTo>
                  <a:lnTo>
                    <a:pt x="470" y="326"/>
                  </a:lnTo>
                  <a:lnTo>
                    <a:pt x="477" y="295"/>
                  </a:lnTo>
                  <a:lnTo>
                    <a:pt x="479" y="264"/>
                  </a:lnTo>
                  <a:lnTo>
                    <a:pt x="479" y="258"/>
                  </a:lnTo>
                  <a:lnTo>
                    <a:pt x="479" y="251"/>
                  </a:lnTo>
                  <a:lnTo>
                    <a:pt x="455" y="248"/>
                  </a:lnTo>
                  <a:lnTo>
                    <a:pt x="428" y="244"/>
                  </a:lnTo>
                  <a:lnTo>
                    <a:pt x="399" y="238"/>
                  </a:lnTo>
                  <a:lnTo>
                    <a:pt x="366" y="232"/>
                  </a:lnTo>
                  <a:lnTo>
                    <a:pt x="334" y="224"/>
                  </a:lnTo>
                  <a:lnTo>
                    <a:pt x="303" y="216"/>
                  </a:lnTo>
                  <a:lnTo>
                    <a:pt x="273" y="206"/>
                  </a:lnTo>
                  <a:lnTo>
                    <a:pt x="248" y="196"/>
                  </a:lnTo>
                  <a:lnTo>
                    <a:pt x="225" y="183"/>
                  </a:lnTo>
                  <a:lnTo>
                    <a:pt x="209" y="170"/>
                  </a:lnTo>
                  <a:close/>
                  <a:moveTo>
                    <a:pt x="300" y="0"/>
                  </a:moveTo>
                  <a:lnTo>
                    <a:pt x="336" y="4"/>
                  </a:lnTo>
                  <a:lnTo>
                    <a:pt x="374" y="13"/>
                  </a:lnTo>
                  <a:lnTo>
                    <a:pt x="415" y="28"/>
                  </a:lnTo>
                  <a:lnTo>
                    <a:pt x="438" y="40"/>
                  </a:lnTo>
                  <a:lnTo>
                    <a:pt x="457" y="57"/>
                  </a:lnTo>
                  <a:lnTo>
                    <a:pt x="473" y="75"/>
                  </a:lnTo>
                  <a:lnTo>
                    <a:pt x="485" y="96"/>
                  </a:lnTo>
                  <a:lnTo>
                    <a:pt x="495" y="121"/>
                  </a:lnTo>
                  <a:lnTo>
                    <a:pt x="501" y="146"/>
                  </a:lnTo>
                  <a:lnTo>
                    <a:pt x="506" y="175"/>
                  </a:lnTo>
                  <a:lnTo>
                    <a:pt x="509" y="205"/>
                  </a:lnTo>
                  <a:lnTo>
                    <a:pt x="511" y="237"/>
                  </a:lnTo>
                  <a:lnTo>
                    <a:pt x="511" y="241"/>
                  </a:lnTo>
                  <a:lnTo>
                    <a:pt x="511" y="245"/>
                  </a:lnTo>
                  <a:lnTo>
                    <a:pt x="520" y="251"/>
                  </a:lnTo>
                  <a:lnTo>
                    <a:pt x="526" y="259"/>
                  </a:lnTo>
                  <a:lnTo>
                    <a:pt x="527" y="269"/>
                  </a:lnTo>
                  <a:lnTo>
                    <a:pt x="530" y="270"/>
                  </a:lnTo>
                  <a:lnTo>
                    <a:pt x="530" y="270"/>
                  </a:lnTo>
                  <a:lnTo>
                    <a:pt x="531" y="271"/>
                  </a:lnTo>
                  <a:lnTo>
                    <a:pt x="532" y="272"/>
                  </a:lnTo>
                  <a:lnTo>
                    <a:pt x="533" y="275"/>
                  </a:lnTo>
                  <a:lnTo>
                    <a:pt x="529" y="317"/>
                  </a:lnTo>
                  <a:lnTo>
                    <a:pt x="529" y="318"/>
                  </a:lnTo>
                  <a:lnTo>
                    <a:pt x="528" y="320"/>
                  </a:lnTo>
                  <a:lnTo>
                    <a:pt x="527" y="321"/>
                  </a:lnTo>
                  <a:lnTo>
                    <a:pt x="525" y="321"/>
                  </a:lnTo>
                  <a:lnTo>
                    <a:pt x="519" y="322"/>
                  </a:lnTo>
                  <a:lnTo>
                    <a:pt x="517" y="325"/>
                  </a:lnTo>
                  <a:lnTo>
                    <a:pt x="514" y="328"/>
                  </a:lnTo>
                  <a:lnTo>
                    <a:pt x="511" y="330"/>
                  </a:lnTo>
                  <a:lnTo>
                    <a:pt x="506" y="332"/>
                  </a:lnTo>
                  <a:lnTo>
                    <a:pt x="502" y="333"/>
                  </a:lnTo>
                  <a:lnTo>
                    <a:pt x="492" y="365"/>
                  </a:lnTo>
                  <a:lnTo>
                    <a:pt x="478" y="397"/>
                  </a:lnTo>
                  <a:lnTo>
                    <a:pt x="459" y="426"/>
                  </a:lnTo>
                  <a:lnTo>
                    <a:pt x="439" y="453"/>
                  </a:lnTo>
                  <a:lnTo>
                    <a:pt x="416" y="478"/>
                  </a:lnTo>
                  <a:lnTo>
                    <a:pt x="389" y="499"/>
                  </a:lnTo>
                  <a:lnTo>
                    <a:pt x="360" y="516"/>
                  </a:lnTo>
                  <a:lnTo>
                    <a:pt x="329" y="530"/>
                  </a:lnTo>
                  <a:lnTo>
                    <a:pt x="297" y="538"/>
                  </a:lnTo>
                  <a:lnTo>
                    <a:pt x="262" y="541"/>
                  </a:lnTo>
                  <a:lnTo>
                    <a:pt x="229" y="538"/>
                  </a:lnTo>
                  <a:lnTo>
                    <a:pt x="195" y="530"/>
                  </a:lnTo>
                  <a:lnTo>
                    <a:pt x="165" y="516"/>
                  </a:lnTo>
                  <a:lnTo>
                    <a:pt x="137" y="499"/>
                  </a:lnTo>
                  <a:lnTo>
                    <a:pt x="111" y="478"/>
                  </a:lnTo>
                  <a:lnTo>
                    <a:pt x="87" y="453"/>
                  </a:lnTo>
                  <a:lnTo>
                    <a:pt x="67" y="425"/>
                  </a:lnTo>
                  <a:lnTo>
                    <a:pt x="50" y="395"/>
                  </a:lnTo>
                  <a:lnTo>
                    <a:pt x="36" y="364"/>
                  </a:lnTo>
                  <a:lnTo>
                    <a:pt x="25" y="332"/>
                  </a:lnTo>
                  <a:lnTo>
                    <a:pt x="15" y="329"/>
                  </a:lnTo>
                  <a:lnTo>
                    <a:pt x="7" y="322"/>
                  </a:lnTo>
                  <a:lnTo>
                    <a:pt x="3" y="311"/>
                  </a:lnTo>
                  <a:lnTo>
                    <a:pt x="0" y="268"/>
                  </a:lnTo>
                  <a:lnTo>
                    <a:pt x="1" y="258"/>
                  </a:lnTo>
                  <a:lnTo>
                    <a:pt x="7" y="249"/>
                  </a:lnTo>
                  <a:lnTo>
                    <a:pt x="18" y="244"/>
                  </a:lnTo>
                  <a:lnTo>
                    <a:pt x="18" y="240"/>
                  </a:lnTo>
                  <a:lnTo>
                    <a:pt x="18" y="236"/>
                  </a:lnTo>
                  <a:lnTo>
                    <a:pt x="17" y="213"/>
                  </a:lnTo>
                  <a:lnTo>
                    <a:pt x="18" y="189"/>
                  </a:lnTo>
                  <a:lnTo>
                    <a:pt x="22" y="165"/>
                  </a:lnTo>
                  <a:lnTo>
                    <a:pt x="29" y="140"/>
                  </a:lnTo>
                  <a:lnTo>
                    <a:pt x="38" y="116"/>
                  </a:lnTo>
                  <a:lnTo>
                    <a:pt x="51" y="95"/>
                  </a:lnTo>
                  <a:lnTo>
                    <a:pt x="66" y="76"/>
                  </a:lnTo>
                  <a:lnTo>
                    <a:pt x="85" y="59"/>
                  </a:lnTo>
                  <a:lnTo>
                    <a:pt x="108" y="44"/>
                  </a:lnTo>
                  <a:lnTo>
                    <a:pt x="133" y="33"/>
                  </a:lnTo>
                  <a:lnTo>
                    <a:pt x="163" y="27"/>
                  </a:lnTo>
                  <a:lnTo>
                    <a:pt x="169" y="27"/>
                  </a:lnTo>
                  <a:lnTo>
                    <a:pt x="175" y="27"/>
                  </a:lnTo>
                  <a:lnTo>
                    <a:pt x="183" y="29"/>
                  </a:lnTo>
                  <a:lnTo>
                    <a:pt x="189" y="29"/>
                  </a:lnTo>
                  <a:lnTo>
                    <a:pt x="192" y="29"/>
                  </a:lnTo>
                  <a:lnTo>
                    <a:pt x="194" y="28"/>
                  </a:lnTo>
                  <a:lnTo>
                    <a:pt x="196" y="24"/>
                  </a:lnTo>
                  <a:lnTo>
                    <a:pt x="199" y="22"/>
                  </a:lnTo>
                  <a:lnTo>
                    <a:pt x="202" y="19"/>
                  </a:lnTo>
                  <a:lnTo>
                    <a:pt x="204" y="17"/>
                  </a:lnTo>
                  <a:lnTo>
                    <a:pt x="206" y="15"/>
                  </a:lnTo>
                  <a:lnTo>
                    <a:pt x="208" y="13"/>
                  </a:lnTo>
                  <a:lnTo>
                    <a:pt x="236" y="5"/>
                  </a:lnTo>
                  <a:lnTo>
                    <a:pt x="267" y="0"/>
                  </a:lnTo>
                  <a:lnTo>
                    <a:pt x="300"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8" name="Freeform 11"/>
            <p:cNvSpPr/>
            <p:nvPr/>
          </p:nvSpPr>
          <p:spPr bwMode="auto">
            <a:xfrm>
              <a:off x="1102" y="226"/>
              <a:ext cx="68" cy="40"/>
            </a:xfrm>
            <a:custGeom>
              <a:avLst/>
              <a:gdLst>
                <a:gd name="T0" fmla="*/ 398 w 539"/>
                <a:gd name="T1" fmla="*/ 0 h 318"/>
                <a:gd name="T2" fmla="*/ 402 w 539"/>
                <a:gd name="T3" fmla="*/ 0 h 318"/>
                <a:gd name="T4" fmla="*/ 422 w 539"/>
                <a:gd name="T5" fmla="*/ 6 h 318"/>
                <a:gd name="T6" fmla="*/ 442 w 539"/>
                <a:gd name="T7" fmla="*/ 17 h 318"/>
                <a:gd name="T8" fmla="*/ 459 w 539"/>
                <a:gd name="T9" fmla="*/ 31 h 318"/>
                <a:gd name="T10" fmla="*/ 457 w 539"/>
                <a:gd name="T11" fmla="*/ 54 h 318"/>
                <a:gd name="T12" fmla="*/ 458 w 539"/>
                <a:gd name="T13" fmla="*/ 77 h 318"/>
                <a:gd name="T14" fmla="*/ 447 w 539"/>
                <a:gd name="T15" fmla="*/ 87 h 318"/>
                <a:gd name="T16" fmla="*/ 441 w 539"/>
                <a:gd name="T17" fmla="*/ 101 h 318"/>
                <a:gd name="T18" fmla="*/ 438 w 539"/>
                <a:gd name="T19" fmla="*/ 116 h 318"/>
                <a:gd name="T20" fmla="*/ 443 w 539"/>
                <a:gd name="T21" fmla="*/ 159 h 318"/>
                <a:gd name="T22" fmla="*/ 447 w 539"/>
                <a:gd name="T23" fmla="*/ 174 h 318"/>
                <a:gd name="T24" fmla="*/ 457 w 539"/>
                <a:gd name="T25" fmla="*/ 187 h 318"/>
                <a:gd name="T26" fmla="*/ 469 w 539"/>
                <a:gd name="T27" fmla="*/ 194 h 318"/>
                <a:gd name="T28" fmla="*/ 481 w 539"/>
                <a:gd name="T29" fmla="*/ 228 h 318"/>
                <a:gd name="T30" fmla="*/ 497 w 539"/>
                <a:gd name="T31" fmla="*/ 260 h 318"/>
                <a:gd name="T32" fmla="*/ 516 w 539"/>
                <a:gd name="T33" fmla="*/ 290 h 318"/>
                <a:gd name="T34" fmla="*/ 539 w 539"/>
                <a:gd name="T35" fmla="*/ 317 h 318"/>
                <a:gd name="T36" fmla="*/ 266 w 539"/>
                <a:gd name="T37" fmla="*/ 318 h 318"/>
                <a:gd name="T38" fmla="*/ 266 w 539"/>
                <a:gd name="T39" fmla="*/ 318 h 318"/>
                <a:gd name="T40" fmla="*/ 0 w 539"/>
                <a:gd name="T41" fmla="*/ 318 h 318"/>
                <a:gd name="T42" fmla="*/ 24 w 539"/>
                <a:gd name="T43" fmla="*/ 290 h 318"/>
                <a:gd name="T44" fmla="*/ 43 w 539"/>
                <a:gd name="T45" fmla="*/ 260 h 318"/>
                <a:gd name="T46" fmla="*/ 59 w 539"/>
                <a:gd name="T47" fmla="*/ 228 h 318"/>
                <a:gd name="T48" fmla="*/ 72 w 539"/>
                <a:gd name="T49" fmla="*/ 195 h 318"/>
                <a:gd name="T50" fmla="*/ 85 w 539"/>
                <a:gd name="T51" fmla="*/ 187 h 318"/>
                <a:gd name="T52" fmla="*/ 93 w 539"/>
                <a:gd name="T53" fmla="*/ 174 h 318"/>
                <a:gd name="T54" fmla="*/ 96 w 539"/>
                <a:gd name="T55" fmla="*/ 159 h 318"/>
                <a:gd name="T56" fmla="*/ 101 w 539"/>
                <a:gd name="T57" fmla="*/ 117 h 318"/>
                <a:gd name="T58" fmla="*/ 100 w 539"/>
                <a:gd name="T59" fmla="*/ 102 h 318"/>
                <a:gd name="T60" fmla="*/ 93 w 539"/>
                <a:gd name="T61" fmla="*/ 90 h 318"/>
                <a:gd name="T62" fmla="*/ 83 w 539"/>
                <a:gd name="T63" fmla="*/ 79 h 318"/>
                <a:gd name="T64" fmla="*/ 80 w 539"/>
                <a:gd name="T65" fmla="*/ 27 h 318"/>
                <a:gd name="T66" fmla="*/ 95 w 539"/>
                <a:gd name="T67" fmla="*/ 15 h 318"/>
                <a:gd name="T68" fmla="*/ 112 w 539"/>
                <a:gd name="T69" fmla="*/ 5 h 318"/>
                <a:gd name="T70" fmla="*/ 132 w 539"/>
                <a:gd name="T71" fmla="*/ 0 h 318"/>
                <a:gd name="T72" fmla="*/ 136 w 539"/>
                <a:gd name="T73" fmla="*/ 0 h 318"/>
                <a:gd name="T74" fmla="*/ 140 w 539"/>
                <a:gd name="T75" fmla="*/ 1 h 318"/>
                <a:gd name="T76" fmla="*/ 143 w 539"/>
                <a:gd name="T77" fmla="*/ 2 h 318"/>
                <a:gd name="T78" fmla="*/ 213 w 539"/>
                <a:gd name="T79" fmla="*/ 97 h 318"/>
                <a:gd name="T80" fmla="*/ 266 w 539"/>
                <a:gd name="T81" fmla="*/ 54 h 318"/>
                <a:gd name="T82" fmla="*/ 266 w 539"/>
                <a:gd name="T83" fmla="*/ 54 h 318"/>
                <a:gd name="T84" fmla="*/ 266 w 539"/>
                <a:gd name="T85" fmla="*/ 54 h 318"/>
                <a:gd name="T86" fmla="*/ 320 w 539"/>
                <a:gd name="T87" fmla="*/ 96 h 318"/>
                <a:gd name="T88" fmla="*/ 390 w 539"/>
                <a:gd name="T89" fmla="*/ 2 h 318"/>
                <a:gd name="T90" fmla="*/ 394 w 539"/>
                <a:gd name="T91" fmla="*/ 1 h 318"/>
                <a:gd name="T92" fmla="*/ 398 w 539"/>
                <a:gd name="T9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9" h="318">
                  <a:moveTo>
                    <a:pt x="398" y="0"/>
                  </a:moveTo>
                  <a:lnTo>
                    <a:pt x="402" y="0"/>
                  </a:lnTo>
                  <a:lnTo>
                    <a:pt x="422" y="6"/>
                  </a:lnTo>
                  <a:lnTo>
                    <a:pt x="442" y="17"/>
                  </a:lnTo>
                  <a:lnTo>
                    <a:pt x="459" y="31"/>
                  </a:lnTo>
                  <a:lnTo>
                    <a:pt x="457" y="54"/>
                  </a:lnTo>
                  <a:lnTo>
                    <a:pt x="458" y="77"/>
                  </a:lnTo>
                  <a:lnTo>
                    <a:pt x="447" y="87"/>
                  </a:lnTo>
                  <a:lnTo>
                    <a:pt x="441" y="101"/>
                  </a:lnTo>
                  <a:lnTo>
                    <a:pt x="438" y="116"/>
                  </a:lnTo>
                  <a:lnTo>
                    <a:pt x="443" y="159"/>
                  </a:lnTo>
                  <a:lnTo>
                    <a:pt x="447" y="174"/>
                  </a:lnTo>
                  <a:lnTo>
                    <a:pt x="457" y="187"/>
                  </a:lnTo>
                  <a:lnTo>
                    <a:pt x="469" y="194"/>
                  </a:lnTo>
                  <a:lnTo>
                    <a:pt x="481" y="228"/>
                  </a:lnTo>
                  <a:lnTo>
                    <a:pt x="497" y="260"/>
                  </a:lnTo>
                  <a:lnTo>
                    <a:pt x="516" y="290"/>
                  </a:lnTo>
                  <a:lnTo>
                    <a:pt x="539" y="317"/>
                  </a:lnTo>
                  <a:lnTo>
                    <a:pt x="266" y="318"/>
                  </a:lnTo>
                  <a:lnTo>
                    <a:pt x="266" y="318"/>
                  </a:lnTo>
                  <a:lnTo>
                    <a:pt x="0" y="318"/>
                  </a:lnTo>
                  <a:lnTo>
                    <a:pt x="24" y="290"/>
                  </a:lnTo>
                  <a:lnTo>
                    <a:pt x="43" y="260"/>
                  </a:lnTo>
                  <a:lnTo>
                    <a:pt x="59" y="228"/>
                  </a:lnTo>
                  <a:lnTo>
                    <a:pt x="72" y="195"/>
                  </a:lnTo>
                  <a:lnTo>
                    <a:pt x="85" y="187"/>
                  </a:lnTo>
                  <a:lnTo>
                    <a:pt x="93" y="174"/>
                  </a:lnTo>
                  <a:lnTo>
                    <a:pt x="96" y="159"/>
                  </a:lnTo>
                  <a:lnTo>
                    <a:pt x="101" y="117"/>
                  </a:lnTo>
                  <a:lnTo>
                    <a:pt x="100" y="102"/>
                  </a:lnTo>
                  <a:lnTo>
                    <a:pt x="93" y="90"/>
                  </a:lnTo>
                  <a:lnTo>
                    <a:pt x="83" y="79"/>
                  </a:lnTo>
                  <a:lnTo>
                    <a:pt x="80" y="27"/>
                  </a:lnTo>
                  <a:lnTo>
                    <a:pt x="95" y="15"/>
                  </a:lnTo>
                  <a:lnTo>
                    <a:pt x="112" y="5"/>
                  </a:lnTo>
                  <a:lnTo>
                    <a:pt x="132" y="0"/>
                  </a:lnTo>
                  <a:lnTo>
                    <a:pt x="136" y="0"/>
                  </a:lnTo>
                  <a:lnTo>
                    <a:pt x="140" y="1"/>
                  </a:lnTo>
                  <a:lnTo>
                    <a:pt x="143" y="2"/>
                  </a:lnTo>
                  <a:lnTo>
                    <a:pt x="213" y="97"/>
                  </a:lnTo>
                  <a:lnTo>
                    <a:pt x="266" y="54"/>
                  </a:lnTo>
                  <a:lnTo>
                    <a:pt x="266" y="54"/>
                  </a:lnTo>
                  <a:lnTo>
                    <a:pt x="266" y="54"/>
                  </a:lnTo>
                  <a:lnTo>
                    <a:pt x="320" y="96"/>
                  </a:lnTo>
                  <a:lnTo>
                    <a:pt x="390" y="2"/>
                  </a:lnTo>
                  <a:lnTo>
                    <a:pt x="394" y="1"/>
                  </a:lnTo>
                  <a:lnTo>
                    <a:pt x="39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59" name="Freeform 12"/>
            <p:cNvSpPr/>
            <p:nvPr/>
          </p:nvSpPr>
          <p:spPr bwMode="auto">
            <a:xfrm>
              <a:off x="1240" y="339"/>
              <a:ext cx="12" cy="17"/>
            </a:xfrm>
            <a:custGeom>
              <a:avLst/>
              <a:gdLst>
                <a:gd name="T0" fmla="*/ 98 w 98"/>
                <a:gd name="T1" fmla="*/ 0 h 138"/>
                <a:gd name="T2" fmla="*/ 81 w 98"/>
                <a:gd name="T3" fmla="*/ 39 h 138"/>
                <a:gd name="T4" fmla="*/ 58 w 98"/>
                <a:gd name="T5" fmla="*/ 75 h 138"/>
                <a:gd name="T6" fmla="*/ 31 w 98"/>
                <a:gd name="T7" fmla="*/ 108 h 138"/>
                <a:gd name="T8" fmla="*/ 0 w 98"/>
                <a:gd name="T9" fmla="*/ 138 h 138"/>
                <a:gd name="T10" fmla="*/ 30 w 98"/>
                <a:gd name="T11" fmla="*/ 108 h 138"/>
                <a:gd name="T12" fmla="*/ 57 w 98"/>
                <a:gd name="T13" fmla="*/ 75 h 138"/>
                <a:gd name="T14" fmla="*/ 81 w 98"/>
                <a:gd name="T15" fmla="*/ 39 h 138"/>
                <a:gd name="T16" fmla="*/ 98 w 9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38">
                  <a:moveTo>
                    <a:pt x="98" y="0"/>
                  </a:moveTo>
                  <a:lnTo>
                    <a:pt x="81" y="39"/>
                  </a:lnTo>
                  <a:lnTo>
                    <a:pt x="58" y="75"/>
                  </a:lnTo>
                  <a:lnTo>
                    <a:pt x="31" y="108"/>
                  </a:lnTo>
                  <a:lnTo>
                    <a:pt x="0" y="138"/>
                  </a:lnTo>
                  <a:lnTo>
                    <a:pt x="30" y="108"/>
                  </a:lnTo>
                  <a:lnTo>
                    <a:pt x="57" y="75"/>
                  </a:lnTo>
                  <a:lnTo>
                    <a:pt x="81" y="39"/>
                  </a:lnTo>
                  <a:lnTo>
                    <a:pt x="9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0" name="Freeform 13"/>
            <p:cNvSpPr/>
            <p:nvPr/>
          </p:nvSpPr>
          <p:spPr bwMode="auto">
            <a:xfrm>
              <a:off x="1037" y="270"/>
              <a:ext cx="30" cy="20"/>
            </a:xfrm>
            <a:custGeom>
              <a:avLst/>
              <a:gdLst>
                <a:gd name="T0" fmla="*/ 151 w 238"/>
                <a:gd name="T1" fmla="*/ 0 h 162"/>
                <a:gd name="T2" fmla="*/ 157 w 238"/>
                <a:gd name="T3" fmla="*/ 1 h 162"/>
                <a:gd name="T4" fmla="*/ 161 w 238"/>
                <a:gd name="T5" fmla="*/ 2 h 162"/>
                <a:gd name="T6" fmla="*/ 238 w 238"/>
                <a:gd name="T7" fmla="*/ 106 h 162"/>
                <a:gd name="T8" fmla="*/ 206 w 238"/>
                <a:gd name="T9" fmla="*/ 106 h 162"/>
                <a:gd name="T10" fmla="*/ 176 w 238"/>
                <a:gd name="T11" fmla="*/ 108 h 162"/>
                <a:gd name="T12" fmla="*/ 147 w 238"/>
                <a:gd name="T13" fmla="*/ 115 h 162"/>
                <a:gd name="T14" fmla="*/ 120 w 238"/>
                <a:gd name="T15" fmla="*/ 123 h 162"/>
                <a:gd name="T16" fmla="*/ 112 w 238"/>
                <a:gd name="T17" fmla="*/ 129 h 162"/>
                <a:gd name="T18" fmla="*/ 102 w 238"/>
                <a:gd name="T19" fmla="*/ 138 h 162"/>
                <a:gd name="T20" fmla="*/ 101 w 238"/>
                <a:gd name="T21" fmla="*/ 139 h 162"/>
                <a:gd name="T22" fmla="*/ 100 w 238"/>
                <a:gd name="T23" fmla="*/ 140 h 162"/>
                <a:gd name="T24" fmla="*/ 99 w 238"/>
                <a:gd name="T25" fmla="*/ 139 h 162"/>
                <a:gd name="T26" fmla="*/ 97 w 238"/>
                <a:gd name="T27" fmla="*/ 139 h 162"/>
                <a:gd name="T28" fmla="*/ 86 w 238"/>
                <a:gd name="T29" fmla="*/ 137 h 162"/>
                <a:gd name="T30" fmla="*/ 78 w 238"/>
                <a:gd name="T31" fmla="*/ 137 h 162"/>
                <a:gd name="T32" fmla="*/ 71 w 238"/>
                <a:gd name="T33" fmla="*/ 137 h 162"/>
                <a:gd name="T34" fmla="*/ 44 w 238"/>
                <a:gd name="T35" fmla="*/ 143 h 162"/>
                <a:gd name="T36" fmla="*/ 21 w 238"/>
                <a:gd name="T37" fmla="*/ 151 h 162"/>
                <a:gd name="T38" fmla="*/ 0 w 238"/>
                <a:gd name="T39" fmla="*/ 162 h 162"/>
                <a:gd name="T40" fmla="*/ 10 w 238"/>
                <a:gd name="T41" fmla="*/ 132 h 162"/>
                <a:gd name="T42" fmla="*/ 24 w 238"/>
                <a:gd name="T43" fmla="*/ 104 h 162"/>
                <a:gd name="T44" fmla="*/ 39 w 238"/>
                <a:gd name="T45" fmla="*/ 77 h 162"/>
                <a:gd name="T46" fmla="*/ 56 w 238"/>
                <a:gd name="T47" fmla="*/ 55 h 162"/>
                <a:gd name="T48" fmla="*/ 74 w 238"/>
                <a:gd name="T49" fmla="*/ 35 h 162"/>
                <a:gd name="T50" fmla="*/ 96 w 238"/>
                <a:gd name="T51" fmla="*/ 19 h 162"/>
                <a:gd name="T52" fmla="*/ 119 w 238"/>
                <a:gd name="T53" fmla="*/ 7 h 162"/>
                <a:gd name="T54" fmla="*/ 145 w 238"/>
                <a:gd name="T55" fmla="*/ 0 h 162"/>
                <a:gd name="T56" fmla="*/ 151 w 238"/>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162">
                  <a:moveTo>
                    <a:pt x="151" y="0"/>
                  </a:moveTo>
                  <a:lnTo>
                    <a:pt x="157" y="1"/>
                  </a:lnTo>
                  <a:lnTo>
                    <a:pt x="161" y="2"/>
                  </a:lnTo>
                  <a:lnTo>
                    <a:pt x="238" y="106"/>
                  </a:lnTo>
                  <a:lnTo>
                    <a:pt x="206" y="106"/>
                  </a:lnTo>
                  <a:lnTo>
                    <a:pt x="176" y="108"/>
                  </a:lnTo>
                  <a:lnTo>
                    <a:pt x="147" y="115"/>
                  </a:lnTo>
                  <a:lnTo>
                    <a:pt x="120" y="123"/>
                  </a:lnTo>
                  <a:lnTo>
                    <a:pt x="112" y="129"/>
                  </a:lnTo>
                  <a:lnTo>
                    <a:pt x="102" y="138"/>
                  </a:lnTo>
                  <a:lnTo>
                    <a:pt x="101" y="139"/>
                  </a:lnTo>
                  <a:lnTo>
                    <a:pt x="100" y="140"/>
                  </a:lnTo>
                  <a:lnTo>
                    <a:pt x="99" y="139"/>
                  </a:lnTo>
                  <a:lnTo>
                    <a:pt x="97" y="139"/>
                  </a:lnTo>
                  <a:lnTo>
                    <a:pt x="86" y="137"/>
                  </a:lnTo>
                  <a:lnTo>
                    <a:pt x="78" y="137"/>
                  </a:lnTo>
                  <a:lnTo>
                    <a:pt x="71" y="137"/>
                  </a:lnTo>
                  <a:lnTo>
                    <a:pt x="44" y="143"/>
                  </a:lnTo>
                  <a:lnTo>
                    <a:pt x="21" y="151"/>
                  </a:lnTo>
                  <a:lnTo>
                    <a:pt x="0" y="162"/>
                  </a:lnTo>
                  <a:lnTo>
                    <a:pt x="10" y="132"/>
                  </a:lnTo>
                  <a:lnTo>
                    <a:pt x="24" y="104"/>
                  </a:lnTo>
                  <a:lnTo>
                    <a:pt x="39" y="77"/>
                  </a:lnTo>
                  <a:lnTo>
                    <a:pt x="56" y="55"/>
                  </a:lnTo>
                  <a:lnTo>
                    <a:pt x="74" y="35"/>
                  </a:lnTo>
                  <a:lnTo>
                    <a:pt x="96" y="19"/>
                  </a:lnTo>
                  <a:lnTo>
                    <a:pt x="119" y="7"/>
                  </a:lnTo>
                  <a:lnTo>
                    <a:pt x="145" y="0"/>
                  </a:lnTo>
                  <a:lnTo>
                    <a:pt x="151"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1" name="Freeform 14"/>
            <p:cNvSpPr>
              <a:spLocks noEditPoints="1"/>
            </p:cNvSpPr>
            <p:nvPr/>
          </p:nvSpPr>
          <p:spPr bwMode="auto">
            <a:xfrm>
              <a:off x="1092" y="306"/>
              <a:ext cx="96" cy="99"/>
            </a:xfrm>
            <a:custGeom>
              <a:avLst/>
              <a:gdLst>
                <a:gd name="T0" fmla="*/ 285 w 769"/>
                <a:gd name="T1" fmla="*/ 267 h 789"/>
                <a:gd name="T2" fmla="*/ 224 w 769"/>
                <a:gd name="T3" fmla="*/ 300 h 789"/>
                <a:gd name="T4" fmla="*/ 146 w 769"/>
                <a:gd name="T5" fmla="*/ 335 h 789"/>
                <a:gd name="T6" fmla="*/ 74 w 769"/>
                <a:gd name="T7" fmla="*/ 362 h 789"/>
                <a:gd name="T8" fmla="*/ 82 w 769"/>
                <a:gd name="T9" fmla="*/ 464 h 789"/>
                <a:gd name="T10" fmla="*/ 127 w 769"/>
                <a:gd name="T11" fmla="*/ 576 h 789"/>
                <a:gd name="T12" fmla="*/ 203 w 769"/>
                <a:gd name="T13" fmla="*/ 669 h 789"/>
                <a:gd name="T14" fmla="*/ 304 w 769"/>
                <a:gd name="T15" fmla="*/ 728 h 789"/>
                <a:gd name="T16" fmla="*/ 423 w 769"/>
                <a:gd name="T17" fmla="*/ 738 h 789"/>
                <a:gd name="T18" fmla="*/ 533 w 769"/>
                <a:gd name="T19" fmla="*/ 693 h 789"/>
                <a:gd name="T20" fmla="*/ 620 w 769"/>
                <a:gd name="T21" fmla="*/ 608 h 789"/>
                <a:gd name="T22" fmla="*/ 677 w 769"/>
                <a:gd name="T23" fmla="*/ 500 h 789"/>
                <a:gd name="T24" fmla="*/ 699 w 769"/>
                <a:gd name="T25" fmla="*/ 386 h 789"/>
                <a:gd name="T26" fmla="*/ 638 w 769"/>
                <a:gd name="T27" fmla="*/ 357 h 789"/>
                <a:gd name="T28" fmla="*/ 527 w 769"/>
                <a:gd name="T29" fmla="*/ 337 h 789"/>
                <a:gd name="T30" fmla="*/ 413 w 769"/>
                <a:gd name="T31" fmla="*/ 306 h 789"/>
                <a:gd name="T32" fmla="*/ 325 w 769"/>
                <a:gd name="T33" fmla="*/ 265 h 789"/>
                <a:gd name="T34" fmla="*/ 460 w 769"/>
                <a:gd name="T35" fmla="*/ 2 h 789"/>
                <a:gd name="T36" fmla="*/ 605 w 769"/>
                <a:gd name="T37" fmla="*/ 41 h 789"/>
                <a:gd name="T38" fmla="*/ 678 w 769"/>
                <a:gd name="T39" fmla="*/ 94 h 789"/>
                <a:gd name="T40" fmla="*/ 720 w 769"/>
                <a:gd name="T41" fmla="*/ 173 h 789"/>
                <a:gd name="T42" fmla="*/ 740 w 769"/>
                <a:gd name="T43" fmla="*/ 272 h 789"/>
                <a:gd name="T44" fmla="*/ 745 w 769"/>
                <a:gd name="T45" fmla="*/ 353 h 789"/>
                <a:gd name="T46" fmla="*/ 763 w 769"/>
                <a:gd name="T47" fmla="*/ 372 h 789"/>
                <a:gd name="T48" fmla="*/ 764 w 769"/>
                <a:gd name="T49" fmla="*/ 455 h 789"/>
                <a:gd name="T50" fmla="*/ 744 w 769"/>
                <a:gd name="T51" fmla="*/ 483 h 789"/>
                <a:gd name="T52" fmla="*/ 704 w 769"/>
                <a:gd name="T53" fmla="*/ 563 h 789"/>
                <a:gd name="T54" fmla="*/ 636 w 769"/>
                <a:gd name="T55" fmla="*/ 667 h 789"/>
                <a:gd name="T56" fmla="*/ 541 w 769"/>
                <a:gd name="T57" fmla="*/ 746 h 789"/>
                <a:gd name="T58" fmla="*/ 425 w 769"/>
                <a:gd name="T59" fmla="*/ 787 h 789"/>
                <a:gd name="T60" fmla="*/ 301 w 769"/>
                <a:gd name="T61" fmla="*/ 778 h 789"/>
                <a:gd name="T62" fmla="*/ 194 w 769"/>
                <a:gd name="T63" fmla="*/ 723 h 789"/>
                <a:gd name="T64" fmla="*/ 109 w 769"/>
                <a:gd name="T65" fmla="*/ 634 h 789"/>
                <a:gd name="T66" fmla="*/ 51 w 769"/>
                <a:gd name="T67" fmla="*/ 525 h 789"/>
                <a:gd name="T68" fmla="*/ 16 w 769"/>
                <a:gd name="T69" fmla="*/ 476 h 789"/>
                <a:gd name="T70" fmla="*/ 0 w 769"/>
                <a:gd name="T71" fmla="*/ 392 h 789"/>
                <a:gd name="T72" fmla="*/ 16 w 769"/>
                <a:gd name="T73" fmla="*/ 361 h 789"/>
                <a:gd name="T74" fmla="*/ 26 w 769"/>
                <a:gd name="T75" fmla="*/ 319 h 789"/>
                <a:gd name="T76" fmla="*/ 35 w 769"/>
                <a:gd name="T77" fmla="*/ 235 h 789"/>
                <a:gd name="T78" fmla="*/ 66 w 769"/>
                <a:gd name="T79" fmla="*/ 155 h 789"/>
                <a:gd name="T80" fmla="*/ 121 w 769"/>
                <a:gd name="T81" fmla="*/ 89 h 789"/>
                <a:gd name="T82" fmla="*/ 205 w 769"/>
                <a:gd name="T83" fmla="*/ 46 h 789"/>
                <a:gd name="T84" fmla="*/ 256 w 769"/>
                <a:gd name="T85" fmla="*/ 41 h 789"/>
                <a:gd name="T86" fmla="*/ 281 w 769"/>
                <a:gd name="T87" fmla="*/ 43 h 789"/>
                <a:gd name="T88" fmla="*/ 296 w 769"/>
                <a:gd name="T89" fmla="*/ 28 h 789"/>
                <a:gd name="T90" fmla="*/ 338 w 769"/>
                <a:gd name="T91" fmla="*/ 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9" h="789">
                  <a:moveTo>
                    <a:pt x="305" y="249"/>
                  </a:moveTo>
                  <a:lnTo>
                    <a:pt x="298" y="258"/>
                  </a:lnTo>
                  <a:lnTo>
                    <a:pt x="285" y="267"/>
                  </a:lnTo>
                  <a:lnTo>
                    <a:pt x="268" y="278"/>
                  </a:lnTo>
                  <a:lnTo>
                    <a:pt x="248" y="290"/>
                  </a:lnTo>
                  <a:lnTo>
                    <a:pt x="224" y="300"/>
                  </a:lnTo>
                  <a:lnTo>
                    <a:pt x="198" y="312"/>
                  </a:lnTo>
                  <a:lnTo>
                    <a:pt x="173" y="323"/>
                  </a:lnTo>
                  <a:lnTo>
                    <a:pt x="146" y="335"/>
                  </a:lnTo>
                  <a:lnTo>
                    <a:pt x="120" y="345"/>
                  </a:lnTo>
                  <a:lnTo>
                    <a:pt x="96" y="354"/>
                  </a:lnTo>
                  <a:lnTo>
                    <a:pt x="74" y="362"/>
                  </a:lnTo>
                  <a:lnTo>
                    <a:pt x="73" y="386"/>
                  </a:lnTo>
                  <a:lnTo>
                    <a:pt x="75" y="424"/>
                  </a:lnTo>
                  <a:lnTo>
                    <a:pt x="82" y="464"/>
                  </a:lnTo>
                  <a:lnTo>
                    <a:pt x="93" y="503"/>
                  </a:lnTo>
                  <a:lnTo>
                    <a:pt x="108" y="540"/>
                  </a:lnTo>
                  <a:lnTo>
                    <a:pt x="127" y="576"/>
                  </a:lnTo>
                  <a:lnTo>
                    <a:pt x="149" y="611"/>
                  </a:lnTo>
                  <a:lnTo>
                    <a:pt x="175" y="642"/>
                  </a:lnTo>
                  <a:lnTo>
                    <a:pt x="203" y="669"/>
                  </a:lnTo>
                  <a:lnTo>
                    <a:pt x="235" y="694"/>
                  </a:lnTo>
                  <a:lnTo>
                    <a:pt x="268" y="713"/>
                  </a:lnTo>
                  <a:lnTo>
                    <a:pt x="304" y="728"/>
                  </a:lnTo>
                  <a:lnTo>
                    <a:pt x="343" y="738"/>
                  </a:lnTo>
                  <a:lnTo>
                    <a:pt x="382" y="741"/>
                  </a:lnTo>
                  <a:lnTo>
                    <a:pt x="423" y="738"/>
                  </a:lnTo>
                  <a:lnTo>
                    <a:pt x="461" y="728"/>
                  </a:lnTo>
                  <a:lnTo>
                    <a:pt x="498" y="713"/>
                  </a:lnTo>
                  <a:lnTo>
                    <a:pt x="533" y="693"/>
                  </a:lnTo>
                  <a:lnTo>
                    <a:pt x="564" y="668"/>
                  </a:lnTo>
                  <a:lnTo>
                    <a:pt x="594" y="640"/>
                  </a:lnTo>
                  <a:lnTo>
                    <a:pt x="620" y="608"/>
                  </a:lnTo>
                  <a:lnTo>
                    <a:pt x="643" y="574"/>
                  </a:lnTo>
                  <a:lnTo>
                    <a:pt x="662" y="539"/>
                  </a:lnTo>
                  <a:lnTo>
                    <a:pt x="677" y="500"/>
                  </a:lnTo>
                  <a:lnTo>
                    <a:pt x="689" y="463"/>
                  </a:lnTo>
                  <a:lnTo>
                    <a:pt x="696" y="423"/>
                  </a:lnTo>
                  <a:lnTo>
                    <a:pt x="699" y="386"/>
                  </a:lnTo>
                  <a:lnTo>
                    <a:pt x="698" y="366"/>
                  </a:lnTo>
                  <a:lnTo>
                    <a:pt x="670" y="362"/>
                  </a:lnTo>
                  <a:lnTo>
                    <a:pt x="638" y="357"/>
                  </a:lnTo>
                  <a:lnTo>
                    <a:pt x="603" y="352"/>
                  </a:lnTo>
                  <a:lnTo>
                    <a:pt x="565" y="345"/>
                  </a:lnTo>
                  <a:lnTo>
                    <a:pt x="527" y="337"/>
                  </a:lnTo>
                  <a:lnTo>
                    <a:pt x="488" y="328"/>
                  </a:lnTo>
                  <a:lnTo>
                    <a:pt x="450" y="318"/>
                  </a:lnTo>
                  <a:lnTo>
                    <a:pt x="413" y="306"/>
                  </a:lnTo>
                  <a:lnTo>
                    <a:pt x="380" y="294"/>
                  </a:lnTo>
                  <a:lnTo>
                    <a:pt x="350" y="280"/>
                  </a:lnTo>
                  <a:lnTo>
                    <a:pt x="325" y="265"/>
                  </a:lnTo>
                  <a:lnTo>
                    <a:pt x="305" y="249"/>
                  </a:lnTo>
                  <a:close/>
                  <a:moveTo>
                    <a:pt x="418" y="0"/>
                  </a:moveTo>
                  <a:lnTo>
                    <a:pt x="460" y="2"/>
                  </a:lnTo>
                  <a:lnTo>
                    <a:pt x="506" y="10"/>
                  </a:lnTo>
                  <a:lnTo>
                    <a:pt x="554" y="23"/>
                  </a:lnTo>
                  <a:lnTo>
                    <a:pt x="605" y="41"/>
                  </a:lnTo>
                  <a:lnTo>
                    <a:pt x="632" y="56"/>
                  </a:lnTo>
                  <a:lnTo>
                    <a:pt x="657" y="74"/>
                  </a:lnTo>
                  <a:lnTo>
                    <a:pt x="678" y="94"/>
                  </a:lnTo>
                  <a:lnTo>
                    <a:pt x="696" y="118"/>
                  </a:lnTo>
                  <a:lnTo>
                    <a:pt x="709" y="144"/>
                  </a:lnTo>
                  <a:lnTo>
                    <a:pt x="720" y="173"/>
                  </a:lnTo>
                  <a:lnTo>
                    <a:pt x="730" y="204"/>
                  </a:lnTo>
                  <a:lnTo>
                    <a:pt x="736" y="237"/>
                  </a:lnTo>
                  <a:lnTo>
                    <a:pt x="740" y="272"/>
                  </a:lnTo>
                  <a:lnTo>
                    <a:pt x="744" y="309"/>
                  </a:lnTo>
                  <a:lnTo>
                    <a:pt x="745" y="346"/>
                  </a:lnTo>
                  <a:lnTo>
                    <a:pt x="745" y="353"/>
                  </a:lnTo>
                  <a:lnTo>
                    <a:pt x="746" y="358"/>
                  </a:lnTo>
                  <a:lnTo>
                    <a:pt x="755" y="364"/>
                  </a:lnTo>
                  <a:lnTo>
                    <a:pt x="763" y="372"/>
                  </a:lnTo>
                  <a:lnTo>
                    <a:pt x="768" y="382"/>
                  </a:lnTo>
                  <a:lnTo>
                    <a:pt x="769" y="393"/>
                  </a:lnTo>
                  <a:lnTo>
                    <a:pt x="764" y="455"/>
                  </a:lnTo>
                  <a:lnTo>
                    <a:pt x="761" y="467"/>
                  </a:lnTo>
                  <a:lnTo>
                    <a:pt x="753" y="477"/>
                  </a:lnTo>
                  <a:lnTo>
                    <a:pt x="744" y="483"/>
                  </a:lnTo>
                  <a:lnTo>
                    <a:pt x="733" y="487"/>
                  </a:lnTo>
                  <a:lnTo>
                    <a:pt x="720" y="526"/>
                  </a:lnTo>
                  <a:lnTo>
                    <a:pt x="704" y="563"/>
                  </a:lnTo>
                  <a:lnTo>
                    <a:pt x="684" y="601"/>
                  </a:lnTo>
                  <a:lnTo>
                    <a:pt x="661" y="635"/>
                  </a:lnTo>
                  <a:lnTo>
                    <a:pt x="636" y="667"/>
                  </a:lnTo>
                  <a:lnTo>
                    <a:pt x="606" y="697"/>
                  </a:lnTo>
                  <a:lnTo>
                    <a:pt x="575" y="724"/>
                  </a:lnTo>
                  <a:lnTo>
                    <a:pt x="541" y="746"/>
                  </a:lnTo>
                  <a:lnTo>
                    <a:pt x="504" y="764"/>
                  </a:lnTo>
                  <a:lnTo>
                    <a:pt x="466" y="778"/>
                  </a:lnTo>
                  <a:lnTo>
                    <a:pt x="425" y="787"/>
                  </a:lnTo>
                  <a:lnTo>
                    <a:pt x="382" y="789"/>
                  </a:lnTo>
                  <a:lnTo>
                    <a:pt x="341" y="787"/>
                  </a:lnTo>
                  <a:lnTo>
                    <a:pt x="301" y="778"/>
                  </a:lnTo>
                  <a:lnTo>
                    <a:pt x="264" y="764"/>
                  </a:lnTo>
                  <a:lnTo>
                    <a:pt x="227" y="745"/>
                  </a:lnTo>
                  <a:lnTo>
                    <a:pt x="194" y="723"/>
                  </a:lnTo>
                  <a:lnTo>
                    <a:pt x="163" y="697"/>
                  </a:lnTo>
                  <a:lnTo>
                    <a:pt x="134" y="667"/>
                  </a:lnTo>
                  <a:lnTo>
                    <a:pt x="109" y="634"/>
                  </a:lnTo>
                  <a:lnTo>
                    <a:pt x="86" y="600"/>
                  </a:lnTo>
                  <a:lnTo>
                    <a:pt x="67" y="562"/>
                  </a:lnTo>
                  <a:lnTo>
                    <a:pt x="51" y="525"/>
                  </a:lnTo>
                  <a:lnTo>
                    <a:pt x="38" y="485"/>
                  </a:lnTo>
                  <a:lnTo>
                    <a:pt x="26" y="483"/>
                  </a:lnTo>
                  <a:lnTo>
                    <a:pt x="16" y="476"/>
                  </a:lnTo>
                  <a:lnTo>
                    <a:pt x="8" y="466"/>
                  </a:lnTo>
                  <a:lnTo>
                    <a:pt x="5" y="454"/>
                  </a:lnTo>
                  <a:lnTo>
                    <a:pt x="0" y="392"/>
                  </a:lnTo>
                  <a:lnTo>
                    <a:pt x="1" y="380"/>
                  </a:lnTo>
                  <a:lnTo>
                    <a:pt x="6" y="369"/>
                  </a:lnTo>
                  <a:lnTo>
                    <a:pt x="16" y="361"/>
                  </a:lnTo>
                  <a:lnTo>
                    <a:pt x="26" y="356"/>
                  </a:lnTo>
                  <a:lnTo>
                    <a:pt x="27" y="345"/>
                  </a:lnTo>
                  <a:lnTo>
                    <a:pt x="26" y="319"/>
                  </a:lnTo>
                  <a:lnTo>
                    <a:pt x="26" y="291"/>
                  </a:lnTo>
                  <a:lnTo>
                    <a:pt x="30" y="263"/>
                  </a:lnTo>
                  <a:lnTo>
                    <a:pt x="35" y="235"/>
                  </a:lnTo>
                  <a:lnTo>
                    <a:pt x="42" y="207"/>
                  </a:lnTo>
                  <a:lnTo>
                    <a:pt x="53" y="181"/>
                  </a:lnTo>
                  <a:lnTo>
                    <a:pt x="66" y="155"/>
                  </a:lnTo>
                  <a:lnTo>
                    <a:pt x="81" y="130"/>
                  </a:lnTo>
                  <a:lnTo>
                    <a:pt x="100" y="109"/>
                  </a:lnTo>
                  <a:lnTo>
                    <a:pt x="121" y="89"/>
                  </a:lnTo>
                  <a:lnTo>
                    <a:pt x="146" y="72"/>
                  </a:lnTo>
                  <a:lnTo>
                    <a:pt x="174" y="57"/>
                  </a:lnTo>
                  <a:lnTo>
                    <a:pt x="205" y="46"/>
                  </a:lnTo>
                  <a:lnTo>
                    <a:pt x="239" y="40"/>
                  </a:lnTo>
                  <a:lnTo>
                    <a:pt x="247" y="39"/>
                  </a:lnTo>
                  <a:lnTo>
                    <a:pt x="256" y="41"/>
                  </a:lnTo>
                  <a:lnTo>
                    <a:pt x="267" y="42"/>
                  </a:lnTo>
                  <a:lnTo>
                    <a:pt x="275" y="43"/>
                  </a:lnTo>
                  <a:lnTo>
                    <a:pt x="281" y="43"/>
                  </a:lnTo>
                  <a:lnTo>
                    <a:pt x="285" y="40"/>
                  </a:lnTo>
                  <a:lnTo>
                    <a:pt x="290" y="34"/>
                  </a:lnTo>
                  <a:lnTo>
                    <a:pt x="296" y="28"/>
                  </a:lnTo>
                  <a:lnTo>
                    <a:pt x="300" y="23"/>
                  </a:lnTo>
                  <a:lnTo>
                    <a:pt x="304" y="20"/>
                  </a:lnTo>
                  <a:lnTo>
                    <a:pt x="338" y="9"/>
                  </a:lnTo>
                  <a:lnTo>
                    <a:pt x="376" y="2"/>
                  </a:lnTo>
                  <a:lnTo>
                    <a:pt x="41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2" name="Freeform 15"/>
            <p:cNvSpPr/>
            <p:nvPr/>
          </p:nvSpPr>
          <p:spPr bwMode="auto">
            <a:xfrm>
              <a:off x="1073" y="270"/>
              <a:ext cx="52" cy="50"/>
            </a:xfrm>
            <a:custGeom>
              <a:avLst/>
              <a:gdLst>
                <a:gd name="T0" fmla="*/ 229 w 417"/>
                <a:gd name="T1" fmla="*/ 0 h 402"/>
                <a:gd name="T2" fmla="*/ 235 w 417"/>
                <a:gd name="T3" fmla="*/ 0 h 402"/>
                <a:gd name="T4" fmla="*/ 260 w 417"/>
                <a:gd name="T5" fmla="*/ 7 h 402"/>
                <a:gd name="T6" fmla="*/ 283 w 417"/>
                <a:gd name="T7" fmla="*/ 19 h 402"/>
                <a:gd name="T8" fmla="*/ 305 w 417"/>
                <a:gd name="T9" fmla="*/ 33 h 402"/>
                <a:gd name="T10" fmla="*/ 324 w 417"/>
                <a:gd name="T11" fmla="*/ 54 h 402"/>
                <a:gd name="T12" fmla="*/ 340 w 417"/>
                <a:gd name="T13" fmla="*/ 76 h 402"/>
                <a:gd name="T14" fmla="*/ 355 w 417"/>
                <a:gd name="T15" fmla="*/ 102 h 402"/>
                <a:gd name="T16" fmla="*/ 369 w 417"/>
                <a:gd name="T17" fmla="*/ 130 h 402"/>
                <a:gd name="T18" fmla="*/ 381 w 417"/>
                <a:gd name="T19" fmla="*/ 160 h 402"/>
                <a:gd name="T20" fmla="*/ 390 w 417"/>
                <a:gd name="T21" fmla="*/ 191 h 402"/>
                <a:gd name="T22" fmla="*/ 399 w 417"/>
                <a:gd name="T23" fmla="*/ 222 h 402"/>
                <a:gd name="T24" fmla="*/ 406 w 417"/>
                <a:gd name="T25" fmla="*/ 253 h 402"/>
                <a:gd name="T26" fmla="*/ 413 w 417"/>
                <a:gd name="T27" fmla="*/ 284 h 402"/>
                <a:gd name="T28" fmla="*/ 417 w 417"/>
                <a:gd name="T29" fmla="*/ 313 h 402"/>
                <a:gd name="T30" fmla="*/ 416 w 417"/>
                <a:gd name="T31" fmla="*/ 313 h 402"/>
                <a:gd name="T32" fmla="*/ 414 w 417"/>
                <a:gd name="T33" fmla="*/ 311 h 402"/>
                <a:gd name="T34" fmla="*/ 402 w 417"/>
                <a:gd name="T35" fmla="*/ 310 h 402"/>
                <a:gd name="T36" fmla="*/ 391 w 417"/>
                <a:gd name="T37" fmla="*/ 309 h 402"/>
                <a:gd name="T38" fmla="*/ 384 w 417"/>
                <a:gd name="T39" fmla="*/ 309 h 402"/>
                <a:gd name="T40" fmla="*/ 349 w 417"/>
                <a:gd name="T41" fmla="*/ 317 h 402"/>
                <a:gd name="T42" fmla="*/ 316 w 417"/>
                <a:gd name="T43" fmla="*/ 327 h 402"/>
                <a:gd name="T44" fmla="*/ 288 w 417"/>
                <a:gd name="T45" fmla="*/ 342 h 402"/>
                <a:gd name="T46" fmla="*/ 262 w 417"/>
                <a:gd name="T47" fmla="*/ 360 h 402"/>
                <a:gd name="T48" fmla="*/ 240 w 417"/>
                <a:gd name="T49" fmla="*/ 380 h 402"/>
                <a:gd name="T50" fmla="*/ 219 w 417"/>
                <a:gd name="T51" fmla="*/ 402 h 402"/>
                <a:gd name="T52" fmla="*/ 218 w 417"/>
                <a:gd name="T53" fmla="*/ 373 h 402"/>
                <a:gd name="T54" fmla="*/ 216 w 417"/>
                <a:gd name="T55" fmla="*/ 345 h 402"/>
                <a:gd name="T56" fmla="*/ 213 w 417"/>
                <a:gd name="T57" fmla="*/ 317 h 402"/>
                <a:gd name="T58" fmla="*/ 207 w 417"/>
                <a:gd name="T59" fmla="*/ 289 h 402"/>
                <a:gd name="T60" fmla="*/ 200 w 417"/>
                <a:gd name="T61" fmla="*/ 261 h 402"/>
                <a:gd name="T62" fmla="*/ 189 w 417"/>
                <a:gd name="T63" fmla="*/ 237 h 402"/>
                <a:gd name="T64" fmla="*/ 178 w 417"/>
                <a:gd name="T65" fmla="*/ 212 h 402"/>
                <a:gd name="T66" fmla="*/ 161 w 417"/>
                <a:gd name="T67" fmla="*/ 191 h 402"/>
                <a:gd name="T68" fmla="*/ 142 w 417"/>
                <a:gd name="T69" fmla="*/ 171 h 402"/>
                <a:gd name="T70" fmla="*/ 120 w 417"/>
                <a:gd name="T71" fmla="*/ 154 h 402"/>
                <a:gd name="T72" fmla="*/ 93 w 417"/>
                <a:gd name="T73" fmla="*/ 140 h 402"/>
                <a:gd name="T74" fmla="*/ 62 w 417"/>
                <a:gd name="T75" fmla="*/ 129 h 402"/>
                <a:gd name="T76" fmla="*/ 31 w 417"/>
                <a:gd name="T77" fmla="*/ 120 h 402"/>
                <a:gd name="T78" fmla="*/ 0 w 417"/>
                <a:gd name="T79" fmla="*/ 114 h 402"/>
                <a:gd name="T80" fmla="*/ 47 w 417"/>
                <a:gd name="T81" fmla="*/ 75 h 402"/>
                <a:gd name="T82" fmla="*/ 47 w 417"/>
                <a:gd name="T83" fmla="*/ 75 h 402"/>
                <a:gd name="T84" fmla="*/ 47 w 417"/>
                <a:gd name="T85" fmla="*/ 75 h 402"/>
                <a:gd name="T86" fmla="*/ 122 w 417"/>
                <a:gd name="T87" fmla="*/ 134 h 402"/>
                <a:gd name="T88" fmla="*/ 218 w 417"/>
                <a:gd name="T89" fmla="*/ 2 h 402"/>
                <a:gd name="T90" fmla="*/ 223 w 417"/>
                <a:gd name="T91" fmla="*/ 0 h 402"/>
                <a:gd name="T92" fmla="*/ 229 w 417"/>
                <a:gd name="T9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402">
                  <a:moveTo>
                    <a:pt x="229" y="0"/>
                  </a:moveTo>
                  <a:lnTo>
                    <a:pt x="235" y="0"/>
                  </a:lnTo>
                  <a:lnTo>
                    <a:pt x="260" y="7"/>
                  </a:lnTo>
                  <a:lnTo>
                    <a:pt x="283" y="19"/>
                  </a:lnTo>
                  <a:lnTo>
                    <a:pt x="305" y="33"/>
                  </a:lnTo>
                  <a:lnTo>
                    <a:pt x="324" y="54"/>
                  </a:lnTo>
                  <a:lnTo>
                    <a:pt x="340" y="76"/>
                  </a:lnTo>
                  <a:lnTo>
                    <a:pt x="355" y="102"/>
                  </a:lnTo>
                  <a:lnTo>
                    <a:pt x="369" y="130"/>
                  </a:lnTo>
                  <a:lnTo>
                    <a:pt x="381" y="160"/>
                  </a:lnTo>
                  <a:lnTo>
                    <a:pt x="390" y="191"/>
                  </a:lnTo>
                  <a:lnTo>
                    <a:pt x="399" y="222"/>
                  </a:lnTo>
                  <a:lnTo>
                    <a:pt x="406" y="253"/>
                  </a:lnTo>
                  <a:lnTo>
                    <a:pt x="413" y="284"/>
                  </a:lnTo>
                  <a:lnTo>
                    <a:pt x="417" y="313"/>
                  </a:lnTo>
                  <a:lnTo>
                    <a:pt x="416" y="313"/>
                  </a:lnTo>
                  <a:lnTo>
                    <a:pt x="414" y="311"/>
                  </a:lnTo>
                  <a:lnTo>
                    <a:pt x="402" y="310"/>
                  </a:lnTo>
                  <a:lnTo>
                    <a:pt x="391" y="309"/>
                  </a:lnTo>
                  <a:lnTo>
                    <a:pt x="384" y="309"/>
                  </a:lnTo>
                  <a:lnTo>
                    <a:pt x="349" y="317"/>
                  </a:lnTo>
                  <a:lnTo>
                    <a:pt x="316" y="327"/>
                  </a:lnTo>
                  <a:lnTo>
                    <a:pt x="288" y="342"/>
                  </a:lnTo>
                  <a:lnTo>
                    <a:pt x="262" y="360"/>
                  </a:lnTo>
                  <a:lnTo>
                    <a:pt x="240" y="380"/>
                  </a:lnTo>
                  <a:lnTo>
                    <a:pt x="219" y="402"/>
                  </a:lnTo>
                  <a:lnTo>
                    <a:pt x="218" y="373"/>
                  </a:lnTo>
                  <a:lnTo>
                    <a:pt x="216" y="345"/>
                  </a:lnTo>
                  <a:lnTo>
                    <a:pt x="213" y="317"/>
                  </a:lnTo>
                  <a:lnTo>
                    <a:pt x="207" y="289"/>
                  </a:lnTo>
                  <a:lnTo>
                    <a:pt x="200" y="261"/>
                  </a:lnTo>
                  <a:lnTo>
                    <a:pt x="189" y="237"/>
                  </a:lnTo>
                  <a:lnTo>
                    <a:pt x="178" y="212"/>
                  </a:lnTo>
                  <a:lnTo>
                    <a:pt x="161" y="191"/>
                  </a:lnTo>
                  <a:lnTo>
                    <a:pt x="142" y="171"/>
                  </a:lnTo>
                  <a:lnTo>
                    <a:pt x="120" y="154"/>
                  </a:lnTo>
                  <a:lnTo>
                    <a:pt x="93" y="140"/>
                  </a:lnTo>
                  <a:lnTo>
                    <a:pt x="62" y="129"/>
                  </a:lnTo>
                  <a:lnTo>
                    <a:pt x="31" y="120"/>
                  </a:lnTo>
                  <a:lnTo>
                    <a:pt x="0" y="114"/>
                  </a:lnTo>
                  <a:lnTo>
                    <a:pt x="47" y="75"/>
                  </a:lnTo>
                  <a:lnTo>
                    <a:pt x="47" y="75"/>
                  </a:lnTo>
                  <a:lnTo>
                    <a:pt x="47" y="75"/>
                  </a:lnTo>
                  <a:lnTo>
                    <a:pt x="122" y="134"/>
                  </a:lnTo>
                  <a:lnTo>
                    <a:pt x="218" y="2"/>
                  </a:lnTo>
                  <a:lnTo>
                    <a:pt x="223" y="0"/>
                  </a:lnTo>
                  <a:lnTo>
                    <a:pt x="229"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3" name="Freeform 16"/>
            <p:cNvSpPr/>
            <p:nvPr/>
          </p:nvSpPr>
          <p:spPr bwMode="auto">
            <a:xfrm>
              <a:off x="1147" y="270"/>
              <a:ext cx="85" cy="47"/>
            </a:xfrm>
            <a:custGeom>
              <a:avLst/>
              <a:gdLst>
                <a:gd name="T0" fmla="*/ 551 w 678"/>
                <a:gd name="T1" fmla="*/ 0 h 377"/>
                <a:gd name="T2" fmla="*/ 597 w 678"/>
                <a:gd name="T3" fmla="*/ 16 h 377"/>
                <a:gd name="T4" fmla="*/ 634 w 678"/>
                <a:gd name="T5" fmla="*/ 47 h 377"/>
                <a:gd name="T6" fmla="*/ 665 w 678"/>
                <a:gd name="T7" fmla="*/ 91 h 377"/>
                <a:gd name="T8" fmla="*/ 638 w 678"/>
                <a:gd name="T9" fmla="*/ 109 h 377"/>
                <a:gd name="T10" fmla="*/ 563 w 678"/>
                <a:gd name="T11" fmla="*/ 107 h 377"/>
                <a:gd name="T12" fmla="*/ 493 w 678"/>
                <a:gd name="T13" fmla="*/ 123 h 377"/>
                <a:gd name="T14" fmla="*/ 476 w 678"/>
                <a:gd name="T15" fmla="*/ 138 h 377"/>
                <a:gd name="T16" fmla="*/ 474 w 678"/>
                <a:gd name="T17" fmla="*/ 140 h 377"/>
                <a:gd name="T18" fmla="*/ 470 w 678"/>
                <a:gd name="T19" fmla="*/ 139 h 377"/>
                <a:gd name="T20" fmla="*/ 450 w 678"/>
                <a:gd name="T21" fmla="*/ 137 h 377"/>
                <a:gd name="T22" fmla="*/ 412 w 678"/>
                <a:gd name="T23" fmla="*/ 145 h 377"/>
                <a:gd name="T24" fmla="*/ 358 w 678"/>
                <a:gd name="T25" fmla="*/ 168 h 377"/>
                <a:gd name="T26" fmla="*/ 316 w 678"/>
                <a:gd name="T27" fmla="*/ 203 h 377"/>
                <a:gd name="T28" fmla="*/ 285 w 678"/>
                <a:gd name="T29" fmla="*/ 247 h 377"/>
                <a:gd name="T30" fmla="*/ 265 w 678"/>
                <a:gd name="T31" fmla="*/ 298 h 377"/>
                <a:gd name="T32" fmla="*/ 256 w 678"/>
                <a:gd name="T33" fmla="*/ 350 h 377"/>
                <a:gd name="T34" fmla="*/ 238 w 678"/>
                <a:gd name="T35" fmla="*/ 357 h 377"/>
                <a:gd name="T36" fmla="*/ 196 w 678"/>
                <a:gd name="T37" fmla="*/ 325 h 377"/>
                <a:gd name="T38" fmla="*/ 126 w 678"/>
                <a:gd name="T39" fmla="*/ 296 h 377"/>
                <a:gd name="T40" fmla="*/ 41 w 678"/>
                <a:gd name="T41" fmla="*/ 276 h 377"/>
                <a:gd name="T42" fmla="*/ 7 w 678"/>
                <a:gd name="T43" fmla="*/ 242 h 377"/>
                <a:gd name="T44" fmla="*/ 23 w 678"/>
                <a:gd name="T45" fmla="*/ 182 h 377"/>
                <a:gd name="T46" fmla="*/ 44 w 678"/>
                <a:gd name="T47" fmla="*/ 124 h 377"/>
                <a:gd name="T48" fmla="*/ 73 w 678"/>
                <a:gd name="T49" fmla="*/ 73 h 377"/>
                <a:gd name="T50" fmla="*/ 108 w 678"/>
                <a:gd name="T51" fmla="*/ 32 h 377"/>
                <a:gd name="T52" fmla="*/ 151 w 678"/>
                <a:gd name="T53" fmla="*/ 7 h 377"/>
                <a:gd name="T54" fmla="*/ 182 w 678"/>
                <a:gd name="T55" fmla="*/ 0 h 377"/>
                <a:gd name="T56" fmla="*/ 192 w 678"/>
                <a:gd name="T57" fmla="*/ 2 h 377"/>
                <a:gd name="T58" fmla="*/ 363 w 678"/>
                <a:gd name="T59" fmla="*/ 75 h 377"/>
                <a:gd name="T60" fmla="*/ 363 w 678"/>
                <a:gd name="T61" fmla="*/ 75 h 377"/>
                <a:gd name="T62" fmla="*/ 437 w 678"/>
                <a:gd name="T63" fmla="*/ 134 h 377"/>
                <a:gd name="T64" fmla="*/ 539 w 678"/>
                <a:gd name="T6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8" h="377">
                  <a:moveTo>
                    <a:pt x="544" y="0"/>
                  </a:moveTo>
                  <a:lnTo>
                    <a:pt x="551" y="0"/>
                  </a:lnTo>
                  <a:lnTo>
                    <a:pt x="574" y="6"/>
                  </a:lnTo>
                  <a:lnTo>
                    <a:pt x="597" y="16"/>
                  </a:lnTo>
                  <a:lnTo>
                    <a:pt x="616" y="30"/>
                  </a:lnTo>
                  <a:lnTo>
                    <a:pt x="634" y="47"/>
                  </a:lnTo>
                  <a:lnTo>
                    <a:pt x="650" y="69"/>
                  </a:lnTo>
                  <a:lnTo>
                    <a:pt x="665" y="91"/>
                  </a:lnTo>
                  <a:lnTo>
                    <a:pt x="678" y="117"/>
                  </a:lnTo>
                  <a:lnTo>
                    <a:pt x="638" y="109"/>
                  </a:lnTo>
                  <a:lnTo>
                    <a:pt x="600" y="106"/>
                  </a:lnTo>
                  <a:lnTo>
                    <a:pt x="563" y="107"/>
                  </a:lnTo>
                  <a:lnTo>
                    <a:pt x="526" y="113"/>
                  </a:lnTo>
                  <a:lnTo>
                    <a:pt x="493" y="123"/>
                  </a:lnTo>
                  <a:lnTo>
                    <a:pt x="484" y="129"/>
                  </a:lnTo>
                  <a:lnTo>
                    <a:pt x="476" y="138"/>
                  </a:lnTo>
                  <a:lnTo>
                    <a:pt x="475" y="139"/>
                  </a:lnTo>
                  <a:lnTo>
                    <a:pt x="474" y="140"/>
                  </a:lnTo>
                  <a:lnTo>
                    <a:pt x="472" y="139"/>
                  </a:lnTo>
                  <a:lnTo>
                    <a:pt x="470" y="139"/>
                  </a:lnTo>
                  <a:lnTo>
                    <a:pt x="460" y="137"/>
                  </a:lnTo>
                  <a:lnTo>
                    <a:pt x="450" y="137"/>
                  </a:lnTo>
                  <a:lnTo>
                    <a:pt x="444" y="137"/>
                  </a:lnTo>
                  <a:lnTo>
                    <a:pt x="412" y="145"/>
                  </a:lnTo>
                  <a:lnTo>
                    <a:pt x="383" y="154"/>
                  </a:lnTo>
                  <a:lnTo>
                    <a:pt x="358" y="168"/>
                  </a:lnTo>
                  <a:lnTo>
                    <a:pt x="335" y="184"/>
                  </a:lnTo>
                  <a:lnTo>
                    <a:pt x="316" y="203"/>
                  </a:lnTo>
                  <a:lnTo>
                    <a:pt x="298" y="225"/>
                  </a:lnTo>
                  <a:lnTo>
                    <a:pt x="285" y="247"/>
                  </a:lnTo>
                  <a:lnTo>
                    <a:pt x="274" y="272"/>
                  </a:lnTo>
                  <a:lnTo>
                    <a:pt x="265" y="298"/>
                  </a:lnTo>
                  <a:lnTo>
                    <a:pt x="259" y="323"/>
                  </a:lnTo>
                  <a:lnTo>
                    <a:pt x="256" y="350"/>
                  </a:lnTo>
                  <a:lnTo>
                    <a:pt x="255" y="377"/>
                  </a:lnTo>
                  <a:lnTo>
                    <a:pt x="238" y="357"/>
                  </a:lnTo>
                  <a:lnTo>
                    <a:pt x="218" y="340"/>
                  </a:lnTo>
                  <a:lnTo>
                    <a:pt x="196" y="325"/>
                  </a:lnTo>
                  <a:lnTo>
                    <a:pt x="170" y="313"/>
                  </a:lnTo>
                  <a:lnTo>
                    <a:pt x="126" y="296"/>
                  </a:lnTo>
                  <a:lnTo>
                    <a:pt x="84" y="285"/>
                  </a:lnTo>
                  <a:lnTo>
                    <a:pt x="41" y="276"/>
                  </a:lnTo>
                  <a:lnTo>
                    <a:pt x="0" y="272"/>
                  </a:lnTo>
                  <a:lnTo>
                    <a:pt x="7" y="242"/>
                  </a:lnTo>
                  <a:lnTo>
                    <a:pt x="14" y="212"/>
                  </a:lnTo>
                  <a:lnTo>
                    <a:pt x="23" y="182"/>
                  </a:lnTo>
                  <a:lnTo>
                    <a:pt x="32" y="152"/>
                  </a:lnTo>
                  <a:lnTo>
                    <a:pt x="44" y="124"/>
                  </a:lnTo>
                  <a:lnTo>
                    <a:pt x="58" y="98"/>
                  </a:lnTo>
                  <a:lnTo>
                    <a:pt x="73" y="73"/>
                  </a:lnTo>
                  <a:lnTo>
                    <a:pt x="89" y="52"/>
                  </a:lnTo>
                  <a:lnTo>
                    <a:pt x="108" y="32"/>
                  </a:lnTo>
                  <a:lnTo>
                    <a:pt x="128" y="19"/>
                  </a:lnTo>
                  <a:lnTo>
                    <a:pt x="151" y="7"/>
                  </a:lnTo>
                  <a:lnTo>
                    <a:pt x="176" y="1"/>
                  </a:lnTo>
                  <a:lnTo>
                    <a:pt x="182" y="0"/>
                  </a:lnTo>
                  <a:lnTo>
                    <a:pt x="187" y="1"/>
                  </a:lnTo>
                  <a:lnTo>
                    <a:pt x="192" y="2"/>
                  </a:lnTo>
                  <a:lnTo>
                    <a:pt x="289" y="135"/>
                  </a:lnTo>
                  <a:lnTo>
                    <a:pt x="363" y="75"/>
                  </a:lnTo>
                  <a:lnTo>
                    <a:pt x="363" y="75"/>
                  </a:lnTo>
                  <a:lnTo>
                    <a:pt x="363" y="75"/>
                  </a:lnTo>
                  <a:lnTo>
                    <a:pt x="364" y="75"/>
                  </a:lnTo>
                  <a:lnTo>
                    <a:pt x="437" y="134"/>
                  </a:lnTo>
                  <a:lnTo>
                    <a:pt x="535" y="2"/>
                  </a:lnTo>
                  <a:lnTo>
                    <a:pt x="539" y="0"/>
                  </a:lnTo>
                  <a:lnTo>
                    <a:pt x="544"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4" name="Freeform 17"/>
            <p:cNvSpPr/>
            <p:nvPr/>
          </p:nvSpPr>
          <p:spPr bwMode="auto">
            <a:xfrm>
              <a:off x="1070" y="398"/>
              <a:ext cx="139" cy="80"/>
            </a:xfrm>
            <a:custGeom>
              <a:avLst/>
              <a:gdLst>
                <a:gd name="T0" fmla="*/ 818 w 1116"/>
                <a:gd name="T1" fmla="*/ 0 h 645"/>
                <a:gd name="T2" fmla="*/ 831 w 1116"/>
                <a:gd name="T3" fmla="*/ 0 h 645"/>
                <a:gd name="T4" fmla="*/ 863 w 1116"/>
                <a:gd name="T5" fmla="*/ 8 h 645"/>
                <a:gd name="T6" fmla="*/ 893 w 1116"/>
                <a:gd name="T7" fmla="*/ 22 h 645"/>
                <a:gd name="T8" fmla="*/ 921 w 1116"/>
                <a:gd name="T9" fmla="*/ 39 h 645"/>
                <a:gd name="T10" fmla="*/ 945 w 1116"/>
                <a:gd name="T11" fmla="*/ 61 h 645"/>
                <a:gd name="T12" fmla="*/ 968 w 1116"/>
                <a:gd name="T13" fmla="*/ 88 h 645"/>
                <a:gd name="T14" fmla="*/ 989 w 1116"/>
                <a:gd name="T15" fmla="*/ 117 h 645"/>
                <a:gd name="T16" fmla="*/ 1007 w 1116"/>
                <a:gd name="T17" fmla="*/ 149 h 645"/>
                <a:gd name="T18" fmla="*/ 1024 w 1116"/>
                <a:gd name="T19" fmla="*/ 184 h 645"/>
                <a:gd name="T20" fmla="*/ 1039 w 1116"/>
                <a:gd name="T21" fmla="*/ 221 h 645"/>
                <a:gd name="T22" fmla="*/ 1052 w 1116"/>
                <a:gd name="T23" fmla="*/ 258 h 645"/>
                <a:gd name="T24" fmla="*/ 1064 w 1116"/>
                <a:gd name="T25" fmla="*/ 298 h 645"/>
                <a:gd name="T26" fmla="*/ 1074 w 1116"/>
                <a:gd name="T27" fmla="*/ 336 h 645"/>
                <a:gd name="T28" fmla="*/ 1083 w 1116"/>
                <a:gd name="T29" fmla="*/ 375 h 645"/>
                <a:gd name="T30" fmla="*/ 1091 w 1116"/>
                <a:gd name="T31" fmla="*/ 413 h 645"/>
                <a:gd name="T32" fmla="*/ 1096 w 1116"/>
                <a:gd name="T33" fmla="*/ 450 h 645"/>
                <a:gd name="T34" fmla="*/ 1101 w 1116"/>
                <a:gd name="T35" fmla="*/ 486 h 645"/>
                <a:gd name="T36" fmla="*/ 1106 w 1116"/>
                <a:gd name="T37" fmla="*/ 518 h 645"/>
                <a:gd name="T38" fmla="*/ 1109 w 1116"/>
                <a:gd name="T39" fmla="*/ 549 h 645"/>
                <a:gd name="T40" fmla="*/ 1112 w 1116"/>
                <a:gd name="T41" fmla="*/ 576 h 645"/>
                <a:gd name="T42" fmla="*/ 1113 w 1116"/>
                <a:gd name="T43" fmla="*/ 598 h 645"/>
                <a:gd name="T44" fmla="*/ 1114 w 1116"/>
                <a:gd name="T45" fmla="*/ 617 h 645"/>
                <a:gd name="T46" fmla="*/ 1115 w 1116"/>
                <a:gd name="T47" fmla="*/ 631 h 645"/>
                <a:gd name="T48" fmla="*/ 1116 w 1116"/>
                <a:gd name="T49" fmla="*/ 641 h 645"/>
                <a:gd name="T50" fmla="*/ 1116 w 1116"/>
                <a:gd name="T51" fmla="*/ 644 h 645"/>
                <a:gd name="T52" fmla="*/ 558 w 1116"/>
                <a:gd name="T53" fmla="*/ 644 h 645"/>
                <a:gd name="T54" fmla="*/ 558 w 1116"/>
                <a:gd name="T55" fmla="*/ 645 h 645"/>
                <a:gd name="T56" fmla="*/ 0 w 1116"/>
                <a:gd name="T57" fmla="*/ 644 h 645"/>
                <a:gd name="T58" fmla="*/ 0 w 1116"/>
                <a:gd name="T59" fmla="*/ 641 h 645"/>
                <a:gd name="T60" fmla="*/ 0 w 1116"/>
                <a:gd name="T61" fmla="*/ 632 h 645"/>
                <a:gd name="T62" fmla="*/ 1 w 1116"/>
                <a:gd name="T63" fmla="*/ 618 h 645"/>
                <a:gd name="T64" fmla="*/ 2 w 1116"/>
                <a:gd name="T65" fmla="*/ 599 h 645"/>
                <a:gd name="T66" fmla="*/ 4 w 1116"/>
                <a:gd name="T67" fmla="*/ 577 h 645"/>
                <a:gd name="T68" fmla="*/ 7 w 1116"/>
                <a:gd name="T69" fmla="*/ 549 h 645"/>
                <a:gd name="T70" fmla="*/ 10 w 1116"/>
                <a:gd name="T71" fmla="*/ 519 h 645"/>
                <a:gd name="T72" fmla="*/ 14 w 1116"/>
                <a:gd name="T73" fmla="*/ 486 h 645"/>
                <a:gd name="T74" fmla="*/ 19 w 1116"/>
                <a:gd name="T75" fmla="*/ 450 h 645"/>
                <a:gd name="T76" fmla="*/ 26 w 1116"/>
                <a:gd name="T77" fmla="*/ 414 h 645"/>
                <a:gd name="T78" fmla="*/ 33 w 1116"/>
                <a:gd name="T79" fmla="*/ 376 h 645"/>
                <a:gd name="T80" fmla="*/ 42 w 1116"/>
                <a:gd name="T81" fmla="*/ 337 h 645"/>
                <a:gd name="T82" fmla="*/ 53 w 1116"/>
                <a:gd name="T83" fmla="*/ 298 h 645"/>
                <a:gd name="T84" fmla="*/ 63 w 1116"/>
                <a:gd name="T85" fmla="*/ 259 h 645"/>
                <a:gd name="T86" fmla="*/ 77 w 1116"/>
                <a:gd name="T87" fmla="*/ 222 h 645"/>
                <a:gd name="T88" fmla="*/ 92 w 1116"/>
                <a:gd name="T89" fmla="*/ 185 h 645"/>
                <a:gd name="T90" fmla="*/ 108 w 1116"/>
                <a:gd name="T91" fmla="*/ 150 h 645"/>
                <a:gd name="T92" fmla="*/ 127 w 1116"/>
                <a:gd name="T93" fmla="*/ 118 h 645"/>
                <a:gd name="T94" fmla="*/ 148 w 1116"/>
                <a:gd name="T95" fmla="*/ 88 h 645"/>
                <a:gd name="T96" fmla="*/ 170 w 1116"/>
                <a:gd name="T97" fmla="*/ 62 h 645"/>
                <a:gd name="T98" fmla="*/ 196 w 1116"/>
                <a:gd name="T99" fmla="*/ 40 h 645"/>
                <a:gd name="T100" fmla="*/ 223 w 1116"/>
                <a:gd name="T101" fmla="*/ 22 h 645"/>
                <a:gd name="T102" fmla="*/ 252 w 1116"/>
                <a:gd name="T103" fmla="*/ 9 h 645"/>
                <a:gd name="T104" fmla="*/ 285 w 1116"/>
                <a:gd name="T105" fmla="*/ 1 h 645"/>
                <a:gd name="T106" fmla="*/ 297 w 1116"/>
                <a:gd name="T107" fmla="*/ 1 h 645"/>
                <a:gd name="T108" fmla="*/ 308 w 1116"/>
                <a:gd name="T109" fmla="*/ 5 h 645"/>
                <a:gd name="T110" fmla="*/ 450 w 1116"/>
                <a:gd name="T111" fmla="*/ 196 h 645"/>
                <a:gd name="T112" fmla="*/ 558 w 1116"/>
                <a:gd name="T113" fmla="*/ 111 h 645"/>
                <a:gd name="T114" fmla="*/ 558 w 1116"/>
                <a:gd name="T115" fmla="*/ 109 h 645"/>
                <a:gd name="T116" fmla="*/ 558 w 1116"/>
                <a:gd name="T117" fmla="*/ 109 h 645"/>
                <a:gd name="T118" fmla="*/ 666 w 1116"/>
                <a:gd name="T119" fmla="*/ 195 h 645"/>
                <a:gd name="T120" fmla="*/ 807 w 1116"/>
                <a:gd name="T121" fmla="*/ 4 h 645"/>
                <a:gd name="T122" fmla="*/ 818 w 1116"/>
                <a:gd name="T12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645">
                  <a:moveTo>
                    <a:pt x="818" y="0"/>
                  </a:moveTo>
                  <a:lnTo>
                    <a:pt x="831" y="0"/>
                  </a:lnTo>
                  <a:lnTo>
                    <a:pt x="863" y="8"/>
                  </a:lnTo>
                  <a:lnTo>
                    <a:pt x="893" y="22"/>
                  </a:lnTo>
                  <a:lnTo>
                    <a:pt x="921" y="39"/>
                  </a:lnTo>
                  <a:lnTo>
                    <a:pt x="945" y="61"/>
                  </a:lnTo>
                  <a:lnTo>
                    <a:pt x="968" y="88"/>
                  </a:lnTo>
                  <a:lnTo>
                    <a:pt x="989" y="117"/>
                  </a:lnTo>
                  <a:lnTo>
                    <a:pt x="1007" y="149"/>
                  </a:lnTo>
                  <a:lnTo>
                    <a:pt x="1024" y="184"/>
                  </a:lnTo>
                  <a:lnTo>
                    <a:pt x="1039" y="221"/>
                  </a:lnTo>
                  <a:lnTo>
                    <a:pt x="1052" y="258"/>
                  </a:lnTo>
                  <a:lnTo>
                    <a:pt x="1064" y="298"/>
                  </a:lnTo>
                  <a:lnTo>
                    <a:pt x="1074" y="336"/>
                  </a:lnTo>
                  <a:lnTo>
                    <a:pt x="1083" y="375"/>
                  </a:lnTo>
                  <a:lnTo>
                    <a:pt x="1091" y="413"/>
                  </a:lnTo>
                  <a:lnTo>
                    <a:pt x="1096" y="450"/>
                  </a:lnTo>
                  <a:lnTo>
                    <a:pt x="1101" y="486"/>
                  </a:lnTo>
                  <a:lnTo>
                    <a:pt x="1106" y="518"/>
                  </a:lnTo>
                  <a:lnTo>
                    <a:pt x="1109" y="549"/>
                  </a:lnTo>
                  <a:lnTo>
                    <a:pt x="1112" y="576"/>
                  </a:lnTo>
                  <a:lnTo>
                    <a:pt x="1113" y="598"/>
                  </a:lnTo>
                  <a:lnTo>
                    <a:pt x="1114" y="617"/>
                  </a:lnTo>
                  <a:lnTo>
                    <a:pt x="1115" y="631"/>
                  </a:lnTo>
                  <a:lnTo>
                    <a:pt x="1116" y="641"/>
                  </a:lnTo>
                  <a:lnTo>
                    <a:pt x="1116" y="644"/>
                  </a:lnTo>
                  <a:lnTo>
                    <a:pt x="558" y="644"/>
                  </a:lnTo>
                  <a:lnTo>
                    <a:pt x="558" y="645"/>
                  </a:lnTo>
                  <a:lnTo>
                    <a:pt x="0" y="644"/>
                  </a:lnTo>
                  <a:lnTo>
                    <a:pt x="0" y="641"/>
                  </a:lnTo>
                  <a:lnTo>
                    <a:pt x="0" y="632"/>
                  </a:lnTo>
                  <a:lnTo>
                    <a:pt x="1" y="618"/>
                  </a:lnTo>
                  <a:lnTo>
                    <a:pt x="2" y="599"/>
                  </a:lnTo>
                  <a:lnTo>
                    <a:pt x="4" y="577"/>
                  </a:lnTo>
                  <a:lnTo>
                    <a:pt x="7" y="549"/>
                  </a:lnTo>
                  <a:lnTo>
                    <a:pt x="10" y="519"/>
                  </a:lnTo>
                  <a:lnTo>
                    <a:pt x="14" y="486"/>
                  </a:lnTo>
                  <a:lnTo>
                    <a:pt x="19" y="450"/>
                  </a:lnTo>
                  <a:lnTo>
                    <a:pt x="26" y="414"/>
                  </a:lnTo>
                  <a:lnTo>
                    <a:pt x="33" y="376"/>
                  </a:lnTo>
                  <a:lnTo>
                    <a:pt x="42" y="337"/>
                  </a:lnTo>
                  <a:lnTo>
                    <a:pt x="53" y="298"/>
                  </a:lnTo>
                  <a:lnTo>
                    <a:pt x="63" y="259"/>
                  </a:lnTo>
                  <a:lnTo>
                    <a:pt x="77" y="222"/>
                  </a:lnTo>
                  <a:lnTo>
                    <a:pt x="92" y="185"/>
                  </a:lnTo>
                  <a:lnTo>
                    <a:pt x="108" y="150"/>
                  </a:lnTo>
                  <a:lnTo>
                    <a:pt x="127" y="118"/>
                  </a:lnTo>
                  <a:lnTo>
                    <a:pt x="148" y="88"/>
                  </a:lnTo>
                  <a:lnTo>
                    <a:pt x="170" y="62"/>
                  </a:lnTo>
                  <a:lnTo>
                    <a:pt x="196" y="40"/>
                  </a:lnTo>
                  <a:lnTo>
                    <a:pt x="223" y="22"/>
                  </a:lnTo>
                  <a:lnTo>
                    <a:pt x="252" y="9"/>
                  </a:lnTo>
                  <a:lnTo>
                    <a:pt x="285" y="1"/>
                  </a:lnTo>
                  <a:lnTo>
                    <a:pt x="297" y="1"/>
                  </a:lnTo>
                  <a:lnTo>
                    <a:pt x="308" y="5"/>
                  </a:lnTo>
                  <a:lnTo>
                    <a:pt x="450" y="196"/>
                  </a:lnTo>
                  <a:lnTo>
                    <a:pt x="558" y="111"/>
                  </a:lnTo>
                  <a:lnTo>
                    <a:pt x="558" y="109"/>
                  </a:lnTo>
                  <a:lnTo>
                    <a:pt x="558" y="109"/>
                  </a:lnTo>
                  <a:lnTo>
                    <a:pt x="666" y="195"/>
                  </a:lnTo>
                  <a:lnTo>
                    <a:pt x="807" y="4"/>
                  </a:lnTo>
                  <a:lnTo>
                    <a:pt x="81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5" name="Freeform 18"/>
            <p:cNvSpPr/>
            <p:nvPr/>
          </p:nvSpPr>
          <p:spPr bwMode="auto">
            <a:xfrm>
              <a:off x="1163" y="360"/>
              <a:ext cx="111" cy="65"/>
            </a:xfrm>
            <a:custGeom>
              <a:avLst/>
              <a:gdLst>
                <a:gd name="T0" fmla="*/ 687 w 890"/>
                <a:gd name="T1" fmla="*/ 7 h 524"/>
                <a:gd name="T2" fmla="*/ 737 w 890"/>
                <a:gd name="T3" fmla="*/ 36 h 524"/>
                <a:gd name="T4" fmla="*/ 778 w 890"/>
                <a:gd name="T5" fmla="*/ 82 h 524"/>
                <a:gd name="T6" fmla="*/ 811 w 890"/>
                <a:gd name="T7" fmla="*/ 139 h 524"/>
                <a:gd name="T8" fmla="*/ 836 w 890"/>
                <a:gd name="T9" fmla="*/ 204 h 524"/>
                <a:gd name="T10" fmla="*/ 856 w 890"/>
                <a:gd name="T11" fmla="*/ 274 h 524"/>
                <a:gd name="T12" fmla="*/ 869 w 890"/>
                <a:gd name="T13" fmla="*/ 341 h 524"/>
                <a:gd name="T14" fmla="*/ 879 w 890"/>
                <a:gd name="T15" fmla="*/ 404 h 524"/>
                <a:gd name="T16" fmla="*/ 886 w 890"/>
                <a:gd name="T17" fmla="*/ 457 h 524"/>
                <a:gd name="T18" fmla="*/ 889 w 890"/>
                <a:gd name="T19" fmla="*/ 498 h 524"/>
                <a:gd name="T20" fmla="*/ 890 w 890"/>
                <a:gd name="T21" fmla="*/ 519 h 524"/>
                <a:gd name="T22" fmla="*/ 437 w 890"/>
                <a:gd name="T23" fmla="*/ 524 h 524"/>
                <a:gd name="T24" fmla="*/ 315 w 890"/>
                <a:gd name="T25" fmla="*/ 524 h 524"/>
                <a:gd name="T26" fmla="*/ 285 w 890"/>
                <a:gd name="T27" fmla="*/ 454 h 524"/>
                <a:gd name="T28" fmla="*/ 248 w 890"/>
                <a:gd name="T29" fmla="*/ 391 h 524"/>
                <a:gd name="T30" fmla="*/ 203 w 890"/>
                <a:gd name="T31" fmla="*/ 340 h 524"/>
                <a:gd name="T32" fmla="*/ 151 w 890"/>
                <a:gd name="T33" fmla="*/ 302 h 524"/>
                <a:gd name="T34" fmla="*/ 89 w 890"/>
                <a:gd name="T35" fmla="*/ 283 h 524"/>
                <a:gd name="T36" fmla="*/ 63 w 890"/>
                <a:gd name="T37" fmla="*/ 285 h 524"/>
                <a:gd name="T38" fmla="*/ 51 w 890"/>
                <a:gd name="T39" fmla="*/ 290 h 524"/>
                <a:gd name="T40" fmla="*/ 8 w 890"/>
                <a:gd name="T41" fmla="*/ 315 h 524"/>
                <a:gd name="T42" fmla="*/ 74 w 890"/>
                <a:gd name="T43" fmla="*/ 257 h 524"/>
                <a:gd name="T44" fmla="*/ 128 w 890"/>
                <a:gd name="T45" fmla="*/ 188 h 524"/>
                <a:gd name="T46" fmla="*/ 167 w 890"/>
                <a:gd name="T47" fmla="*/ 112 h 524"/>
                <a:gd name="T48" fmla="*/ 194 w 890"/>
                <a:gd name="T49" fmla="*/ 65 h 524"/>
                <a:gd name="T50" fmla="*/ 212 w 890"/>
                <a:gd name="T51" fmla="*/ 43 h 524"/>
                <a:gd name="T52" fmla="*/ 217 w 890"/>
                <a:gd name="T53" fmla="*/ 2 h 524"/>
                <a:gd name="T54" fmla="*/ 226 w 890"/>
                <a:gd name="T55" fmla="*/ 2 h 524"/>
                <a:gd name="T56" fmla="*/ 233 w 890"/>
                <a:gd name="T57" fmla="*/ 3 h 524"/>
                <a:gd name="T58" fmla="*/ 437 w 890"/>
                <a:gd name="T59" fmla="*/ 90 h 524"/>
                <a:gd name="T60" fmla="*/ 437 w 890"/>
                <a:gd name="T61" fmla="*/ 90 h 524"/>
                <a:gd name="T62" fmla="*/ 524 w 890"/>
                <a:gd name="T63" fmla="*/ 159 h 524"/>
                <a:gd name="T64" fmla="*/ 648 w 890"/>
                <a:gd name="T65"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0" h="524">
                  <a:moveTo>
                    <a:pt x="659" y="0"/>
                  </a:moveTo>
                  <a:lnTo>
                    <a:pt x="687" y="7"/>
                  </a:lnTo>
                  <a:lnTo>
                    <a:pt x="712" y="19"/>
                  </a:lnTo>
                  <a:lnTo>
                    <a:pt x="737" y="36"/>
                  </a:lnTo>
                  <a:lnTo>
                    <a:pt x="758" y="58"/>
                  </a:lnTo>
                  <a:lnTo>
                    <a:pt x="778" y="82"/>
                  </a:lnTo>
                  <a:lnTo>
                    <a:pt x="795" y="109"/>
                  </a:lnTo>
                  <a:lnTo>
                    <a:pt x="811" y="139"/>
                  </a:lnTo>
                  <a:lnTo>
                    <a:pt x="825" y="171"/>
                  </a:lnTo>
                  <a:lnTo>
                    <a:pt x="836" y="204"/>
                  </a:lnTo>
                  <a:lnTo>
                    <a:pt x="847" y="238"/>
                  </a:lnTo>
                  <a:lnTo>
                    <a:pt x="856" y="274"/>
                  </a:lnTo>
                  <a:lnTo>
                    <a:pt x="863" y="308"/>
                  </a:lnTo>
                  <a:lnTo>
                    <a:pt x="869" y="341"/>
                  </a:lnTo>
                  <a:lnTo>
                    <a:pt x="875" y="374"/>
                  </a:lnTo>
                  <a:lnTo>
                    <a:pt x="879" y="404"/>
                  </a:lnTo>
                  <a:lnTo>
                    <a:pt x="883" y="433"/>
                  </a:lnTo>
                  <a:lnTo>
                    <a:pt x="886" y="457"/>
                  </a:lnTo>
                  <a:lnTo>
                    <a:pt x="888" y="480"/>
                  </a:lnTo>
                  <a:lnTo>
                    <a:pt x="889" y="498"/>
                  </a:lnTo>
                  <a:lnTo>
                    <a:pt x="890" y="511"/>
                  </a:lnTo>
                  <a:lnTo>
                    <a:pt x="890" y="519"/>
                  </a:lnTo>
                  <a:lnTo>
                    <a:pt x="890" y="523"/>
                  </a:lnTo>
                  <a:lnTo>
                    <a:pt x="437" y="524"/>
                  </a:lnTo>
                  <a:lnTo>
                    <a:pt x="437" y="524"/>
                  </a:lnTo>
                  <a:lnTo>
                    <a:pt x="315" y="524"/>
                  </a:lnTo>
                  <a:lnTo>
                    <a:pt x="301" y="488"/>
                  </a:lnTo>
                  <a:lnTo>
                    <a:pt x="285" y="454"/>
                  </a:lnTo>
                  <a:lnTo>
                    <a:pt x="268" y="422"/>
                  </a:lnTo>
                  <a:lnTo>
                    <a:pt x="248" y="391"/>
                  </a:lnTo>
                  <a:lnTo>
                    <a:pt x="227" y="364"/>
                  </a:lnTo>
                  <a:lnTo>
                    <a:pt x="203" y="340"/>
                  </a:lnTo>
                  <a:lnTo>
                    <a:pt x="179" y="319"/>
                  </a:lnTo>
                  <a:lnTo>
                    <a:pt x="151" y="302"/>
                  </a:lnTo>
                  <a:lnTo>
                    <a:pt x="121" y="291"/>
                  </a:lnTo>
                  <a:lnTo>
                    <a:pt x="89" y="283"/>
                  </a:lnTo>
                  <a:lnTo>
                    <a:pt x="75" y="283"/>
                  </a:lnTo>
                  <a:lnTo>
                    <a:pt x="63" y="285"/>
                  </a:lnTo>
                  <a:lnTo>
                    <a:pt x="56" y="287"/>
                  </a:lnTo>
                  <a:lnTo>
                    <a:pt x="51" y="290"/>
                  </a:lnTo>
                  <a:lnTo>
                    <a:pt x="0" y="357"/>
                  </a:lnTo>
                  <a:lnTo>
                    <a:pt x="8" y="315"/>
                  </a:lnTo>
                  <a:lnTo>
                    <a:pt x="43" y="287"/>
                  </a:lnTo>
                  <a:lnTo>
                    <a:pt x="74" y="257"/>
                  </a:lnTo>
                  <a:lnTo>
                    <a:pt x="103" y="224"/>
                  </a:lnTo>
                  <a:lnTo>
                    <a:pt x="128" y="188"/>
                  </a:lnTo>
                  <a:lnTo>
                    <a:pt x="149" y="151"/>
                  </a:lnTo>
                  <a:lnTo>
                    <a:pt x="167" y="112"/>
                  </a:lnTo>
                  <a:lnTo>
                    <a:pt x="181" y="73"/>
                  </a:lnTo>
                  <a:lnTo>
                    <a:pt x="194" y="65"/>
                  </a:lnTo>
                  <a:lnTo>
                    <a:pt x="205" y="55"/>
                  </a:lnTo>
                  <a:lnTo>
                    <a:pt x="212" y="43"/>
                  </a:lnTo>
                  <a:lnTo>
                    <a:pt x="215" y="28"/>
                  </a:lnTo>
                  <a:lnTo>
                    <a:pt x="217" y="2"/>
                  </a:lnTo>
                  <a:lnTo>
                    <a:pt x="222" y="2"/>
                  </a:lnTo>
                  <a:lnTo>
                    <a:pt x="226" y="2"/>
                  </a:lnTo>
                  <a:lnTo>
                    <a:pt x="230" y="2"/>
                  </a:lnTo>
                  <a:lnTo>
                    <a:pt x="233" y="3"/>
                  </a:lnTo>
                  <a:lnTo>
                    <a:pt x="349" y="159"/>
                  </a:lnTo>
                  <a:lnTo>
                    <a:pt x="437" y="90"/>
                  </a:lnTo>
                  <a:lnTo>
                    <a:pt x="437" y="90"/>
                  </a:lnTo>
                  <a:lnTo>
                    <a:pt x="437" y="90"/>
                  </a:lnTo>
                  <a:lnTo>
                    <a:pt x="437" y="89"/>
                  </a:lnTo>
                  <a:lnTo>
                    <a:pt x="524" y="159"/>
                  </a:lnTo>
                  <a:lnTo>
                    <a:pt x="640" y="3"/>
                  </a:lnTo>
                  <a:lnTo>
                    <a:pt x="648" y="0"/>
                  </a:lnTo>
                  <a:lnTo>
                    <a:pt x="659"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6" name="Freeform 19"/>
            <p:cNvSpPr/>
            <p:nvPr/>
          </p:nvSpPr>
          <p:spPr bwMode="auto">
            <a:xfrm>
              <a:off x="1005" y="360"/>
              <a:ext cx="111" cy="65"/>
            </a:xfrm>
            <a:custGeom>
              <a:avLst/>
              <a:gdLst>
                <a:gd name="T0" fmla="*/ 677 w 888"/>
                <a:gd name="T1" fmla="*/ 1 h 524"/>
                <a:gd name="T2" fmla="*/ 682 w 888"/>
                <a:gd name="T3" fmla="*/ 25 h 524"/>
                <a:gd name="T4" fmla="*/ 693 w 888"/>
                <a:gd name="T5" fmla="*/ 55 h 524"/>
                <a:gd name="T6" fmla="*/ 719 w 888"/>
                <a:gd name="T7" fmla="*/ 73 h 524"/>
                <a:gd name="T8" fmla="*/ 754 w 888"/>
                <a:gd name="T9" fmla="*/ 160 h 524"/>
                <a:gd name="T10" fmla="*/ 809 w 888"/>
                <a:gd name="T11" fmla="*/ 240 h 524"/>
                <a:gd name="T12" fmla="*/ 879 w 888"/>
                <a:gd name="T13" fmla="*/ 308 h 524"/>
                <a:gd name="T14" fmla="*/ 839 w 888"/>
                <a:gd name="T15" fmla="*/ 291 h 524"/>
                <a:gd name="T16" fmla="*/ 826 w 888"/>
                <a:gd name="T17" fmla="*/ 285 h 524"/>
                <a:gd name="T18" fmla="*/ 801 w 888"/>
                <a:gd name="T19" fmla="*/ 284 h 524"/>
                <a:gd name="T20" fmla="*/ 739 w 888"/>
                <a:gd name="T21" fmla="*/ 303 h 524"/>
                <a:gd name="T22" fmla="*/ 687 w 888"/>
                <a:gd name="T23" fmla="*/ 340 h 524"/>
                <a:gd name="T24" fmla="*/ 642 w 888"/>
                <a:gd name="T25" fmla="*/ 391 h 524"/>
                <a:gd name="T26" fmla="*/ 606 w 888"/>
                <a:gd name="T27" fmla="*/ 453 h 524"/>
                <a:gd name="T28" fmla="*/ 576 w 888"/>
                <a:gd name="T29" fmla="*/ 524 h 524"/>
                <a:gd name="T30" fmla="*/ 453 w 888"/>
                <a:gd name="T31" fmla="*/ 524 h 524"/>
                <a:gd name="T32" fmla="*/ 0 w 888"/>
                <a:gd name="T33" fmla="*/ 520 h 524"/>
                <a:gd name="T34" fmla="*/ 1 w 888"/>
                <a:gd name="T35" fmla="*/ 499 h 524"/>
                <a:gd name="T36" fmla="*/ 4 w 888"/>
                <a:gd name="T37" fmla="*/ 458 h 524"/>
                <a:gd name="T38" fmla="*/ 9 w 888"/>
                <a:gd name="T39" fmla="*/ 405 h 524"/>
                <a:gd name="T40" fmla="*/ 19 w 888"/>
                <a:gd name="T41" fmla="*/ 342 h 524"/>
                <a:gd name="T42" fmla="*/ 33 w 888"/>
                <a:gd name="T43" fmla="*/ 274 h 524"/>
                <a:gd name="T44" fmla="*/ 53 w 888"/>
                <a:gd name="T45" fmla="*/ 205 h 524"/>
                <a:gd name="T46" fmla="*/ 79 w 888"/>
                <a:gd name="T47" fmla="*/ 140 h 524"/>
                <a:gd name="T48" fmla="*/ 112 w 888"/>
                <a:gd name="T49" fmla="*/ 82 h 524"/>
                <a:gd name="T50" fmla="*/ 152 w 888"/>
                <a:gd name="T51" fmla="*/ 37 h 524"/>
                <a:gd name="T52" fmla="*/ 203 w 888"/>
                <a:gd name="T53" fmla="*/ 8 h 524"/>
                <a:gd name="T54" fmla="*/ 241 w 888"/>
                <a:gd name="T55" fmla="*/ 1 h 524"/>
                <a:gd name="T56" fmla="*/ 365 w 888"/>
                <a:gd name="T57" fmla="*/ 159 h 524"/>
                <a:gd name="T58" fmla="*/ 453 w 888"/>
                <a:gd name="T59" fmla="*/ 89 h 524"/>
                <a:gd name="T60" fmla="*/ 656 w 888"/>
                <a:gd name="T61" fmla="*/ 3 h 524"/>
                <a:gd name="T62" fmla="*/ 674 w 888"/>
                <a:gd name="T63"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8" h="524">
                  <a:moveTo>
                    <a:pt x="674" y="0"/>
                  </a:moveTo>
                  <a:lnTo>
                    <a:pt x="677" y="1"/>
                  </a:lnTo>
                  <a:lnTo>
                    <a:pt x="680" y="2"/>
                  </a:lnTo>
                  <a:lnTo>
                    <a:pt x="682" y="25"/>
                  </a:lnTo>
                  <a:lnTo>
                    <a:pt x="685" y="42"/>
                  </a:lnTo>
                  <a:lnTo>
                    <a:pt x="693" y="55"/>
                  </a:lnTo>
                  <a:lnTo>
                    <a:pt x="704" y="65"/>
                  </a:lnTo>
                  <a:lnTo>
                    <a:pt x="719" y="73"/>
                  </a:lnTo>
                  <a:lnTo>
                    <a:pt x="734" y="116"/>
                  </a:lnTo>
                  <a:lnTo>
                    <a:pt x="754" y="160"/>
                  </a:lnTo>
                  <a:lnTo>
                    <a:pt x="780" y="202"/>
                  </a:lnTo>
                  <a:lnTo>
                    <a:pt x="809" y="240"/>
                  </a:lnTo>
                  <a:lnTo>
                    <a:pt x="842" y="276"/>
                  </a:lnTo>
                  <a:lnTo>
                    <a:pt x="879" y="308"/>
                  </a:lnTo>
                  <a:lnTo>
                    <a:pt x="888" y="356"/>
                  </a:lnTo>
                  <a:lnTo>
                    <a:pt x="839" y="291"/>
                  </a:lnTo>
                  <a:lnTo>
                    <a:pt x="835" y="288"/>
                  </a:lnTo>
                  <a:lnTo>
                    <a:pt x="826" y="285"/>
                  </a:lnTo>
                  <a:lnTo>
                    <a:pt x="814" y="284"/>
                  </a:lnTo>
                  <a:lnTo>
                    <a:pt x="801" y="284"/>
                  </a:lnTo>
                  <a:lnTo>
                    <a:pt x="769" y="292"/>
                  </a:lnTo>
                  <a:lnTo>
                    <a:pt x="739" y="303"/>
                  </a:lnTo>
                  <a:lnTo>
                    <a:pt x="712" y="319"/>
                  </a:lnTo>
                  <a:lnTo>
                    <a:pt x="687" y="340"/>
                  </a:lnTo>
                  <a:lnTo>
                    <a:pt x="663" y="364"/>
                  </a:lnTo>
                  <a:lnTo>
                    <a:pt x="642" y="391"/>
                  </a:lnTo>
                  <a:lnTo>
                    <a:pt x="623" y="421"/>
                  </a:lnTo>
                  <a:lnTo>
                    <a:pt x="606" y="453"/>
                  </a:lnTo>
                  <a:lnTo>
                    <a:pt x="590" y="487"/>
                  </a:lnTo>
                  <a:lnTo>
                    <a:pt x="576" y="524"/>
                  </a:lnTo>
                  <a:lnTo>
                    <a:pt x="453" y="524"/>
                  </a:lnTo>
                  <a:lnTo>
                    <a:pt x="453" y="524"/>
                  </a:lnTo>
                  <a:lnTo>
                    <a:pt x="0" y="524"/>
                  </a:lnTo>
                  <a:lnTo>
                    <a:pt x="0" y="520"/>
                  </a:lnTo>
                  <a:lnTo>
                    <a:pt x="0" y="512"/>
                  </a:lnTo>
                  <a:lnTo>
                    <a:pt x="1" y="499"/>
                  </a:lnTo>
                  <a:lnTo>
                    <a:pt x="2" y="481"/>
                  </a:lnTo>
                  <a:lnTo>
                    <a:pt x="4" y="458"/>
                  </a:lnTo>
                  <a:lnTo>
                    <a:pt x="6" y="433"/>
                  </a:lnTo>
                  <a:lnTo>
                    <a:pt x="9" y="405"/>
                  </a:lnTo>
                  <a:lnTo>
                    <a:pt x="13" y="374"/>
                  </a:lnTo>
                  <a:lnTo>
                    <a:pt x="19" y="342"/>
                  </a:lnTo>
                  <a:lnTo>
                    <a:pt x="25" y="309"/>
                  </a:lnTo>
                  <a:lnTo>
                    <a:pt x="33" y="274"/>
                  </a:lnTo>
                  <a:lnTo>
                    <a:pt x="42" y="239"/>
                  </a:lnTo>
                  <a:lnTo>
                    <a:pt x="53" y="205"/>
                  </a:lnTo>
                  <a:lnTo>
                    <a:pt x="65" y="172"/>
                  </a:lnTo>
                  <a:lnTo>
                    <a:pt x="79" y="140"/>
                  </a:lnTo>
                  <a:lnTo>
                    <a:pt x="94" y="110"/>
                  </a:lnTo>
                  <a:lnTo>
                    <a:pt x="112" y="82"/>
                  </a:lnTo>
                  <a:lnTo>
                    <a:pt x="131" y="58"/>
                  </a:lnTo>
                  <a:lnTo>
                    <a:pt x="152" y="37"/>
                  </a:lnTo>
                  <a:lnTo>
                    <a:pt x="176" y="20"/>
                  </a:lnTo>
                  <a:lnTo>
                    <a:pt x="203" y="8"/>
                  </a:lnTo>
                  <a:lnTo>
                    <a:pt x="231" y="1"/>
                  </a:lnTo>
                  <a:lnTo>
                    <a:pt x="241" y="1"/>
                  </a:lnTo>
                  <a:lnTo>
                    <a:pt x="250" y="3"/>
                  </a:lnTo>
                  <a:lnTo>
                    <a:pt x="365" y="159"/>
                  </a:lnTo>
                  <a:lnTo>
                    <a:pt x="453" y="90"/>
                  </a:lnTo>
                  <a:lnTo>
                    <a:pt x="453" y="89"/>
                  </a:lnTo>
                  <a:lnTo>
                    <a:pt x="541" y="159"/>
                  </a:lnTo>
                  <a:lnTo>
                    <a:pt x="656" y="3"/>
                  </a:lnTo>
                  <a:lnTo>
                    <a:pt x="663" y="0"/>
                  </a:lnTo>
                  <a:lnTo>
                    <a:pt x="674"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67" name="Freeform 20"/>
            <p:cNvSpPr/>
            <p:nvPr/>
          </p:nvSpPr>
          <p:spPr bwMode="auto">
            <a:xfrm>
              <a:off x="928" y="135"/>
              <a:ext cx="439" cy="420"/>
            </a:xfrm>
            <a:custGeom>
              <a:avLst/>
              <a:gdLst>
                <a:gd name="T0" fmla="*/ 3009 w 3509"/>
                <a:gd name="T1" fmla="*/ 376 h 3354"/>
                <a:gd name="T2" fmla="*/ 3203 w 3509"/>
                <a:gd name="T3" fmla="*/ 614 h 3354"/>
                <a:gd name="T4" fmla="*/ 3354 w 3509"/>
                <a:gd name="T5" fmla="*/ 881 h 3354"/>
                <a:gd name="T6" fmla="*/ 3456 w 3509"/>
                <a:gd name="T7" fmla="*/ 1176 h 3354"/>
                <a:gd name="T8" fmla="*/ 3506 w 3509"/>
                <a:gd name="T9" fmla="*/ 1491 h 3354"/>
                <a:gd name="T10" fmla="*/ 3496 w 3509"/>
                <a:gd name="T11" fmla="*/ 1812 h 3354"/>
                <a:gd name="T12" fmla="*/ 3432 w 3509"/>
                <a:gd name="T13" fmla="*/ 2115 h 3354"/>
                <a:gd name="T14" fmla="*/ 3317 w 3509"/>
                <a:gd name="T15" fmla="*/ 2396 h 3354"/>
                <a:gd name="T16" fmla="*/ 3158 w 3509"/>
                <a:gd name="T17" fmla="*/ 2651 h 3354"/>
                <a:gd name="T18" fmla="*/ 2958 w 3509"/>
                <a:gd name="T19" fmla="*/ 2875 h 3354"/>
                <a:gd name="T20" fmla="*/ 2724 w 3509"/>
                <a:gd name="T21" fmla="*/ 3061 h 3354"/>
                <a:gd name="T22" fmla="*/ 2460 w 3509"/>
                <a:gd name="T23" fmla="*/ 3206 h 3354"/>
                <a:gd name="T24" fmla="*/ 2170 w 3509"/>
                <a:gd name="T25" fmla="*/ 3304 h 3354"/>
                <a:gd name="T26" fmla="*/ 1860 w 3509"/>
                <a:gd name="T27" fmla="*/ 3350 h 3354"/>
                <a:gd name="T28" fmla="*/ 1543 w 3509"/>
                <a:gd name="T29" fmla="*/ 3341 h 3354"/>
                <a:gd name="T30" fmla="*/ 1239 w 3509"/>
                <a:gd name="T31" fmla="*/ 3277 h 3354"/>
                <a:gd name="T32" fmla="*/ 958 w 3509"/>
                <a:gd name="T33" fmla="*/ 3162 h 3354"/>
                <a:gd name="T34" fmla="*/ 702 w 3509"/>
                <a:gd name="T35" fmla="*/ 3003 h 3354"/>
                <a:gd name="T36" fmla="*/ 480 w 3509"/>
                <a:gd name="T37" fmla="*/ 2804 h 3354"/>
                <a:gd name="T38" fmla="*/ 293 w 3509"/>
                <a:gd name="T39" fmla="*/ 2569 h 3354"/>
                <a:gd name="T40" fmla="*/ 149 w 3509"/>
                <a:gd name="T41" fmla="*/ 2305 h 3354"/>
                <a:gd name="T42" fmla="*/ 50 w 3509"/>
                <a:gd name="T43" fmla="*/ 2016 h 3354"/>
                <a:gd name="T44" fmla="*/ 3 w 3509"/>
                <a:gd name="T45" fmla="*/ 1706 h 3354"/>
                <a:gd name="T46" fmla="*/ 13 w 3509"/>
                <a:gd name="T47" fmla="*/ 1387 h 3354"/>
                <a:gd name="T48" fmla="*/ 78 w 3509"/>
                <a:gd name="T49" fmla="*/ 1082 h 3354"/>
                <a:gd name="T50" fmla="*/ 194 w 3509"/>
                <a:gd name="T51" fmla="*/ 799 h 3354"/>
                <a:gd name="T52" fmla="*/ 355 w 3509"/>
                <a:gd name="T53" fmla="*/ 543 h 3354"/>
                <a:gd name="T54" fmla="*/ 557 w 3509"/>
                <a:gd name="T55" fmla="*/ 320 h 3354"/>
                <a:gd name="T56" fmla="*/ 794 w 3509"/>
                <a:gd name="T57" fmla="*/ 132 h 3354"/>
                <a:gd name="T58" fmla="*/ 1146 w 3509"/>
                <a:gd name="T59" fmla="*/ 208 h 3354"/>
                <a:gd name="T60" fmla="*/ 906 w 3509"/>
                <a:gd name="T61" fmla="*/ 342 h 3354"/>
                <a:gd name="T62" fmla="*/ 694 w 3509"/>
                <a:gd name="T63" fmla="*/ 514 h 3354"/>
                <a:gd name="T64" fmla="*/ 515 w 3509"/>
                <a:gd name="T65" fmla="*/ 722 h 3354"/>
                <a:gd name="T66" fmla="*/ 377 w 3509"/>
                <a:gd name="T67" fmla="*/ 959 h 3354"/>
                <a:gd name="T68" fmla="*/ 283 w 3509"/>
                <a:gd name="T69" fmla="*/ 1221 h 3354"/>
                <a:gd name="T70" fmla="*/ 238 w 3509"/>
                <a:gd name="T71" fmla="*/ 1502 h 3354"/>
                <a:gd name="T72" fmla="*/ 248 w 3509"/>
                <a:gd name="T73" fmla="*/ 1798 h 3354"/>
                <a:gd name="T74" fmla="*/ 312 w 3509"/>
                <a:gd name="T75" fmla="*/ 2079 h 3354"/>
                <a:gd name="T76" fmla="*/ 428 w 3509"/>
                <a:gd name="T77" fmla="*/ 2339 h 3354"/>
                <a:gd name="T78" fmla="*/ 586 w 3509"/>
                <a:gd name="T79" fmla="*/ 2570 h 3354"/>
                <a:gd name="T80" fmla="*/ 784 w 3509"/>
                <a:gd name="T81" fmla="*/ 2768 h 3354"/>
                <a:gd name="T82" fmla="*/ 1016 w 3509"/>
                <a:gd name="T83" fmla="*/ 2927 h 3354"/>
                <a:gd name="T84" fmla="*/ 1274 w 3509"/>
                <a:gd name="T85" fmla="*/ 3041 h 3354"/>
                <a:gd name="T86" fmla="*/ 1557 w 3509"/>
                <a:gd name="T87" fmla="*/ 3106 h 3354"/>
                <a:gd name="T88" fmla="*/ 1854 w 3509"/>
                <a:gd name="T89" fmla="*/ 3115 h 3354"/>
                <a:gd name="T90" fmla="*/ 2141 w 3509"/>
                <a:gd name="T91" fmla="*/ 3068 h 3354"/>
                <a:gd name="T92" fmla="*/ 2410 w 3509"/>
                <a:gd name="T93" fmla="*/ 2970 h 3354"/>
                <a:gd name="T94" fmla="*/ 2650 w 3509"/>
                <a:gd name="T95" fmla="*/ 2826 h 3354"/>
                <a:gd name="T96" fmla="*/ 2860 w 3509"/>
                <a:gd name="T97" fmla="*/ 2639 h 3354"/>
                <a:gd name="T98" fmla="*/ 3033 w 3509"/>
                <a:gd name="T99" fmla="*/ 2419 h 3354"/>
                <a:gd name="T100" fmla="*/ 3162 w 3509"/>
                <a:gd name="T101" fmla="*/ 2169 h 3354"/>
                <a:gd name="T102" fmla="*/ 3245 w 3509"/>
                <a:gd name="T103" fmla="*/ 1893 h 3354"/>
                <a:gd name="T104" fmla="*/ 3272 w 3509"/>
                <a:gd name="T105" fmla="*/ 1600 h 3354"/>
                <a:gd name="T106" fmla="*/ 3245 w 3509"/>
                <a:gd name="T107" fmla="*/ 1310 h 3354"/>
                <a:gd name="T108" fmla="*/ 3165 w 3509"/>
                <a:gd name="T109" fmla="*/ 1038 h 3354"/>
                <a:gd name="T110" fmla="*/ 3037 w 3509"/>
                <a:gd name="T111" fmla="*/ 790 h 3354"/>
                <a:gd name="T112" fmla="*/ 2868 w 3509"/>
                <a:gd name="T113" fmla="*/ 571 h 3354"/>
                <a:gd name="T114" fmla="*/ 2396 w 3509"/>
                <a:gd name="T115" fmla="*/ 94 h 3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9" h="3354">
                  <a:moveTo>
                    <a:pt x="3138" y="0"/>
                  </a:moveTo>
                  <a:lnTo>
                    <a:pt x="2936" y="306"/>
                  </a:lnTo>
                  <a:lnTo>
                    <a:pt x="3009" y="376"/>
                  </a:lnTo>
                  <a:lnTo>
                    <a:pt x="3078" y="451"/>
                  </a:lnTo>
                  <a:lnTo>
                    <a:pt x="3143" y="530"/>
                  </a:lnTo>
                  <a:lnTo>
                    <a:pt x="3203" y="614"/>
                  </a:lnTo>
                  <a:lnTo>
                    <a:pt x="3259" y="699"/>
                  </a:lnTo>
                  <a:lnTo>
                    <a:pt x="3309" y="789"/>
                  </a:lnTo>
                  <a:lnTo>
                    <a:pt x="3354" y="881"/>
                  </a:lnTo>
                  <a:lnTo>
                    <a:pt x="3393" y="977"/>
                  </a:lnTo>
                  <a:lnTo>
                    <a:pt x="3428" y="1074"/>
                  </a:lnTo>
                  <a:lnTo>
                    <a:pt x="3456" y="1176"/>
                  </a:lnTo>
                  <a:lnTo>
                    <a:pt x="3479" y="1279"/>
                  </a:lnTo>
                  <a:lnTo>
                    <a:pt x="3495" y="1383"/>
                  </a:lnTo>
                  <a:lnTo>
                    <a:pt x="3506" y="1491"/>
                  </a:lnTo>
                  <a:lnTo>
                    <a:pt x="3509" y="1600"/>
                  </a:lnTo>
                  <a:lnTo>
                    <a:pt x="3506" y="1706"/>
                  </a:lnTo>
                  <a:lnTo>
                    <a:pt x="3496" y="1812"/>
                  </a:lnTo>
                  <a:lnTo>
                    <a:pt x="3480" y="1915"/>
                  </a:lnTo>
                  <a:lnTo>
                    <a:pt x="3459" y="2016"/>
                  </a:lnTo>
                  <a:lnTo>
                    <a:pt x="3432" y="2115"/>
                  </a:lnTo>
                  <a:lnTo>
                    <a:pt x="3399" y="2211"/>
                  </a:lnTo>
                  <a:lnTo>
                    <a:pt x="3360" y="2305"/>
                  </a:lnTo>
                  <a:lnTo>
                    <a:pt x="3317" y="2396"/>
                  </a:lnTo>
                  <a:lnTo>
                    <a:pt x="3268" y="2484"/>
                  </a:lnTo>
                  <a:lnTo>
                    <a:pt x="3216" y="2569"/>
                  </a:lnTo>
                  <a:lnTo>
                    <a:pt x="3158" y="2651"/>
                  </a:lnTo>
                  <a:lnTo>
                    <a:pt x="3095" y="2729"/>
                  </a:lnTo>
                  <a:lnTo>
                    <a:pt x="3029" y="2804"/>
                  </a:lnTo>
                  <a:lnTo>
                    <a:pt x="2958" y="2875"/>
                  </a:lnTo>
                  <a:lnTo>
                    <a:pt x="2883" y="2941"/>
                  </a:lnTo>
                  <a:lnTo>
                    <a:pt x="2805" y="3003"/>
                  </a:lnTo>
                  <a:lnTo>
                    <a:pt x="2724" y="3061"/>
                  </a:lnTo>
                  <a:lnTo>
                    <a:pt x="2639" y="3114"/>
                  </a:lnTo>
                  <a:lnTo>
                    <a:pt x="2551" y="3162"/>
                  </a:lnTo>
                  <a:lnTo>
                    <a:pt x="2460" y="3206"/>
                  </a:lnTo>
                  <a:lnTo>
                    <a:pt x="2366" y="3244"/>
                  </a:lnTo>
                  <a:lnTo>
                    <a:pt x="2269" y="3277"/>
                  </a:lnTo>
                  <a:lnTo>
                    <a:pt x="2170" y="3304"/>
                  </a:lnTo>
                  <a:lnTo>
                    <a:pt x="2069" y="3326"/>
                  </a:lnTo>
                  <a:lnTo>
                    <a:pt x="1966" y="3341"/>
                  </a:lnTo>
                  <a:lnTo>
                    <a:pt x="1860" y="3350"/>
                  </a:lnTo>
                  <a:lnTo>
                    <a:pt x="1754" y="3354"/>
                  </a:lnTo>
                  <a:lnTo>
                    <a:pt x="1647" y="3350"/>
                  </a:lnTo>
                  <a:lnTo>
                    <a:pt x="1543" y="3341"/>
                  </a:lnTo>
                  <a:lnTo>
                    <a:pt x="1439" y="3326"/>
                  </a:lnTo>
                  <a:lnTo>
                    <a:pt x="1339" y="3304"/>
                  </a:lnTo>
                  <a:lnTo>
                    <a:pt x="1239" y="3277"/>
                  </a:lnTo>
                  <a:lnTo>
                    <a:pt x="1143" y="3244"/>
                  </a:lnTo>
                  <a:lnTo>
                    <a:pt x="1049" y="3206"/>
                  </a:lnTo>
                  <a:lnTo>
                    <a:pt x="958" y="3162"/>
                  </a:lnTo>
                  <a:lnTo>
                    <a:pt x="869" y="3114"/>
                  </a:lnTo>
                  <a:lnTo>
                    <a:pt x="785" y="3061"/>
                  </a:lnTo>
                  <a:lnTo>
                    <a:pt x="702" y="3003"/>
                  </a:lnTo>
                  <a:lnTo>
                    <a:pt x="624" y="2941"/>
                  </a:lnTo>
                  <a:lnTo>
                    <a:pt x="551" y="2875"/>
                  </a:lnTo>
                  <a:lnTo>
                    <a:pt x="480" y="2804"/>
                  </a:lnTo>
                  <a:lnTo>
                    <a:pt x="413" y="2729"/>
                  </a:lnTo>
                  <a:lnTo>
                    <a:pt x="351" y="2651"/>
                  </a:lnTo>
                  <a:lnTo>
                    <a:pt x="293" y="2569"/>
                  </a:lnTo>
                  <a:lnTo>
                    <a:pt x="239" y="2484"/>
                  </a:lnTo>
                  <a:lnTo>
                    <a:pt x="191" y="2396"/>
                  </a:lnTo>
                  <a:lnTo>
                    <a:pt x="149" y="2305"/>
                  </a:lnTo>
                  <a:lnTo>
                    <a:pt x="110" y="2211"/>
                  </a:lnTo>
                  <a:lnTo>
                    <a:pt x="77" y="2115"/>
                  </a:lnTo>
                  <a:lnTo>
                    <a:pt x="50" y="2016"/>
                  </a:lnTo>
                  <a:lnTo>
                    <a:pt x="28" y="1915"/>
                  </a:lnTo>
                  <a:lnTo>
                    <a:pt x="13" y="1812"/>
                  </a:lnTo>
                  <a:lnTo>
                    <a:pt x="3" y="1706"/>
                  </a:lnTo>
                  <a:lnTo>
                    <a:pt x="0" y="1600"/>
                  </a:lnTo>
                  <a:lnTo>
                    <a:pt x="3" y="1492"/>
                  </a:lnTo>
                  <a:lnTo>
                    <a:pt x="13" y="1387"/>
                  </a:lnTo>
                  <a:lnTo>
                    <a:pt x="29" y="1283"/>
                  </a:lnTo>
                  <a:lnTo>
                    <a:pt x="50" y="1181"/>
                  </a:lnTo>
                  <a:lnTo>
                    <a:pt x="78" y="1082"/>
                  </a:lnTo>
                  <a:lnTo>
                    <a:pt x="111" y="985"/>
                  </a:lnTo>
                  <a:lnTo>
                    <a:pt x="150" y="890"/>
                  </a:lnTo>
                  <a:lnTo>
                    <a:pt x="194" y="799"/>
                  </a:lnTo>
                  <a:lnTo>
                    <a:pt x="243" y="710"/>
                  </a:lnTo>
                  <a:lnTo>
                    <a:pt x="297" y="625"/>
                  </a:lnTo>
                  <a:lnTo>
                    <a:pt x="355" y="543"/>
                  </a:lnTo>
                  <a:lnTo>
                    <a:pt x="418" y="465"/>
                  </a:lnTo>
                  <a:lnTo>
                    <a:pt x="485" y="390"/>
                  </a:lnTo>
                  <a:lnTo>
                    <a:pt x="557" y="320"/>
                  </a:lnTo>
                  <a:lnTo>
                    <a:pt x="632" y="253"/>
                  </a:lnTo>
                  <a:lnTo>
                    <a:pt x="711" y="190"/>
                  </a:lnTo>
                  <a:lnTo>
                    <a:pt x="794" y="132"/>
                  </a:lnTo>
                  <a:lnTo>
                    <a:pt x="880" y="80"/>
                  </a:lnTo>
                  <a:lnTo>
                    <a:pt x="969" y="32"/>
                  </a:lnTo>
                  <a:lnTo>
                    <a:pt x="1146" y="208"/>
                  </a:lnTo>
                  <a:lnTo>
                    <a:pt x="1063" y="248"/>
                  </a:lnTo>
                  <a:lnTo>
                    <a:pt x="982" y="293"/>
                  </a:lnTo>
                  <a:lnTo>
                    <a:pt x="906" y="342"/>
                  </a:lnTo>
                  <a:lnTo>
                    <a:pt x="831" y="395"/>
                  </a:lnTo>
                  <a:lnTo>
                    <a:pt x="760" y="452"/>
                  </a:lnTo>
                  <a:lnTo>
                    <a:pt x="694" y="514"/>
                  </a:lnTo>
                  <a:lnTo>
                    <a:pt x="630" y="579"/>
                  </a:lnTo>
                  <a:lnTo>
                    <a:pt x="571" y="649"/>
                  </a:lnTo>
                  <a:lnTo>
                    <a:pt x="515" y="722"/>
                  </a:lnTo>
                  <a:lnTo>
                    <a:pt x="465" y="797"/>
                  </a:lnTo>
                  <a:lnTo>
                    <a:pt x="419" y="877"/>
                  </a:lnTo>
                  <a:lnTo>
                    <a:pt x="377" y="959"/>
                  </a:lnTo>
                  <a:lnTo>
                    <a:pt x="341" y="1043"/>
                  </a:lnTo>
                  <a:lnTo>
                    <a:pt x="309" y="1131"/>
                  </a:lnTo>
                  <a:lnTo>
                    <a:pt x="283" y="1221"/>
                  </a:lnTo>
                  <a:lnTo>
                    <a:pt x="262" y="1313"/>
                  </a:lnTo>
                  <a:lnTo>
                    <a:pt x="247" y="1407"/>
                  </a:lnTo>
                  <a:lnTo>
                    <a:pt x="238" y="1502"/>
                  </a:lnTo>
                  <a:lnTo>
                    <a:pt x="235" y="1600"/>
                  </a:lnTo>
                  <a:lnTo>
                    <a:pt x="238" y="1700"/>
                  </a:lnTo>
                  <a:lnTo>
                    <a:pt x="248" y="1798"/>
                  </a:lnTo>
                  <a:lnTo>
                    <a:pt x="264" y="1893"/>
                  </a:lnTo>
                  <a:lnTo>
                    <a:pt x="285" y="1987"/>
                  </a:lnTo>
                  <a:lnTo>
                    <a:pt x="312" y="2079"/>
                  </a:lnTo>
                  <a:lnTo>
                    <a:pt x="345" y="2169"/>
                  </a:lnTo>
                  <a:lnTo>
                    <a:pt x="384" y="2256"/>
                  </a:lnTo>
                  <a:lnTo>
                    <a:pt x="428" y="2339"/>
                  </a:lnTo>
                  <a:lnTo>
                    <a:pt x="476" y="2419"/>
                  </a:lnTo>
                  <a:lnTo>
                    <a:pt x="528" y="2496"/>
                  </a:lnTo>
                  <a:lnTo>
                    <a:pt x="586" y="2570"/>
                  </a:lnTo>
                  <a:lnTo>
                    <a:pt x="648" y="2639"/>
                  </a:lnTo>
                  <a:lnTo>
                    <a:pt x="714" y="2706"/>
                  </a:lnTo>
                  <a:lnTo>
                    <a:pt x="784" y="2768"/>
                  </a:lnTo>
                  <a:lnTo>
                    <a:pt x="857" y="2826"/>
                  </a:lnTo>
                  <a:lnTo>
                    <a:pt x="934" y="2879"/>
                  </a:lnTo>
                  <a:lnTo>
                    <a:pt x="1016" y="2927"/>
                  </a:lnTo>
                  <a:lnTo>
                    <a:pt x="1099" y="2970"/>
                  </a:lnTo>
                  <a:lnTo>
                    <a:pt x="1186" y="3008"/>
                  </a:lnTo>
                  <a:lnTo>
                    <a:pt x="1274" y="3041"/>
                  </a:lnTo>
                  <a:lnTo>
                    <a:pt x="1366" y="3068"/>
                  </a:lnTo>
                  <a:lnTo>
                    <a:pt x="1460" y="3091"/>
                  </a:lnTo>
                  <a:lnTo>
                    <a:pt x="1557" y="3106"/>
                  </a:lnTo>
                  <a:lnTo>
                    <a:pt x="1654" y="3115"/>
                  </a:lnTo>
                  <a:lnTo>
                    <a:pt x="1754" y="3118"/>
                  </a:lnTo>
                  <a:lnTo>
                    <a:pt x="1854" y="3115"/>
                  </a:lnTo>
                  <a:lnTo>
                    <a:pt x="1952" y="3106"/>
                  </a:lnTo>
                  <a:lnTo>
                    <a:pt x="2048" y="3091"/>
                  </a:lnTo>
                  <a:lnTo>
                    <a:pt x="2141" y="3068"/>
                  </a:lnTo>
                  <a:lnTo>
                    <a:pt x="2233" y="3041"/>
                  </a:lnTo>
                  <a:lnTo>
                    <a:pt x="2323" y="3008"/>
                  </a:lnTo>
                  <a:lnTo>
                    <a:pt x="2410" y="2970"/>
                  </a:lnTo>
                  <a:lnTo>
                    <a:pt x="2493" y="2927"/>
                  </a:lnTo>
                  <a:lnTo>
                    <a:pt x="2573" y="2879"/>
                  </a:lnTo>
                  <a:lnTo>
                    <a:pt x="2650" y="2826"/>
                  </a:lnTo>
                  <a:lnTo>
                    <a:pt x="2724" y="2768"/>
                  </a:lnTo>
                  <a:lnTo>
                    <a:pt x="2795" y="2706"/>
                  </a:lnTo>
                  <a:lnTo>
                    <a:pt x="2860" y="2639"/>
                  </a:lnTo>
                  <a:lnTo>
                    <a:pt x="2922" y="2570"/>
                  </a:lnTo>
                  <a:lnTo>
                    <a:pt x="2980" y="2496"/>
                  </a:lnTo>
                  <a:lnTo>
                    <a:pt x="3033" y="2419"/>
                  </a:lnTo>
                  <a:lnTo>
                    <a:pt x="3081" y="2339"/>
                  </a:lnTo>
                  <a:lnTo>
                    <a:pt x="3124" y="2256"/>
                  </a:lnTo>
                  <a:lnTo>
                    <a:pt x="3162" y="2169"/>
                  </a:lnTo>
                  <a:lnTo>
                    <a:pt x="3196" y="2079"/>
                  </a:lnTo>
                  <a:lnTo>
                    <a:pt x="3223" y="1987"/>
                  </a:lnTo>
                  <a:lnTo>
                    <a:pt x="3245" y="1893"/>
                  </a:lnTo>
                  <a:lnTo>
                    <a:pt x="3260" y="1798"/>
                  </a:lnTo>
                  <a:lnTo>
                    <a:pt x="3269" y="1700"/>
                  </a:lnTo>
                  <a:lnTo>
                    <a:pt x="3272" y="1600"/>
                  </a:lnTo>
                  <a:lnTo>
                    <a:pt x="3270" y="1501"/>
                  </a:lnTo>
                  <a:lnTo>
                    <a:pt x="3261" y="1405"/>
                  </a:lnTo>
                  <a:lnTo>
                    <a:pt x="3245" y="1310"/>
                  </a:lnTo>
                  <a:lnTo>
                    <a:pt x="3223" y="1217"/>
                  </a:lnTo>
                  <a:lnTo>
                    <a:pt x="3197" y="1126"/>
                  </a:lnTo>
                  <a:lnTo>
                    <a:pt x="3165" y="1038"/>
                  </a:lnTo>
                  <a:lnTo>
                    <a:pt x="3127" y="952"/>
                  </a:lnTo>
                  <a:lnTo>
                    <a:pt x="3084" y="869"/>
                  </a:lnTo>
                  <a:lnTo>
                    <a:pt x="3037" y="790"/>
                  </a:lnTo>
                  <a:lnTo>
                    <a:pt x="2985" y="713"/>
                  </a:lnTo>
                  <a:lnTo>
                    <a:pt x="2929" y="640"/>
                  </a:lnTo>
                  <a:lnTo>
                    <a:pt x="2868" y="571"/>
                  </a:lnTo>
                  <a:lnTo>
                    <a:pt x="2803" y="505"/>
                  </a:lnTo>
                  <a:lnTo>
                    <a:pt x="2625" y="776"/>
                  </a:lnTo>
                  <a:lnTo>
                    <a:pt x="2396" y="94"/>
                  </a:lnTo>
                  <a:lnTo>
                    <a:pt x="313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grpSp>
      <p:grpSp>
        <p:nvGrpSpPr>
          <p:cNvPr id="68" name="Group 23"/>
          <p:cNvGrpSpPr>
            <a:grpSpLocks noChangeAspect="1"/>
          </p:cNvGrpSpPr>
          <p:nvPr/>
        </p:nvGrpSpPr>
        <p:grpSpPr bwMode="auto">
          <a:xfrm>
            <a:off x="5500987" y="4211650"/>
            <a:ext cx="525065" cy="525065"/>
            <a:chOff x="611" y="262"/>
            <a:chExt cx="370" cy="370"/>
          </a:xfrm>
          <a:solidFill>
            <a:sysClr val="window" lastClr="FFFFFF"/>
          </a:solidFill>
        </p:grpSpPr>
        <p:sp>
          <p:nvSpPr>
            <p:cNvPr id="69" name="Freeform 25"/>
            <p:cNvSpPr/>
            <p:nvPr/>
          </p:nvSpPr>
          <p:spPr bwMode="auto">
            <a:xfrm>
              <a:off x="785" y="326"/>
              <a:ext cx="93" cy="92"/>
            </a:xfrm>
            <a:custGeom>
              <a:avLst/>
              <a:gdLst>
                <a:gd name="T0" fmla="*/ 419 w 839"/>
                <a:gd name="T1" fmla="*/ 0 h 829"/>
                <a:gd name="T2" fmla="*/ 468 w 839"/>
                <a:gd name="T3" fmla="*/ 2 h 829"/>
                <a:gd name="T4" fmla="*/ 516 w 839"/>
                <a:gd name="T5" fmla="*/ 10 h 829"/>
                <a:gd name="T6" fmla="*/ 561 w 839"/>
                <a:gd name="T7" fmla="*/ 24 h 829"/>
                <a:gd name="T8" fmla="*/ 604 w 839"/>
                <a:gd name="T9" fmla="*/ 42 h 829"/>
                <a:gd name="T10" fmla="*/ 645 w 839"/>
                <a:gd name="T11" fmla="*/ 64 h 829"/>
                <a:gd name="T12" fmla="*/ 682 w 839"/>
                <a:gd name="T13" fmla="*/ 91 h 829"/>
                <a:gd name="T14" fmla="*/ 716 w 839"/>
                <a:gd name="T15" fmla="*/ 121 h 829"/>
                <a:gd name="T16" fmla="*/ 747 w 839"/>
                <a:gd name="T17" fmla="*/ 156 h 829"/>
                <a:gd name="T18" fmla="*/ 774 w 839"/>
                <a:gd name="T19" fmla="*/ 192 h 829"/>
                <a:gd name="T20" fmla="*/ 796 w 839"/>
                <a:gd name="T21" fmla="*/ 233 h 829"/>
                <a:gd name="T22" fmla="*/ 814 w 839"/>
                <a:gd name="T23" fmla="*/ 274 h 829"/>
                <a:gd name="T24" fmla="*/ 827 w 839"/>
                <a:gd name="T25" fmla="*/ 320 h 829"/>
                <a:gd name="T26" fmla="*/ 836 w 839"/>
                <a:gd name="T27" fmla="*/ 367 h 829"/>
                <a:gd name="T28" fmla="*/ 839 w 839"/>
                <a:gd name="T29" fmla="*/ 414 h 829"/>
                <a:gd name="T30" fmla="*/ 836 w 839"/>
                <a:gd name="T31" fmla="*/ 463 h 829"/>
                <a:gd name="T32" fmla="*/ 827 w 839"/>
                <a:gd name="T33" fmla="*/ 510 h 829"/>
                <a:gd name="T34" fmla="*/ 814 w 839"/>
                <a:gd name="T35" fmla="*/ 554 h 829"/>
                <a:gd name="T36" fmla="*/ 796 w 839"/>
                <a:gd name="T37" fmla="*/ 597 h 829"/>
                <a:gd name="T38" fmla="*/ 774 w 839"/>
                <a:gd name="T39" fmla="*/ 636 h 829"/>
                <a:gd name="T40" fmla="*/ 747 w 839"/>
                <a:gd name="T41" fmla="*/ 674 h 829"/>
                <a:gd name="T42" fmla="*/ 716 w 839"/>
                <a:gd name="T43" fmla="*/ 707 h 829"/>
                <a:gd name="T44" fmla="*/ 682 w 839"/>
                <a:gd name="T45" fmla="*/ 738 h 829"/>
                <a:gd name="T46" fmla="*/ 645 w 839"/>
                <a:gd name="T47" fmla="*/ 764 h 829"/>
                <a:gd name="T48" fmla="*/ 604 w 839"/>
                <a:gd name="T49" fmla="*/ 787 h 829"/>
                <a:gd name="T50" fmla="*/ 561 w 839"/>
                <a:gd name="T51" fmla="*/ 805 h 829"/>
                <a:gd name="T52" fmla="*/ 516 w 839"/>
                <a:gd name="T53" fmla="*/ 818 h 829"/>
                <a:gd name="T54" fmla="*/ 468 w 839"/>
                <a:gd name="T55" fmla="*/ 826 h 829"/>
                <a:gd name="T56" fmla="*/ 419 w 839"/>
                <a:gd name="T57" fmla="*/ 829 h 829"/>
                <a:gd name="T58" fmla="*/ 371 w 839"/>
                <a:gd name="T59" fmla="*/ 826 h 829"/>
                <a:gd name="T60" fmla="*/ 324 w 839"/>
                <a:gd name="T61" fmla="*/ 818 h 829"/>
                <a:gd name="T62" fmla="*/ 278 w 839"/>
                <a:gd name="T63" fmla="*/ 805 h 829"/>
                <a:gd name="T64" fmla="*/ 235 w 839"/>
                <a:gd name="T65" fmla="*/ 787 h 829"/>
                <a:gd name="T66" fmla="*/ 195 w 839"/>
                <a:gd name="T67" fmla="*/ 764 h 829"/>
                <a:gd name="T68" fmla="*/ 157 w 839"/>
                <a:gd name="T69" fmla="*/ 738 h 829"/>
                <a:gd name="T70" fmla="*/ 123 w 839"/>
                <a:gd name="T71" fmla="*/ 707 h 829"/>
                <a:gd name="T72" fmla="*/ 92 w 839"/>
                <a:gd name="T73" fmla="*/ 674 h 829"/>
                <a:gd name="T74" fmla="*/ 66 w 839"/>
                <a:gd name="T75" fmla="*/ 636 h 829"/>
                <a:gd name="T76" fmla="*/ 43 w 839"/>
                <a:gd name="T77" fmla="*/ 597 h 829"/>
                <a:gd name="T78" fmla="*/ 24 w 839"/>
                <a:gd name="T79" fmla="*/ 554 h 829"/>
                <a:gd name="T80" fmla="*/ 11 w 839"/>
                <a:gd name="T81" fmla="*/ 510 h 829"/>
                <a:gd name="T82" fmla="*/ 3 w 839"/>
                <a:gd name="T83" fmla="*/ 463 h 829"/>
                <a:gd name="T84" fmla="*/ 0 w 839"/>
                <a:gd name="T85" fmla="*/ 414 h 829"/>
                <a:gd name="T86" fmla="*/ 3 w 839"/>
                <a:gd name="T87" fmla="*/ 367 h 829"/>
                <a:gd name="T88" fmla="*/ 11 w 839"/>
                <a:gd name="T89" fmla="*/ 320 h 829"/>
                <a:gd name="T90" fmla="*/ 24 w 839"/>
                <a:gd name="T91" fmla="*/ 274 h 829"/>
                <a:gd name="T92" fmla="*/ 43 w 839"/>
                <a:gd name="T93" fmla="*/ 233 h 829"/>
                <a:gd name="T94" fmla="*/ 66 w 839"/>
                <a:gd name="T95" fmla="*/ 192 h 829"/>
                <a:gd name="T96" fmla="*/ 92 w 839"/>
                <a:gd name="T97" fmla="*/ 156 h 829"/>
                <a:gd name="T98" fmla="*/ 123 w 839"/>
                <a:gd name="T99" fmla="*/ 121 h 829"/>
                <a:gd name="T100" fmla="*/ 157 w 839"/>
                <a:gd name="T101" fmla="*/ 91 h 829"/>
                <a:gd name="T102" fmla="*/ 195 w 839"/>
                <a:gd name="T103" fmla="*/ 64 h 829"/>
                <a:gd name="T104" fmla="*/ 235 w 839"/>
                <a:gd name="T105" fmla="*/ 42 h 829"/>
                <a:gd name="T106" fmla="*/ 278 w 839"/>
                <a:gd name="T107" fmla="*/ 24 h 829"/>
                <a:gd name="T108" fmla="*/ 324 w 839"/>
                <a:gd name="T109" fmla="*/ 10 h 829"/>
                <a:gd name="T110" fmla="*/ 371 w 839"/>
                <a:gd name="T111" fmla="*/ 2 h 829"/>
                <a:gd name="T112" fmla="*/ 419 w 839"/>
                <a:gd name="T113"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9" h="829">
                  <a:moveTo>
                    <a:pt x="419" y="0"/>
                  </a:moveTo>
                  <a:lnTo>
                    <a:pt x="468" y="2"/>
                  </a:lnTo>
                  <a:lnTo>
                    <a:pt x="516" y="10"/>
                  </a:lnTo>
                  <a:lnTo>
                    <a:pt x="561" y="24"/>
                  </a:lnTo>
                  <a:lnTo>
                    <a:pt x="604" y="42"/>
                  </a:lnTo>
                  <a:lnTo>
                    <a:pt x="645" y="64"/>
                  </a:lnTo>
                  <a:lnTo>
                    <a:pt x="682" y="91"/>
                  </a:lnTo>
                  <a:lnTo>
                    <a:pt x="716" y="121"/>
                  </a:lnTo>
                  <a:lnTo>
                    <a:pt x="747" y="156"/>
                  </a:lnTo>
                  <a:lnTo>
                    <a:pt x="774" y="192"/>
                  </a:lnTo>
                  <a:lnTo>
                    <a:pt x="796" y="233"/>
                  </a:lnTo>
                  <a:lnTo>
                    <a:pt x="814" y="274"/>
                  </a:lnTo>
                  <a:lnTo>
                    <a:pt x="827" y="320"/>
                  </a:lnTo>
                  <a:lnTo>
                    <a:pt x="836" y="367"/>
                  </a:lnTo>
                  <a:lnTo>
                    <a:pt x="839" y="414"/>
                  </a:lnTo>
                  <a:lnTo>
                    <a:pt x="836" y="463"/>
                  </a:lnTo>
                  <a:lnTo>
                    <a:pt x="827" y="510"/>
                  </a:lnTo>
                  <a:lnTo>
                    <a:pt x="814" y="554"/>
                  </a:lnTo>
                  <a:lnTo>
                    <a:pt x="796" y="597"/>
                  </a:lnTo>
                  <a:lnTo>
                    <a:pt x="774" y="636"/>
                  </a:lnTo>
                  <a:lnTo>
                    <a:pt x="747" y="674"/>
                  </a:lnTo>
                  <a:lnTo>
                    <a:pt x="716" y="707"/>
                  </a:lnTo>
                  <a:lnTo>
                    <a:pt x="682" y="738"/>
                  </a:lnTo>
                  <a:lnTo>
                    <a:pt x="645" y="764"/>
                  </a:lnTo>
                  <a:lnTo>
                    <a:pt x="604" y="787"/>
                  </a:lnTo>
                  <a:lnTo>
                    <a:pt x="561" y="805"/>
                  </a:lnTo>
                  <a:lnTo>
                    <a:pt x="516" y="818"/>
                  </a:lnTo>
                  <a:lnTo>
                    <a:pt x="468" y="826"/>
                  </a:lnTo>
                  <a:lnTo>
                    <a:pt x="419" y="829"/>
                  </a:lnTo>
                  <a:lnTo>
                    <a:pt x="371" y="826"/>
                  </a:lnTo>
                  <a:lnTo>
                    <a:pt x="324" y="818"/>
                  </a:lnTo>
                  <a:lnTo>
                    <a:pt x="278" y="805"/>
                  </a:lnTo>
                  <a:lnTo>
                    <a:pt x="235" y="787"/>
                  </a:lnTo>
                  <a:lnTo>
                    <a:pt x="195" y="764"/>
                  </a:lnTo>
                  <a:lnTo>
                    <a:pt x="157" y="738"/>
                  </a:lnTo>
                  <a:lnTo>
                    <a:pt x="123" y="707"/>
                  </a:lnTo>
                  <a:lnTo>
                    <a:pt x="92" y="674"/>
                  </a:lnTo>
                  <a:lnTo>
                    <a:pt x="66" y="636"/>
                  </a:lnTo>
                  <a:lnTo>
                    <a:pt x="43" y="597"/>
                  </a:lnTo>
                  <a:lnTo>
                    <a:pt x="24" y="554"/>
                  </a:lnTo>
                  <a:lnTo>
                    <a:pt x="11" y="510"/>
                  </a:lnTo>
                  <a:lnTo>
                    <a:pt x="3" y="463"/>
                  </a:lnTo>
                  <a:lnTo>
                    <a:pt x="0" y="414"/>
                  </a:lnTo>
                  <a:lnTo>
                    <a:pt x="3" y="367"/>
                  </a:lnTo>
                  <a:lnTo>
                    <a:pt x="11" y="320"/>
                  </a:lnTo>
                  <a:lnTo>
                    <a:pt x="24" y="274"/>
                  </a:lnTo>
                  <a:lnTo>
                    <a:pt x="43" y="233"/>
                  </a:lnTo>
                  <a:lnTo>
                    <a:pt x="66" y="192"/>
                  </a:lnTo>
                  <a:lnTo>
                    <a:pt x="92" y="156"/>
                  </a:lnTo>
                  <a:lnTo>
                    <a:pt x="123" y="121"/>
                  </a:lnTo>
                  <a:lnTo>
                    <a:pt x="157" y="91"/>
                  </a:lnTo>
                  <a:lnTo>
                    <a:pt x="195" y="64"/>
                  </a:lnTo>
                  <a:lnTo>
                    <a:pt x="235" y="42"/>
                  </a:lnTo>
                  <a:lnTo>
                    <a:pt x="278" y="24"/>
                  </a:lnTo>
                  <a:lnTo>
                    <a:pt x="324" y="10"/>
                  </a:lnTo>
                  <a:lnTo>
                    <a:pt x="371" y="2"/>
                  </a:lnTo>
                  <a:lnTo>
                    <a:pt x="419"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70" name="Freeform 26"/>
            <p:cNvSpPr>
              <a:spLocks noEditPoints="1"/>
            </p:cNvSpPr>
            <p:nvPr/>
          </p:nvSpPr>
          <p:spPr bwMode="auto">
            <a:xfrm>
              <a:off x="611" y="262"/>
              <a:ext cx="370" cy="370"/>
            </a:xfrm>
            <a:custGeom>
              <a:avLst/>
              <a:gdLst>
                <a:gd name="T0" fmla="*/ 1868 w 3333"/>
                <a:gd name="T1" fmla="*/ 1702 h 3330"/>
                <a:gd name="T2" fmla="*/ 1871 w 3333"/>
                <a:gd name="T3" fmla="*/ 1751 h 3330"/>
                <a:gd name="T4" fmla="*/ 1860 w 3333"/>
                <a:gd name="T5" fmla="*/ 1824 h 3330"/>
                <a:gd name="T6" fmla="*/ 1830 w 3333"/>
                <a:gd name="T7" fmla="*/ 1967 h 3330"/>
                <a:gd name="T8" fmla="*/ 1803 w 3333"/>
                <a:gd name="T9" fmla="*/ 2101 h 3330"/>
                <a:gd name="T10" fmla="*/ 1792 w 3333"/>
                <a:gd name="T11" fmla="*/ 2160 h 3330"/>
                <a:gd name="T12" fmla="*/ 1968 w 3333"/>
                <a:gd name="T13" fmla="*/ 2342 h 3330"/>
                <a:gd name="T14" fmla="*/ 2161 w 3333"/>
                <a:gd name="T15" fmla="*/ 2189 h 3330"/>
                <a:gd name="T16" fmla="*/ 2167 w 3333"/>
                <a:gd name="T17" fmla="*/ 2134 h 3330"/>
                <a:gd name="T18" fmla="*/ 2146 w 3333"/>
                <a:gd name="T19" fmla="*/ 2027 h 3330"/>
                <a:gd name="T20" fmla="*/ 2115 w 3333"/>
                <a:gd name="T21" fmla="*/ 1877 h 3330"/>
                <a:gd name="T22" fmla="*/ 2093 w 3333"/>
                <a:gd name="T23" fmla="*/ 1776 h 3330"/>
                <a:gd name="T24" fmla="*/ 2095 w 3333"/>
                <a:gd name="T25" fmla="*/ 1713 h 3330"/>
                <a:gd name="T26" fmla="*/ 2078 w 3333"/>
                <a:gd name="T27" fmla="*/ 1671 h 3330"/>
                <a:gd name="T28" fmla="*/ 1835 w 3333"/>
                <a:gd name="T29" fmla="*/ 275 h 3330"/>
                <a:gd name="T30" fmla="*/ 1475 w 3333"/>
                <a:gd name="T31" fmla="*/ 395 h 3330"/>
                <a:gd name="T32" fmla="*/ 1175 w 3333"/>
                <a:gd name="T33" fmla="*/ 635 h 3330"/>
                <a:gd name="T34" fmla="*/ 984 w 3333"/>
                <a:gd name="T35" fmla="*/ 953 h 3330"/>
                <a:gd name="T36" fmla="*/ 913 w 3333"/>
                <a:gd name="T37" fmla="*/ 1305 h 3330"/>
                <a:gd name="T38" fmla="*/ 961 w 3333"/>
                <a:gd name="T39" fmla="*/ 1661 h 3330"/>
                <a:gd name="T40" fmla="*/ 1127 w 3333"/>
                <a:gd name="T41" fmla="*/ 1989 h 3330"/>
                <a:gd name="T42" fmla="*/ 1287 w 3333"/>
                <a:gd name="T43" fmla="*/ 2157 h 3330"/>
                <a:gd name="T44" fmla="*/ 1484 w 3333"/>
                <a:gd name="T45" fmla="*/ 1609 h 3330"/>
                <a:gd name="T46" fmla="*/ 1582 w 3333"/>
                <a:gd name="T47" fmla="*/ 1515 h 3330"/>
                <a:gd name="T48" fmla="*/ 2274 w 3333"/>
                <a:gd name="T49" fmla="*/ 1506 h 3330"/>
                <a:gd name="T50" fmla="*/ 2362 w 3333"/>
                <a:gd name="T51" fmla="*/ 1512 h 3330"/>
                <a:gd name="T52" fmla="*/ 2461 w 3333"/>
                <a:gd name="T53" fmla="*/ 1586 h 3330"/>
                <a:gd name="T54" fmla="*/ 2672 w 3333"/>
                <a:gd name="T55" fmla="*/ 2175 h 3330"/>
                <a:gd name="T56" fmla="*/ 2807 w 3333"/>
                <a:gd name="T57" fmla="*/ 2046 h 3330"/>
                <a:gd name="T58" fmla="*/ 3002 w 3333"/>
                <a:gd name="T59" fmla="*/ 1719 h 3330"/>
                <a:gd name="T60" fmla="*/ 3069 w 3333"/>
                <a:gd name="T61" fmla="*/ 1341 h 3330"/>
                <a:gd name="T62" fmla="*/ 3002 w 3333"/>
                <a:gd name="T63" fmla="*/ 964 h 3330"/>
                <a:gd name="T64" fmla="*/ 2807 w 3333"/>
                <a:gd name="T65" fmla="*/ 636 h 3330"/>
                <a:gd name="T66" fmla="*/ 2507 w 3333"/>
                <a:gd name="T67" fmla="*/ 395 h 3330"/>
                <a:gd name="T68" fmla="*/ 2146 w 3333"/>
                <a:gd name="T69" fmla="*/ 275 h 3330"/>
                <a:gd name="T70" fmla="*/ 2155 w 3333"/>
                <a:gd name="T71" fmla="*/ 10 h 3330"/>
                <a:gd name="T72" fmla="*/ 2542 w 3333"/>
                <a:gd name="T73" fmla="*/ 117 h 3330"/>
                <a:gd name="T74" fmla="*/ 2881 w 3333"/>
                <a:gd name="T75" fmla="*/ 336 h 3330"/>
                <a:gd name="T76" fmla="*/ 3145 w 3333"/>
                <a:gd name="T77" fmla="*/ 654 h 3330"/>
                <a:gd name="T78" fmla="*/ 3296 w 3333"/>
                <a:gd name="T79" fmla="*/ 1027 h 3330"/>
                <a:gd name="T80" fmla="*/ 3331 w 3333"/>
                <a:gd name="T81" fmla="*/ 1420 h 3330"/>
                <a:gd name="T82" fmla="*/ 3250 w 3333"/>
                <a:gd name="T83" fmla="*/ 1809 h 3330"/>
                <a:gd name="T84" fmla="*/ 3052 w 3333"/>
                <a:gd name="T85" fmla="*/ 2164 h 3330"/>
                <a:gd name="T86" fmla="*/ 2749 w 3333"/>
                <a:gd name="T87" fmla="*/ 2449 h 3330"/>
                <a:gd name="T88" fmla="*/ 2412 w 3333"/>
                <a:gd name="T89" fmla="*/ 2618 h 3330"/>
                <a:gd name="T90" fmla="*/ 2004 w 3333"/>
                <a:gd name="T91" fmla="*/ 2683 h 3330"/>
                <a:gd name="T92" fmla="*/ 1596 w 3333"/>
                <a:gd name="T93" fmla="*/ 2618 h 3330"/>
                <a:gd name="T94" fmla="*/ 1315 w 3333"/>
                <a:gd name="T95" fmla="*/ 2489 h 3330"/>
                <a:gd name="T96" fmla="*/ 1243 w 3333"/>
                <a:gd name="T97" fmla="*/ 2479 h 3330"/>
                <a:gd name="T98" fmla="*/ 479 w 3333"/>
                <a:gd name="T99" fmla="*/ 3217 h 3330"/>
                <a:gd name="T100" fmla="*/ 279 w 3333"/>
                <a:gd name="T101" fmla="*/ 3327 h 3330"/>
                <a:gd name="T102" fmla="*/ 111 w 3333"/>
                <a:gd name="T103" fmla="*/ 3289 h 3330"/>
                <a:gd name="T104" fmla="*/ 10 w 3333"/>
                <a:gd name="T105" fmla="*/ 3159 h 3330"/>
                <a:gd name="T106" fmla="*/ 17 w 3333"/>
                <a:gd name="T107" fmla="*/ 2999 h 3330"/>
                <a:gd name="T108" fmla="*/ 113 w 3333"/>
                <a:gd name="T109" fmla="*/ 2851 h 3330"/>
                <a:gd name="T110" fmla="*/ 854 w 3333"/>
                <a:gd name="T111" fmla="*/ 2065 h 3330"/>
                <a:gd name="T112" fmla="*/ 759 w 3333"/>
                <a:gd name="T113" fmla="*/ 1855 h 3330"/>
                <a:gd name="T114" fmla="*/ 653 w 3333"/>
                <a:gd name="T115" fmla="*/ 1435 h 3330"/>
                <a:gd name="T116" fmla="*/ 686 w 3333"/>
                <a:gd name="T117" fmla="*/ 1016 h 3330"/>
                <a:gd name="T118" fmla="*/ 839 w 3333"/>
                <a:gd name="T119" fmla="*/ 648 h 3330"/>
                <a:gd name="T120" fmla="*/ 1101 w 3333"/>
                <a:gd name="T121" fmla="*/ 336 h 3330"/>
                <a:gd name="T122" fmla="*/ 1439 w 3333"/>
                <a:gd name="T123" fmla="*/ 117 h 3330"/>
                <a:gd name="T124" fmla="*/ 1827 w 3333"/>
                <a:gd name="T125" fmla="*/ 10 h 3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33" h="3330">
                  <a:moveTo>
                    <a:pt x="1899" y="1669"/>
                  </a:moveTo>
                  <a:lnTo>
                    <a:pt x="1886" y="1671"/>
                  </a:lnTo>
                  <a:lnTo>
                    <a:pt x="1876" y="1678"/>
                  </a:lnTo>
                  <a:lnTo>
                    <a:pt x="1870" y="1689"/>
                  </a:lnTo>
                  <a:lnTo>
                    <a:pt x="1868" y="1702"/>
                  </a:lnTo>
                  <a:lnTo>
                    <a:pt x="1869" y="1706"/>
                  </a:lnTo>
                  <a:lnTo>
                    <a:pt x="1869" y="1713"/>
                  </a:lnTo>
                  <a:lnTo>
                    <a:pt x="1870" y="1724"/>
                  </a:lnTo>
                  <a:lnTo>
                    <a:pt x="1870" y="1737"/>
                  </a:lnTo>
                  <a:lnTo>
                    <a:pt x="1871" y="1751"/>
                  </a:lnTo>
                  <a:lnTo>
                    <a:pt x="1871" y="1764"/>
                  </a:lnTo>
                  <a:lnTo>
                    <a:pt x="1871" y="1776"/>
                  </a:lnTo>
                  <a:lnTo>
                    <a:pt x="1870" y="1783"/>
                  </a:lnTo>
                  <a:lnTo>
                    <a:pt x="1864" y="1802"/>
                  </a:lnTo>
                  <a:lnTo>
                    <a:pt x="1860" y="1824"/>
                  </a:lnTo>
                  <a:lnTo>
                    <a:pt x="1854" y="1850"/>
                  </a:lnTo>
                  <a:lnTo>
                    <a:pt x="1848" y="1878"/>
                  </a:lnTo>
                  <a:lnTo>
                    <a:pt x="1842" y="1906"/>
                  </a:lnTo>
                  <a:lnTo>
                    <a:pt x="1836" y="1937"/>
                  </a:lnTo>
                  <a:lnTo>
                    <a:pt x="1830" y="1967"/>
                  </a:lnTo>
                  <a:lnTo>
                    <a:pt x="1823" y="1998"/>
                  </a:lnTo>
                  <a:lnTo>
                    <a:pt x="1818" y="2027"/>
                  </a:lnTo>
                  <a:lnTo>
                    <a:pt x="1812" y="2055"/>
                  </a:lnTo>
                  <a:lnTo>
                    <a:pt x="1807" y="2079"/>
                  </a:lnTo>
                  <a:lnTo>
                    <a:pt x="1803" y="2101"/>
                  </a:lnTo>
                  <a:lnTo>
                    <a:pt x="1798" y="2119"/>
                  </a:lnTo>
                  <a:lnTo>
                    <a:pt x="1795" y="2134"/>
                  </a:lnTo>
                  <a:lnTo>
                    <a:pt x="1793" y="2142"/>
                  </a:lnTo>
                  <a:lnTo>
                    <a:pt x="1793" y="2145"/>
                  </a:lnTo>
                  <a:lnTo>
                    <a:pt x="1792" y="2160"/>
                  </a:lnTo>
                  <a:lnTo>
                    <a:pt x="1795" y="2175"/>
                  </a:lnTo>
                  <a:lnTo>
                    <a:pt x="1803" y="2189"/>
                  </a:lnTo>
                  <a:lnTo>
                    <a:pt x="1811" y="2201"/>
                  </a:lnTo>
                  <a:lnTo>
                    <a:pt x="1957" y="2335"/>
                  </a:lnTo>
                  <a:lnTo>
                    <a:pt x="1968" y="2342"/>
                  </a:lnTo>
                  <a:lnTo>
                    <a:pt x="1981" y="2344"/>
                  </a:lnTo>
                  <a:lnTo>
                    <a:pt x="1994" y="2342"/>
                  </a:lnTo>
                  <a:lnTo>
                    <a:pt x="2007" y="2335"/>
                  </a:lnTo>
                  <a:lnTo>
                    <a:pt x="2152" y="2201"/>
                  </a:lnTo>
                  <a:lnTo>
                    <a:pt x="2161" y="2189"/>
                  </a:lnTo>
                  <a:lnTo>
                    <a:pt x="2167" y="2175"/>
                  </a:lnTo>
                  <a:lnTo>
                    <a:pt x="2171" y="2160"/>
                  </a:lnTo>
                  <a:lnTo>
                    <a:pt x="2170" y="2145"/>
                  </a:lnTo>
                  <a:lnTo>
                    <a:pt x="2169" y="2142"/>
                  </a:lnTo>
                  <a:lnTo>
                    <a:pt x="2167" y="2134"/>
                  </a:lnTo>
                  <a:lnTo>
                    <a:pt x="2165" y="2119"/>
                  </a:lnTo>
                  <a:lnTo>
                    <a:pt x="2161" y="2101"/>
                  </a:lnTo>
                  <a:lnTo>
                    <a:pt x="2157" y="2079"/>
                  </a:lnTo>
                  <a:lnTo>
                    <a:pt x="2152" y="2055"/>
                  </a:lnTo>
                  <a:lnTo>
                    <a:pt x="2146" y="2027"/>
                  </a:lnTo>
                  <a:lnTo>
                    <a:pt x="2140" y="1998"/>
                  </a:lnTo>
                  <a:lnTo>
                    <a:pt x="2134" y="1967"/>
                  </a:lnTo>
                  <a:lnTo>
                    <a:pt x="2127" y="1937"/>
                  </a:lnTo>
                  <a:lnTo>
                    <a:pt x="2121" y="1906"/>
                  </a:lnTo>
                  <a:lnTo>
                    <a:pt x="2115" y="1877"/>
                  </a:lnTo>
                  <a:lnTo>
                    <a:pt x="2109" y="1850"/>
                  </a:lnTo>
                  <a:lnTo>
                    <a:pt x="2103" y="1824"/>
                  </a:lnTo>
                  <a:lnTo>
                    <a:pt x="2098" y="1802"/>
                  </a:lnTo>
                  <a:lnTo>
                    <a:pt x="2094" y="1783"/>
                  </a:lnTo>
                  <a:lnTo>
                    <a:pt x="2093" y="1776"/>
                  </a:lnTo>
                  <a:lnTo>
                    <a:pt x="2093" y="1764"/>
                  </a:lnTo>
                  <a:lnTo>
                    <a:pt x="2093" y="1751"/>
                  </a:lnTo>
                  <a:lnTo>
                    <a:pt x="2094" y="1737"/>
                  </a:lnTo>
                  <a:lnTo>
                    <a:pt x="2094" y="1724"/>
                  </a:lnTo>
                  <a:lnTo>
                    <a:pt x="2095" y="1713"/>
                  </a:lnTo>
                  <a:lnTo>
                    <a:pt x="2096" y="1706"/>
                  </a:lnTo>
                  <a:lnTo>
                    <a:pt x="2096" y="1702"/>
                  </a:lnTo>
                  <a:lnTo>
                    <a:pt x="2094" y="1689"/>
                  </a:lnTo>
                  <a:lnTo>
                    <a:pt x="2088" y="1678"/>
                  </a:lnTo>
                  <a:lnTo>
                    <a:pt x="2078" y="1671"/>
                  </a:lnTo>
                  <a:lnTo>
                    <a:pt x="2065" y="1669"/>
                  </a:lnTo>
                  <a:lnTo>
                    <a:pt x="1899" y="1669"/>
                  </a:lnTo>
                  <a:close/>
                  <a:moveTo>
                    <a:pt x="1990" y="264"/>
                  </a:moveTo>
                  <a:lnTo>
                    <a:pt x="1912" y="267"/>
                  </a:lnTo>
                  <a:lnTo>
                    <a:pt x="1835" y="275"/>
                  </a:lnTo>
                  <a:lnTo>
                    <a:pt x="1760" y="288"/>
                  </a:lnTo>
                  <a:lnTo>
                    <a:pt x="1686" y="307"/>
                  </a:lnTo>
                  <a:lnTo>
                    <a:pt x="1613" y="331"/>
                  </a:lnTo>
                  <a:lnTo>
                    <a:pt x="1543" y="360"/>
                  </a:lnTo>
                  <a:lnTo>
                    <a:pt x="1475" y="395"/>
                  </a:lnTo>
                  <a:lnTo>
                    <a:pt x="1409" y="433"/>
                  </a:lnTo>
                  <a:lnTo>
                    <a:pt x="1346" y="477"/>
                  </a:lnTo>
                  <a:lnTo>
                    <a:pt x="1285" y="526"/>
                  </a:lnTo>
                  <a:lnTo>
                    <a:pt x="1228" y="579"/>
                  </a:lnTo>
                  <a:lnTo>
                    <a:pt x="1175" y="635"/>
                  </a:lnTo>
                  <a:lnTo>
                    <a:pt x="1127" y="694"/>
                  </a:lnTo>
                  <a:lnTo>
                    <a:pt x="1085" y="756"/>
                  </a:lnTo>
                  <a:lnTo>
                    <a:pt x="1046" y="820"/>
                  </a:lnTo>
                  <a:lnTo>
                    <a:pt x="1013" y="885"/>
                  </a:lnTo>
                  <a:lnTo>
                    <a:pt x="984" y="953"/>
                  </a:lnTo>
                  <a:lnTo>
                    <a:pt x="961" y="1021"/>
                  </a:lnTo>
                  <a:lnTo>
                    <a:pt x="941" y="1091"/>
                  </a:lnTo>
                  <a:lnTo>
                    <a:pt x="927" y="1162"/>
                  </a:lnTo>
                  <a:lnTo>
                    <a:pt x="918" y="1234"/>
                  </a:lnTo>
                  <a:lnTo>
                    <a:pt x="913" y="1305"/>
                  </a:lnTo>
                  <a:lnTo>
                    <a:pt x="913" y="1377"/>
                  </a:lnTo>
                  <a:lnTo>
                    <a:pt x="918" y="1449"/>
                  </a:lnTo>
                  <a:lnTo>
                    <a:pt x="927" y="1521"/>
                  </a:lnTo>
                  <a:lnTo>
                    <a:pt x="941" y="1591"/>
                  </a:lnTo>
                  <a:lnTo>
                    <a:pt x="961" y="1661"/>
                  </a:lnTo>
                  <a:lnTo>
                    <a:pt x="984" y="1730"/>
                  </a:lnTo>
                  <a:lnTo>
                    <a:pt x="1013" y="1797"/>
                  </a:lnTo>
                  <a:lnTo>
                    <a:pt x="1046" y="1863"/>
                  </a:lnTo>
                  <a:lnTo>
                    <a:pt x="1085" y="1927"/>
                  </a:lnTo>
                  <a:lnTo>
                    <a:pt x="1127" y="1989"/>
                  </a:lnTo>
                  <a:lnTo>
                    <a:pt x="1175" y="2047"/>
                  </a:lnTo>
                  <a:lnTo>
                    <a:pt x="1228" y="2103"/>
                  </a:lnTo>
                  <a:lnTo>
                    <a:pt x="1278" y="2150"/>
                  </a:lnTo>
                  <a:lnTo>
                    <a:pt x="1282" y="2154"/>
                  </a:lnTo>
                  <a:lnTo>
                    <a:pt x="1287" y="2157"/>
                  </a:lnTo>
                  <a:lnTo>
                    <a:pt x="1293" y="2158"/>
                  </a:lnTo>
                  <a:lnTo>
                    <a:pt x="1298" y="2157"/>
                  </a:lnTo>
                  <a:lnTo>
                    <a:pt x="1303" y="2153"/>
                  </a:lnTo>
                  <a:lnTo>
                    <a:pt x="1307" y="2144"/>
                  </a:lnTo>
                  <a:lnTo>
                    <a:pt x="1484" y="1609"/>
                  </a:lnTo>
                  <a:lnTo>
                    <a:pt x="1496" y="1583"/>
                  </a:lnTo>
                  <a:lnTo>
                    <a:pt x="1512" y="1559"/>
                  </a:lnTo>
                  <a:lnTo>
                    <a:pt x="1532" y="1540"/>
                  </a:lnTo>
                  <a:lnTo>
                    <a:pt x="1556" y="1526"/>
                  </a:lnTo>
                  <a:lnTo>
                    <a:pt x="1582" y="1515"/>
                  </a:lnTo>
                  <a:lnTo>
                    <a:pt x="1612" y="1508"/>
                  </a:lnTo>
                  <a:lnTo>
                    <a:pt x="1644" y="1506"/>
                  </a:lnTo>
                  <a:lnTo>
                    <a:pt x="2254" y="1506"/>
                  </a:lnTo>
                  <a:lnTo>
                    <a:pt x="2265" y="1506"/>
                  </a:lnTo>
                  <a:lnTo>
                    <a:pt x="2274" y="1506"/>
                  </a:lnTo>
                  <a:lnTo>
                    <a:pt x="2283" y="1505"/>
                  </a:lnTo>
                  <a:lnTo>
                    <a:pt x="2294" y="1505"/>
                  </a:lnTo>
                  <a:lnTo>
                    <a:pt x="2311" y="1505"/>
                  </a:lnTo>
                  <a:lnTo>
                    <a:pt x="2338" y="1507"/>
                  </a:lnTo>
                  <a:lnTo>
                    <a:pt x="2362" y="1512"/>
                  </a:lnTo>
                  <a:lnTo>
                    <a:pt x="2386" y="1520"/>
                  </a:lnTo>
                  <a:lnTo>
                    <a:pt x="2408" y="1532"/>
                  </a:lnTo>
                  <a:lnTo>
                    <a:pt x="2428" y="1547"/>
                  </a:lnTo>
                  <a:lnTo>
                    <a:pt x="2446" y="1565"/>
                  </a:lnTo>
                  <a:lnTo>
                    <a:pt x="2461" y="1586"/>
                  </a:lnTo>
                  <a:lnTo>
                    <a:pt x="2472" y="1609"/>
                  </a:lnTo>
                  <a:lnTo>
                    <a:pt x="2655" y="2162"/>
                  </a:lnTo>
                  <a:lnTo>
                    <a:pt x="2660" y="2171"/>
                  </a:lnTo>
                  <a:lnTo>
                    <a:pt x="2666" y="2175"/>
                  </a:lnTo>
                  <a:lnTo>
                    <a:pt x="2672" y="2175"/>
                  </a:lnTo>
                  <a:lnTo>
                    <a:pt x="2677" y="2173"/>
                  </a:lnTo>
                  <a:lnTo>
                    <a:pt x="2681" y="2169"/>
                  </a:lnTo>
                  <a:lnTo>
                    <a:pt x="2719" y="2138"/>
                  </a:lnTo>
                  <a:lnTo>
                    <a:pt x="2754" y="2103"/>
                  </a:lnTo>
                  <a:lnTo>
                    <a:pt x="2807" y="2046"/>
                  </a:lnTo>
                  <a:lnTo>
                    <a:pt x="2856" y="1987"/>
                  </a:lnTo>
                  <a:lnTo>
                    <a:pt x="2899" y="1923"/>
                  </a:lnTo>
                  <a:lnTo>
                    <a:pt x="2939" y="1858"/>
                  </a:lnTo>
                  <a:lnTo>
                    <a:pt x="2972" y="1789"/>
                  </a:lnTo>
                  <a:lnTo>
                    <a:pt x="3002" y="1719"/>
                  </a:lnTo>
                  <a:lnTo>
                    <a:pt x="3026" y="1647"/>
                  </a:lnTo>
                  <a:lnTo>
                    <a:pt x="3045" y="1572"/>
                  </a:lnTo>
                  <a:lnTo>
                    <a:pt x="3059" y="1497"/>
                  </a:lnTo>
                  <a:lnTo>
                    <a:pt x="3067" y="1419"/>
                  </a:lnTo>
                  <a:lnTo>
                    <a:pt x="3069" y="1341"/>
                  </a:lnTo>
                  <a:lnTo>
                    <a:pt x="3067" y="1263"/>
                  </a:lnTo>
                  <a:lnTo>
                    <a:pt x="3058" y="1186"/>
                  </a:lnTo>
                  <a:lnTo>
                    <a:pt x="3045" y="1110"/>
                  </a:lnTo>
                  <a:lnTo>
                    <a:pt x="3026" y="1036"/>
                  </a:lnTo>
                  <a:lnTo>
                    <a:pt x="3002" y="964"/>
                  </a:lnTo>
                  <a:lnTo>
                    <a:pt x="2972" y="893"/>
                  </a:lnTo>
                  <a:lnTo>
                    <a:pt x="2938" y="825"/>
                  </a:lnTo>
                  <a:lnTo>
                    <a:pt x="2899" y="759"/>
                  </a:lnTo>
                  <a:lnTo>
                    <a:pt x="2856" y="696"/>
                  </a:lnTo>
                  <a:lnTo>
                    <a:pt x="2807" y="636"/>
                  </a:lnTo>
                  <a:lnTo>
                    <a:pt x="2754" y="579"/>
                  </a:lnTo>
                  <a:lnTo>
                    <a:pt x="2696" y="526"/>
                  </a:lnTo>
                  <a:lnTo>
                    <a:pt x="2636" y="477"/>
                  </a:lnTo>
                  <a:lnTo>
                    <a:pt x="2573" y="433"/>
                  </a:lnTo>
                  <a:lnTo>
                    <a:pt x="2507" y="395"/>
                  </a:lnTo>
                  <a:lnTo>
                    <a:pt x="2439" y="360"/>
                  </a:lnTo>
                  <a:lnTo>
                    <a:pt x="2368" y="331"/>
                  </a:lnTo>
                  <a:lnTo>
                    <a:pt x="2296" y="307"/>
                  </a:lnTo>
                  <a:lnTo>
                    <a:pt x="2222" y="288"/>
                  </a:lnTo>
                  <a:lnTo>
                    <a:pt x="2146" y="275"/>
                  </a:lnTo>
                  <a:lnTo>
                    <a:pt x="2069" y="267"/>
                  </a:lnTo>
                  <a:lnTo>
                    <a:pt x="1990" y="264"/>
                  </a:lnTo>
                  <a:close/>
                  <a:moveTo>
                    <a:pt x="1990" y="0"/>
                  </a:moveTo>
                  <a:lnTo>
                    <a:pt x="2074" y="2"/>
                  </a:lnTo>
                  <a:lnTo>
                    <a:pt x="2155" y="10"/>
                  </a:lnTo>
                  <a:lnTo>
                    <a:pt x="2235" y="21"/>
                  </a:lnTo>
                  <a:lnTo>
                    <a:pt x="2314" y="39"/>
                  </a:lnTo>
                  <a:lnTo>
                    <a:pt x="2392" y="60"/>
                  </a:lnTo>
                  <a:lnTo>
                    <a:pt x="2468" y="86"/>
                  </a:lnTo>
                  <a:lnTo>
                    <a:pt x="2542" y="117"/>
                  </a:lnTo>
                  <a:lnTo>
                    <a:pt x="2615" y="152"/>
                  </a:lnTo>
                  <a:lnTo>
                    <a:pt x="2685" y="192"/>
                  </a:lnTo>
                  <a:lnTo>
                    <a:pt x="2752" y="235"/>
                  </a:lnTo>
                  <a:lnTo>
                    <a:pt x="2818" y="284"/>
                  </a:lnTo>
                  <a:lnTo>
                    <a:pt x="2881" y="336"/>
                  </a:lnTo>
                  <a:lnTo>
                    <a:pt x="2941" y="393"/>
                  </a:lnTo>
                  <a:lnTo>
                    <a:pt x="2999" y="455"/>
                  </a:lnTo>
                  <a:lnTo>
                    <a:pt x="3052" y="519"/>
                  </a:lnTo>
                  <a:lnTo>
                    <a:pt x="3100" y="585"/>
                  </a:lnTo>
                  <a:lnTo>
                    <a:pt x="3145" y="654"/>
                  </a:lnTo>
                  <a:lnTo>
                    <a:pt x="3185" y="725"/>
                  </a:lnTo>
                  <a:lnTo>
                    <a:pt x="3219" y="799"/>
                  </a:lnTo>
                  <a:lnTo>
                    <a:pt x="3250" y="874"/>
                  </a:lnTo>
                  <a:lnTo>
                    <a:pt x="3275" y="950"/>
                  </a:lnTo>
                  <a:lnTo>
                    <a:pt x="3296" y="1027"/>
                  </a:lnTo>
                  <a:lnTo>
                    <a:pt x="3313" y="1104"/>
                  </a:lnTo>
                  <a:lnTo>
                    <a:pt x="3324" y="1183"/>
                  </a:lnTo>
                  <a:lnTo>
                    <a:pt x="3331" y="1262"/>
                  </a:lnTo>
                  <a:lnTo>
                    <a:pt x="3333" y="1341"/>
                  </a:lnTo>
                  <a:lnTo>
                    <a:pt x="3331" y="1420"/>
                  </a:lnTo>
                  <a:lnTo>
                    <a:pt x="3324" y="1500"/>
                  </a:lnTo>
                  <a:lnTo>
                    <a:pt x="3313" y="1578"/>
                  </a:lnTo>
                  <a:lnTo>
                    <a:pt x="3296" y="1656"/>
                  </a:lnTo>
                  <a:lnTo>
                    <a:pt x="3275" y="1733"/>
                  </a:lnTo>
                  <a:lnTo>
                    <a:pt x="3250" y="1809"/>
                  </a:lnTo>
                  <a:lnTo>
                    <a:pt x="3219" y="1883"/>
                  </a:lnTo>
                  <a:lnTo>
                    <a:pt x="3185" y="1956"/>
                  </a:lnTo>
                  <a:lnTo>
                    <a:pt x="3145" y="2027"/>
                  </a:lnTo>
                  <a:lnTo>
                    <a:pt x="3100" y="2097"/>
                  </a:lnTo>
                  <a:lnTo>
                    <a:pt x="3052" y="2164"/>
                  </a:lnTo>
                  <a:lnTo>
                    <a:pt x="2999" y="2228"/>
                  </a:lnTo>
                  <a:lnTo>
                    <a:pt x="2941" y="2290"/>
                  </a:lnTo>
                  <a:lnTo>
                    <a:pt x="2879" y="2348"/>
                  </a:lnTo>
                  <a:lnTo>
                    <a:pt x="2815" y="2400"/>
                  </a:lnTo>
                  <a:lnTo>
                    <a:pt x="2749" y="2449"/>
                  </a:lnTo>
                  <a:lnTo>
                    <a:pt x="2686" y="2490"/>
                  </a:lnTo>
                  <a:lnTo>
                    <a:pt x="2622" y="2527"/>
                  </a:lnTo>
                  <a:lnTo>
                    <a:pt x="2556" y="2560"/>
                  </a:lnTo>
                  <a:lnTo>
                    <a:pt x="2488" y="2589"/>
                  </a:lnTo>
                  <a:lnTo>
                    <a:pt x="2412" y="2618"/>
                  </a:lnTo>
                  <a:lnTo>
                    <a:pt x="2333" y="2640"/>
                  </a:lnTo>
                  <a:lnTo>
                    <a:pt x="2252" y="2658"/>
                  </a:lnTo>
                  <a:lnTo>
                    <a:pt x="2170" y="2671"/>
                  </a:lnTo>
                  <a:lnTo>
                    <a:pt x="2088" y="2679"/>
                  </a:lnTo>
                  <a:lnTo>
                    <a:pt x="2004" y="2683"/>
                  </a:lnTo>
                  <a:lnTo>
                    <a:pt x="1914" y="2679"/>
                  </a:lnTo>
                  <a:lnTo>
                    <a:pt x="1825" y="2670"/>
                  </a:lnTo>
                  <a:lnTo>
                    <a:pt x="1738" y="2655"/>
                  </a:lnTo>
                  <a:lnTo>
                    <a:pt x="1650" y="2634"/>
                  </a:lnTo>
                  <a:lnTo>
                    <a:pt x="1596" y="2618"/>
                  </a:lnTo>
                  <a:lnTo>
                    <a:pt x="1544" y="2599"/>
                  </a:lnTo>
                  <a:lnTo>
                    <a:pt x="1474" y="2571"/>
                  </a:lnTo>
                  <a:lnTo>
                    <a:pt x="1396" y="2534"/>
                  </a:lnTo>
                  <a:lnTo>
                    <a:pt x="1320" y="2492"/>
                  </a:lnTo>
                  <a:lnTo>
                    <a:pt x="1315" y="2489"/>
                  </a:lnTo>
                  <a:lnTo>
                    <a:pt x="1307" y="2486"/>
                  </a:lnTo>
                  <a:lnTo>
                    <a:pt x="1296" y="2482"/>
                  </a:lnTo>
                  <a:lnTo>
                    <a:pt x="1281" y="2478"/>
                  </a:lnTo>
                  <a:lnTo>
                    <a:pt x="1263" y="2477"/>
                  </a:lnTo>
                  <a:lnTo>
                    <a:pt x="1243" y="2479"/>
                  </a:lnTo>
                  <a:lnTo>
                    <a:pt x="1223" y="2485"/>
                  </a:lnTo>
                  <a:lnTo>
                    <a:pt x="1204" y="2495"/>
                  </a:lnTo>
                  <a:lnTo>
                    <a:pt x="1188" y="2509"/>
                  </a:lnTo>
                  <a:lnTo>
                    <a:pt x="1187" y="2510"/>
                  </a:lnTo>
                  <a:lnTo>
                    <a:pt x="479" y="3217"/>
                  </a:lnTo>
                  <a:lnTo>
                    <a:pt x="442" y="3251"/>
                  </a:lnTo>
                  <a:lnTo>
                    <a:pt x="403" y="3278"/>
                  </a:lnTo>
                  <a:lnTo>
                    <a:pt x="363" y="3300"/>
                  </a:lnTo>
                  <a:lnTo>
                    <a:pt x="321" y="3317"/>
                  </a:lnTo>
                  <a:lnTo>
                    <a:pt x="279" y="3327"/>
                  </a:lnTo>
                  <a:lnTo>
                    <a:pt x="238" y="3330"/>
                  </a:lnTo>
                  <a:lnTo>
                    <a:pt x="203" y="3328"/>
                  </a:lnTo>
                  <a:lnTo>
                    <a:pt x="171" y="3320"/>
                  </a:lnTo>
                  <a:lnTo>
                    <a:pt x="139" y="3306"/>
                  </a:lnTo>
                  <a:lnTo>
                    <a:pt x="111" y="3289"/>
                  </a:lnTo>
                  <a:lnTo>
                    <a:pt x="84" y="3267"/>
                  </a:lnTo>
                  <a:lnTo>
                    <a:pt x="63" y="3246"/>
                  </a:lnTo>
                  <a:lnTo>
                    <a:pt x="40" y="3218"/>
                  </a:lnTo>
                  <a:lnTo>
                    <a:pt x="22" y="3190"/>
                  </a:lnTo>
                  <a:lnTo>
                    <a:pt x="10" y="3159"/>
                  </a:lnTo>
                  <a:lnTo>
                    <a:pt x="3" y="3128"/>
                  </a:lnTo>
                  <a:lnTo>
                    <a:pt x="0" y="3096"/>
                  </a:lnTo>
                  <a:lnTo>
                    <a:pt x="2" y="3064"/>
                  </a:lnTo>
                  <a:lnTo>
                    <a:pt x="7" y="3032"/>
                  </a:lnTo>
                  <a:lnTo>
                    <a:pt x="17" y="2999"/>
                  </a:lnTo>
                  <a:lnTo>
                    <a:pt x="30" y="2967"/>
                  </a:lnTo>
                  <a:lnTo>
                    <a:pt x="47" y="2936"/>
                  </a:lnTo>
                  <a:lnTo>
                    <a:pt x="66" y="2906"/>
                  </a:lnTo>
                  <a:lnTo>
                    <a:pt x="88" y="2878"/>
                  </a:lnTo>
                  <a:lnTo>
                    <a:pt x="113" y="2851"/>
                  </a:lnTo>
                  <a:lnTo>
                    <a:pt x="824" y="2142"/>
                  </a:lnTo>
                  <a:lnTo>
                    <a:pt x="838" y="2124"/>
                  </a:lnTo>
                  <a:lnTo>
                    <a:pt x="848" y="2104"/>
                  </a:lnTo>
                  <a:lnTo>
                    <a:pt x="853" y="2084"/>
                  </a:lnTo>
                  <a:lnTo>
                    <a:pt x="854" y="2065"/>
                  </a:lnTo>
                  <a:lnTo>
                    <a:pt x="852" y="2045"/>
                  </a:lnTo>
                  <a:lnTo>
                    <a:pt x="847" y="2027"/>
                  </a:lnTo>
                  <a:lnTo>
                    <a:pt x="839" y="2011"/>
                  </a:lnTo>
                  <a:lnTo>
                    <a:pt x="796" y="1935"/>
                  </a:lnTo>
                  <a:lnTo>
                    <a:pt x="759" y="1855"/>
                  </a:lnTo>
                  <a:lnTo>
                    <a:pt x="727" y="1773"/>
                  </a:lnTo>
                  <a:lnTo>
                    <a:pt x="700" y="1691"/>
                  </a:lnTo>
                  <a:lnTo>
                    <a:pt x="678" y="1606"/>
                  </a:lnTo>
                  <a:lnTo>
                    <a:pt x="663" y="1521"/>
                  </a:lnTo>
                  <a:lnTo>
                    <a:pt x="653" y="1435"/>
                  </a:lnTo>
                  <a:lnTo>
                    <a:pt x="649" y="1348"/>
                  </a:lnTo>
                  <a:lnTo>
                    <a:pt x="650" y="1261"/>
                  </a:lnTo>
                  <a:lnTo>
                    <a:pt x="657" y="1175"/>
                  </a:lnTo>
                  <a:lnTo>
                    <a:pt x="669" y="1095"/>
                  </a:lnTo>
                  <a:lnTo>
                    <a:pt x="686" y="1016"/>
                  </a:lnTo>
                  <a:lnTo>
                    <a:pt x="708" y="939"/>
                  </a:lnTo>
                  <a:lnTo>
                    <a:pt x="733" y="863"/>
                  </a:lnTo>
                  <a:lnTo>
                    <a:pt x="765" y="789"/>
                  </a:lnTo>
                  <a:lnTo>
                    <a:pt x="799" y="717"/>
                  </a:lnTo>
                  <a:lnTo>
                    <a:pt x="839" y="648"/>
                  </a:lnTo>
                  <a:lnTo>
                    <a:pt x="883" y="580"/>
                  </a:lnTo>
                  <a:lnTo>
                    <a:pt x="931" y="515"/>
                  </a:lnTo>
                  <a:lnTo>
                    <a:pt x="984" y="453"/>
                  </a:lnTo>
                  <a:lnTo>
                    <a:pt x="1041" y="393"/>
                  </a:lnTo>
                  <a:lnTo>
                    <a:pt x="1101" y="336"/>
                  </a:lnTo>
                  <a:lnTo>
                    <a:pt x="1164" y="284"/>
                  </a:lnTo>
                  <a:lnTo>
                    <a:pt x="1229" y="235"/>
                  </a:lnTo>
                  <a:lnTo>
                    <a:pt x="1297" y="192"/>
                  </a:lnTo>
                  <a:lnTo>
                    <a:pt x="1367" y="152"/>
                  </a:lnTo>
                  <a:lnTo>
                    <a:pt x="1439" y="117"/>
                  </a:lnTo>
                  <a:lnTo>
                    <a:pt x="1513" y="86"/>
                  </a:lnTo>
                  <a:lnTo>
                    <a:pt x="1589" y="60"/>
                  </a:lnTo>
                  <a:lnTo>
                    <a:pt x="1667" y="39"/>
                  </a:lnTo>
                  <a:lnTo>
                    <a:pt x="1747" y="21"/>
                  </a:lnTo>
                  <a:lnTo>
                    <a:pt x="1827" y="10"/>
                  </a:lnTo>
                  <a:lnTo>
                    <a:pt x="1908" y="2"/>
                  </a:lnTo>
                  <a:lnTo>
                    <a:pt x="1990"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302293" y="2028586"/>
            <a:ext cx="8589044" cy="3796826"/>
            <a:chOff x="507" y="1182"/>
            <a:chExt cx="3091" cy="2558"/>
          </a:xfrm>
        </p:grpSpPr>
        <p:sp>
          <p:nvSpPr>
            <p:cNvPr id="6"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7"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9"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10" name="Freeform 9"/>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1" name="Oval 10"/>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2" name="Oval 11"/>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3" name="Freeform 7"/>
              <p:cNvSpPr>
                <a:spLocks/>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headEnd/>
                <a:tailEnd/>
              </a:ln>
              <a:extLst/>
            </p:spPr>
            <p:txBody>
              <a:bodyPr vert="horz" wrap="square" lIns="68562" tIns="34281" rIns="68562" bIns="34281" numCol="1" anchor="t" anchorCtr="0" compatLnSpc="1">
                <a:prstTxWarp prst="textNoShape">
                  <a:avLst/>
                </a:prstTxWarp>
              </a:bodyPr>
              <a:lstStyle/>
              <a:p>
                <a:r>
                  <a:rPr lang="en-US" sz="1350" dirty="0"/>
                  <a:t>Sebuah </a:t>
                </a:r>
                <a:r>
                  <a:rPr lang="en-US" sz="1350" dirty="0" err="1"/>
                  <a:t>mata</a:t>
                </a:r>
                <a:r>
                  <a:rPr lang="en-US" sz="1350" dirty="0"/>
                  <a:t> </a:t>
                </a:r>
                <a:r>
                  <a:rPr lang="en-US" sz="1350" dirty="0" err="1"/>
                  <a:t>uang</a:t>
                </a:r>
                <a:r>
                  <a:rPr lang="en-US" sz="1350" dirty="0"/>
                  <a:t> </a:t>
                </a:r>
                <a:r>
                  <a:rPr lang="en-US" sz="1350" dirty="0" err="1"/>
                  <a:t>logam</a:t>
                </a:r>
                <a:r>
                  <a:rPr lang="en-US" sz="1350" dirty="0"/>
                  <a:t> </a:t>
                </a:r>
                <a:r>
                  <a:rPr lang="en-US" sz="1350" dirty="0" err="1"/>
                  <a:t>dan</a:t>
                </a:r>
                <a:r>
                  <a:rPr lang="en-US" sz="1350" dirty="0"/>
                  <a:t> </a:t>
                </a:r>
                <a:r>
                  <a:rPr lang="en-US" sz="1350" dirty="0" err="1"/>
                  <a:t>sebuah</a:t>
                </a:r>
                <a:r>
                  <a:rPr lang="en-US" sz="1350" dirty="0"/>
                  <a:t> </a:t>
                </a:r>
                <a:r>
                  <a:rPr lang="en-US" sz="1350" dirty="0" err="1"/>
                  <a:t>dadu</a:t>
                </a:r>
                <a:r>
                  <a:rPr lang="en-US" sz="1350" dirty="0"/>
                  <a:t> </a:t>
                </a:r>
                <a:r>
                  <a:rPr lang="en-US" sz="1350" dirty="0" err="1"/>
                  <a:t>dilemparkan</a:t>
                </a:r>
                <a:r>
                  <a:rPr lang="en-US" sz="1350" dirty="0"/>
                  <a:t> </a:t>
                </a:r>
                <a:r>
                  <a:rPr lang="en-US" sz="1350" dirty="0" err="1"/>
                  <a:t>satu</a:t>
                </a:r>
                <a:r>
                  <a:rPr lang="en-US" sz="1350" dirty="0"/>
                  <a:t> kali </a:t>
                </a:r>
                <a:r>
                  <a:rPr lang="en-US" sz="1350" dirty="0" err="1"/>
                  <a:t>secara</a:t>
                </a:r>
                <a:r>
                  <a:rPr lang="en-US" sz="1350" dirty="0"/>
                  <a:t> </a:t>
                </a:r>
                <a:r>
                  <a:rPr lang="en-US" sz="1350" dirty="0" err="1"/>
                  <a:t>bersamaan</a:t>
                </a:r>
                <a:r>
                  <a:rPr lang="en-US" sz="1350" dirty="0"/>
                  <a:t>. </a:t>
                </a:r>
                <a:r>
                  <a:rPr lang="en-US" sz="1350" dirty="0" err="1"/>
                  <a:t>Tentukan</a:t>
                </a:r>
                <a:r>
                  <a:rPr lang="en-US" sz="1350" dirty="0"/>
                  <a:t> </a:t>
                </a:r>
                <a:r>
                  <a:rPr lang="en-US" sz="1350" dirty="0" err="1"/>
                  <a:t>probabilitas</a:t>
                </a:r>
                <a:r>
                  <a:rPr lang="en-US" sz="1350" dirty="0"/>
                  <a:t> </a:t>
                </a:r>
                <a:r>
                  <a:rPr lang="en-US" sz="1350" dirty="0" err="1"/>
                  <a:t>munculnya</a:t>
                </a:r>
                <a:r>
                  <a:rPr lang="en-US" sz="1350" dirty="0"/>
                  <a:t> </a:t>
                </a:r>
                <a:r>
                  <a:rPr lang="en-US" sz="1350" dirty="0" err="1"/>
                  <a:t>sisi</a:t>
                </a:r>
                <a:r>
                  <a:rPr lang="en-US" sz="1350" dirty="0"/>
                  <a:t> </a:t>
                </a:r>
                <a:r>
                  <a:rPr lang="en-US" sz="1350" dirty="0" err="1"/>
                  <a:t>muka</a:t>
                </a:r>
                <a:r>
                  <a:rPr lang="en-US" sz="1350" dirty="0"/>
                  <a:t> </a:t>
                </a:r>
                <a:r>
                  <a:rPr lang="en-US" sz="1350" dirty="0" err="1"/>
                  <a:t>pada</a:t>
                </a:r>
                <a:r>
                  <a:rPr lang="en-US" sz="1350" dirty="0"/>
                  <a:t> </a:t>
                </a:r>
                <a:r>
                  <a:rPr lang="en-US" sz="1350" dirty="0" err="1"/>
                  <a:t>uang</a:t>
                </a:r>
                <a:r>
                  <a:rPr lang="en-US" sz="1350" dirty="0"/>
                  <a:t> </a:t>
                </a:r>
                <a:r>
                  <a:rPr lang="en-US" sz="1350" dirty="0" err="1"/>
                  <a:t>logam</a:t>
                </a:r>
                <a:r>
                  <a:rPr lang="en-US" sz="1350" dirty="0"/>
                  <a:t> </a:t>
                </a:r>
                <a:r>
                  <a:rPr lang="en-US" sz="1350" dirty="0" err="1"/>
                  <a:t>dan</a:t>
                </a:r>
                <a:r>
                  <a:rPr lang="en-US" sz="1350" dirty="0"/>
                  <a:t> </a:t>
                </a:r>
                <a:r>
                  <a:rPr lang="en-US" sz="1350" dirty="0" err="1"/>
                  <a:t>mata</a:t>
                </a:r>
                <a:r>
                  <a:rPr lang="en-US" sz="1350" dirty="0"/>
                  <a:t> 4 </a:t>
                </a:r>
                <a:r>
                  <a:rPr lang="en-US" sz="1350" dirty="0" err="1"/>
                  <a:t>pada</a:t>
                </a:r>
                <a:r>
                  <a:rPr lang="en-US" sz="1350" dirty="0"/>
                  <a:t> </a:t>
                </a:r>
                <a:r>
                  <a:rPr lang="en-US" sz="1350" dirty="0" err="1"/>
                  <a:t>dadu</a:t>
                </a:r>
                <a:r>
                  <a:rPr lang="en-US" sz="1350" dirty="0"/>
                  <a:t>.</a:t>
                </a:r>
              </a:p>
              <a:p>
                <a:endParaRPr lang="en-US" sz="1350" dirty="0"/>
              </a:p>
              <a:p>
                <a:r>
                  <a:rPr lang="en-US" sz="1350" dirty="0" err="1"/>
                  <a:t>Jawab</a:t>
                </a:r>
                <a:r>
                  <a:rPr lang="en-US" sz="1350" dirty="0"/>
                  <a:t> :</a:t>
                </a:r>
              </a:p>
              <a:p>
                <a:endParaRPr lang="en-US" sz="1350" dirty="0"/>
              </a:p>
              <a:p>
                <a:r>
                  <a:rPr lang="en-US" sz="1350" dirty="0"/>
                  <a:t>A = </a:t>
                </a:r>
                <a:r>
                  <a:rPr lang="en-US" sz="1350" dirty="0" err="1"/>
                  <a:t>munculnya</a:t>
                </a:r>
                <a:r>
                  <a:rPr lang="en-US" sz="1350" dirty="0"/>
                  <a:t> </a:t>
                </a:r>
                <a:r>
                  <a:rPr lang="en-US" sz="1350" dirty="0" err="1"/>
                  <a:t>sisi</a:t>
                </a:r>
                <a:r>
                  <a:rPr lang="en-US" sz="1350" dirty="0"/>
                  <a:t> </a:t>
                </a:r>
                <a:r>
                  <a:rPr lang="en-US" sz="1350" dirty="0" err="1"/>
                  <a:t>muka</a:t>
                </a:r>
                <a:r>
                  <a:rPr lang="en-US" sz="1350" dirty="0"/>
                  <a:t> </a:t>
                </a:r>
                <a:r>
                  <a:rPr lang="en-US" sz="1350" dirty="0" err="1"/>
                  <a:t>pada</a:t>
                </a:r>
                <a:r>
                  <a:rPr lang="en-US" sz="1350" dirty="0"/>
                  <a:t> </a:t>
                </a:r>
                <a:r>
                  <a:rPr lang="en-US" sz="1350" dirty="0" err="1"/>
                  <a:t>uang</a:t>
                </a:r>
                <a:r>
                  <a:rPr lang="en-US" sz="1350" dirty="0"/>
                  <a:t> </a:t>
                </a:r>
                <a:r>
                  <a:rPr lang="en-US" sz="1350" dirty="0" err="1"/>
                  <a:t>logam</a:t>
                </a:r>
                <a:endParaRPr lang="en-US" sz="1350" dirty="0"/>
              </a:p>
              <a:p>
                <a:r>
                  <a:rPr lang="en-US" sz="1350" dirty="0"/>
                  <a:t>B = </a:t>
                </a:r>
                <a:r>
                  <a:rPr lang="en-US" sz="1350" dirty="0" err="1"/>
                  <a:t>mata</a:t>
                </a:r>
                <a:r>
                  <a:rPr lang="en-US" sz="1350" dirty="0"/>
                  <a:t> 4 </a:t>
                </a:r>
                <a:r>
                  <a:rPr lang="en-US" sz="1350" dirty="0" err="1"/>
                  <a:t>pada</a:t>
                </a:r>
                <a:r>
                  <a:rPr lang="en-US" sz="1350" dirty="0"/>
                  <a:t> </a:t>
                </a:r>
                <a:r>
                  <a:rPr lang="en-US" sz="1350" dirty="0" err="1"/>
                  <a:t>dadu</a:t>
                </a:r>
                <a:endParaRPr lang="en-US" sz="1350" dirty="0"/>
              </a:p>
              <a:p>
                <a:endParaRPr lang="en-US" sz="1350" dirty="0"/>
              </a:p>
              <a:p>
                <a:endParaRPr lang="en-US" sz="1350" dirty="0"/>
              </a:p>
              <a:p>
                <a:r>
                  <a:rPr lang="en-US" sz="1350" dirty="0"/>
                  <a:t>P ( A B ) = P(A) . P(B) =</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6</m:t>
                        </m:r>
                      </m:num>
                      <m:den>
                        <m:r>
                          <a:rPr lang="en-US" i="1">
                            <a:latin typeface="Cambria Math" panose="02040503050406030204" pitchFamily="18" charset="0"/>
                          </a:rPr>
                          <m:t>6</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12</m:t>
                        </m:r>
                      </m:den>
                    </m:f>
                  </m:oMath>
                </a14:m>
                <a:endParaRPr lang="en-US" dirty="0"/>
              </a:p>
              <a:p>
                <a:endParaRPr lang="en-US" sz="1350" dirty="0"/>
              </a:p>
            </p:txBody>
          </p:sp>
        </mc:Choice>
        <mc:Fallback>
          <p:sp>
            <p:nvSpPr>
              <p:cNvPr id="13" name="Freeform 7"/>
              <p:cNvSpPr>
                <a:spLocks noRot="1" noChangeAspect="1" noMove="1" noResize="1" noEditPoints="1" noAdjustHandles="1" noChangeArrowheads="1" noChangeShapeType="1" noTextEdit="1"/>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blipFill rotWithShape="1">
                <a:blip r:embed="rId1"/>
                <a:stretch>
                  <a:fillRect l="-517" t="-725"/>
                </a:stretch>
              </a:blipFill>
              <a:ln w="0">
                <a:noFill/>
                <a:prstDash val="solid"/>
                <a:round/>
              </a:ln>
            </p:spPr>
            <p:txBody>
              <a:bodyPr/>
              <a:lstStyle/>
              <a:p>
                <a:r>
                  <a:rPr lang="en-US">
                    <a:noFill/>
                  </a:rPr>
                  <a:t> </a:t>
                </a:r>
                <a:endParaRPr lang="en-US">
                  <a:noFill/>
                </a:endParaRPr>
              </a:p>
            </p:txBody>
          </p:sp>
        </mc:Fallback>
      </mc:AlternateContent>
      <p:sp>
        <p:nvSpPr>
          <p:cNvPr id="15" name="Title 1"/>
          <p:cNvSpPr>
            <a:spLocks noGrp="1"/>
          </p:cNvSpPr>
          <p:nvPr>
            <p:ph type="title"/>
          </p:nvPr>
        </p:nvSpPr>
        <p:spPr>
          <a:xfrm>
            <a:off x="2247307" y="996423"/>
            <a:ext cx="6626945" cy="969771"/>
          </a:xfrm>
        </p:spPr>
        <p:txBody>
          <a:bodyPr>
            <a:normAutofit fontScale="90000"/>
          </a:bodyPr>
          <a:lstStyle/>
          <a:p>
            <a:r>
              <a:rPr lang="en-US" dirty="0" err="1"/>
              <a:t>Hukum</a:t>
            </a:r>
            <a:r>
              <a:rPr lang="en-US" dirty="0"/>
              <a:t> </a:t>
            </a:r>
            <a:r>
              <a:rPr lang="en-US" dirty="0" err="1"/>
              <a:t>Perkalian</a:t>
            </a:r>
            <a:br>
              <a:rPr lang="en-US" dirty="0"/>
            </a:br>
            <a:r>
              <a:rPr lang="en-US" dirty="0" err="1"/>
              <a:t>kejadian</a:t>
            </a:r>
            <a:r>
              <a:rPr lang="en-US" dirty="0"/>
              <a:t> </a:t>
            </a:r>
            <a:r>
              <a:rPr lang="en-US" dirty="0" err="1" smtClean="0"/>
              <a:t>bebas</a:t>
            </a:r>
            <a:r>
              <a:rPr lang="en-US" dirty="0" smtClean="0"/>
              <a:t> </a:t>
            </a:r>
            <a:br>
              <a:rPr lang="en-US" dirty="0" smtClean="0"/>
            </a:br>
            <a:r>
              <a:rPr lang="en-US" dirty="0" smtClean="0"/>
              <a:t>(independent event)</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621677" y="3751437"/>
            <a:ext cx="2056569" cy="274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2201204" y="1349166"/>
            <a:ext cx="4741594" cy="3920189"/>
            <a:chOff x="2650664" y="301452"/>
            <a:chExt cx="6937175" cy="5767296"/>
          </a:xfrm>
        </p:grpSpPr>
        <p:pic>
          <p:nvPicPr>
            <p:cNvPr id="68" name="Picture 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482635" flipH="1">
              <a:off x="7426037" y="5644066"/>
              <a:ext cx="662255" cy="388586"/>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82635" flipH="1">
              <a:off x="6268305" y="5475165"/>
              <a:ext cx="1009137" cy="388586"/>
            </a:xfrm>
            <a:prstGeom prst="rect">
              <a:avLst/>
            </a:prstGeom>
          </p:spPr>
        </p:pic>
        <p:pic>
          <p:nvPicPr>
            <p:cNvPr id="70" name="Picture 6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117365">
              <a:off x="4082183" y="5680162"/>
              <a:ext cx="662255" cy="388586"/>
            </a:xfrm>
            <a:prstGeom prst="rect">
              <a:avLst/>
            </a:prstGeom>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17365">
              <a:off x="4959434" y="5467635"/>
              <a:ext cx="1009137" cy="388586"/>
            </a:xfrm>
            <a:prstGeom prst="rect">
              <a:avLst/>
            </a:prstGeom>
          </p:spPr>
        </p:pic>
        <p:cxnSp>
          <p:nvCxnSpPr>
            <p:cNvPr id="72" name="Straight Arrow Connector 71"/>
            <p:cNvCxnSpPr/>
            <p:nvPr/>
          </p:nvCxnSpPr>
          <p:spPr>
            <a:xfrm flipH="1">
              <a:off x="2650664" y="5029588"/>
              <a:ext cx="2113034" cy="897316"/>
            </a:xfrm>
            <a:prstGeom prst="straightConnector1">
              <a:avLst/>
            </a:prstGeom>
            <a:noFill/>
            <a:ln w="6350" cap="flat" cmpd="sng" algn="ctr">
              <a:solidFill>
                <a:sysClr val="window" lastClr="FFFFFF">
                  <a:lumMod val="65000"/>
                </a:sysClr>
              </a:solidFill>
              <a:prstDash val="solid"/>
              <a:miter lim="800000"/>
              <a:tailEnd type="triangle"/>
            </a:ln>
            <a:effectLst/>
          </p:spPr>
        </p:cxnSp>
        <p:cxnSp>
          <p:nvCxnSpPr>
            <p:cNvPr id="73" name="Straight Arrow Connector 72"/>
            <p:cNvCxnSpPr/>
            <p:nvPr/>
          </p:nvCxnSpPr>
          <p:spPr>
            <a:xfrm>
              <a:off x="7474805" y="5029588"/>
              <a:ext cx="2113034" cy="897316"/>
            </a:xfrm>
            <a:prstGeom prst="straightConnector1">
              <a:avLst/>
            </a:prstGeom>
            <a:noFill/>
            <a:ln w="6350" cap="flat" cmpd="sng" algn="ctr">
              <a:solidFill>
                <a:sysClr val="window" lastClr="FFFFFF">
                  <a:lumMod val="65000"/>
                </a:sysClr>
              </a:solidFill>
              <a:prstDash val="solid"/>
              <a:miter lim="800000"/>
              <a:tailEnd type="triangle"/>
            </a:ln>
            <a:effectLst/>
          </p:spPr>
        </p:cxnSp>
        <p:cxnSp>
          <p:nvCxnSpPr>
            <p:cNvPr id="74" name="Straight Arrow Connector 73"/>
            <p:cNvCxnSpPr/>
            <p:nvPr/>
          </p:nvCxnSpPr>
          <p:spPr>
            <a:xfrm flipV="1">
              <a:off x="6075434" y="301452"/>
              <a:ext cx="0" cy="1894865"/>
            </a:xfrm>
            <a:prstGeom prst="straightConnector1">
              <a:avLst/>
            </a:prstGeom>
            <a:noFill/>
            <a:ln w="6350" cap="flat" cmpd="sng" algn="ctr">
              <a:solidFill>
                <a:sysClr val="window" lastClr="FFFFFF">
                  <a:lumMod val="65000"/>
                </a:sysClr>
              </a:solidFill>
              <a:prstDash val="solid"/>
              <a:miter lim="800000"/>
              <a:tailEnd type="triangle"/>
            </a:ln>
            <a:effectLst/>
          </p:spPr>
        </p:cxnSp>
        <p:grpSp>
          <p:nvGrpSpPr>
            <p:cNvPr id="75" name="Group 74"/>
            <p:cNvGrpSpPr/>
            <p:nvPr/>
          </p:nvGrpSpPr>
          <p:grpSpPr>
            <a:xfrm>
              <a:off x="3471353" y="1041282"/>
              <a:ext cx="5249295" cy="4788137"/>
              <a:chOff x="2923479" y="617325"/>
              <a:chExt cx="5249295" cy="4788137"/>
            </a:xfrm>
          </p:grpSpPr>
          <p:grpSp>
            <p:nvGrpSpPr>
              <p:cNvPr id="76" name="Group 75"/>
              <p:cNvGrpSpPr/>
              <p:nvPr/>
            </p:nvGrpSpPr>
            <p:grpSpPr>
              <a:xfrm>
                <a:off x="4347047" y="2451097"/>
                <a:ext cx="2373071" cy="2552473"/>
                <a:chOff x="4129332" y="2393043"/>
                <a:chExt cx="2373071" cy="2552473"/>
              </a:xfrm>
            </p:grpSpPr>
            <p:sp>
              <p:nvSpPr>
                <p:cNvPr id="101" name="Diamond 100"/>
                <p:cNvSpPr/>
                <p:nvPr/>
              </p:nvSpPr>
              <p:spPr>
                <a:xfrm>
                  <a:off x="4129332" y="2393043"/>
                  <a:ext cx="2373070" cy="1103085"/>
                </a:xfrm>
                <a:prstGeom prst="diamond">
                  <a:avLst/>
                </a:prstGeom>
                <a:gradFill flip="none" rotWithShape="1">
                  <a:gsLst>
                    <a:gs pos="0">
                      <a:srgbClr val="225AA7">
                        <a:lumMod val="40000"/>
                        <a:lumOff val="60000"/>
                      </a:srgbClr>
                    </a:gs>
                    <a:gs pos="46000">
                      <a:srgbClr val="225AA7">
                        <a:lumMod val="95000"/>
                        <a:lumOff val="5000"/>
                      </a:srgbClr>
                    </a:gs>
                    <a:gs pos="100000">
                      <a:srgbClr val="225AA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102" name="Parallelogram 101"/>
                <p:cNvSpPr/>
                <p:nvPr/>
              </p:nvSpPr>
              <p:spPr>
                <a:xfrm rot="5400000">
                  <a:off x="3726088" y="3342366"/>
                  <a:ext cx="2013630" cy="1192667"/>
                </a:xfrm>
                <a:prstGeom prst="parallelogram">
                  <a:avLst>
                    <a:gd name="adj" fmla="val 45764"/>
                  </a:avLst>
                </a:prstGeom>
                <a:gradFill flip="none" rotWithShape="1">
                  <a:gsLst>
                    <a:gs pos="0">
                      <a:srgbClr val="E69127">
                        <a:lumMod val="40000"/>
                        <a:lumOff val="60000"/>
                      </a:srgbClr>
                    </a:gs>
                    <a:gs pos="46000">
                      <a:srgbClr val="E69127">
                        <a:lumMod val="95000"/>
                        <a:lumOff val="5000"/>
                      </a:srgbClr>
                    </a:gs>
                    <a:gs pos="100000">
                      <a:srgbClr val="E6912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103" name="Parallelogram 102"/>
                <p:cNvSpPr/>
                <p:nvPr/>
              </p:nvSpPr>
              <p:spPr>
                <a:xfrm rot="16200000" flipH="1">
                  <a:off x="4909006" y="3352119"/>
                  <a:ext cx="2013630" cy="1173164"/>
                </a:xfrm>
                <a:prstGeom prst="parallelogram">
                  <a:avLst>
                    <a:gd name="adj" fmla="val 45764"/>
                  </a:avLst>
                </a:prstGeom>
                <a:gradFill flip="none" rotWithShape="1">
                  <a:gsLst>
                    <a:gs pos="0">
                      <a:srgbClr val="038C9F">
                        <a:lumMod val="40000"/>
                        <a:lumOff val="60000"/>
                      </a:srgbClr>
                    </a:gs>
                    <a:gs pos="46000">
                      <a:srgbClr val="038C9F">
                        <a:lumMod val="95000"/>
                        <a:lumOff val="5000"/>
                      </a:srgbClr>
                    </a:gs>
                    <a:gs pos="100000">
                      <a:srgbClr val="038C9F">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77" name="Group 76"/>
              <p:cNvGrpSpPr/>
              <p:nvPr/>
            </p:nvGrpSpPr>
            <p:grpSpPr>
              <a:xfrm>
                <a:off x="5842000" y="3346627"/>
                <a:ext cx="1756232" cy="1926545"/>
                <a:chOff x="4136569" y="2380343"/>
                <a:chExt cx="2365834" cy="2565173"/>
              </a:xfrm>
            </p:grpSpPr>
            <p:sp>
              <p:nvSpPr>
                <p:cNvPr id="98" name="Parallelogram 97"/>
                <p:cNvSpPr/>
                <p:nvPr/>
              </p:nvSpPr>
              <p:spPr>
                <a:xfrm rot="5400000">
                  <a:off x="3726088" y="3342366"/>
                  <a:ext cx="2013630" cy="1192667"/>
                </a:xfrm>
                <a:prstGeom prst="parallelogram">
                  <a:avLst>
                    <a:gd name="adj" fmla="val 45764"/>
                  </a:avLst>
                </a:prstGeom>
                <a:solidFill>
                  <a:srgbClr val="038C9F">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9" name="Parallelogram 98"/>
                <p:cNvSpPr/>
                <p:nvPr/>
              </p:nvSpPr>
              <p:spPr>
                <a:xfrm rot="16200000" flipH="1">
                  <a:off x="4909006" y="3352119"/>
                  <a:ext cx="2013630" cy="1173164"/>
                </a:xfrm>
                <a:prstGeom prst="parallelogram">
                  <a:avLst>
                    <a:gd name="adj" fmla="val 45764"/>
                  </a:avLst>
                </a:prstGeom>
                <a:gradFill flip="none" rotWithShape="1">
                  <a:gsLst>
                    <a:gs pos="0">
                      <a:srgbClr val="038C9F">
                        <a:lumMod val="40000"/>
                        <a:lumOff val="60000"/>
                      </a:srgbClr>
                    </a:gs>
                    <a:gs pos="46000">
                      <a:srgbClr val="038C9F">
                        <a:lumMod val="95000"/>
                        <a:lumOff val="5000"/>
                      </a:srgbClr>
                    </a:gs>
                    <a:gs pos="100000">
                      <a:srgbClr val="038C9F">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100" name="Diamond 99"/>
                <p:cNvSpPr/>
                <p:nvPr/>
              </p:nvSpPr>
              <p:spPr>
                <a:xfrm>
                  <a:off x="4136572" y="2380343"/>
                  <a:ext cx="2365829" cy="1103085"/>
                </a:xfrm>
                <a:prstGeom prst="diamond">
                  <a:avLst/>
                </a:prstGeom>
                <a:solidFill>
                  <a:srgbClr val="038C9F">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78" name="Group 77"/>
              <p:cNvGrpSpPr/>
              <p:nvPr/>
            </p:nvGrpSpPr>
            <p:grpSpPr>
              <a:xfrm>
                <a:off x="3499186" y="3346627"/>
                <a:ext cx="1756232" cy="1926545"/>
                <a:chOff x="4136569" y="2380343"/>
                <a:chExt cx="2365834" cy="2565173"/>
              </a:xfrm>
            </p:grpSpPr>
            <p:sp>
              <p:nvSpPr>
                <p:cNvPr id="95" name="Parallelogram 94"/>
                <p:cNvSpPr/>
                <p:nvPr/>
              </p:nvSpPr>
              <p:spPr>
                <a:xfrm rot="5400000">
                  <a:off x="3726088" y="3342366"/>
                  <a:ext cx="2013630" cy="1192667"/>
                </a:xfrm>
                <a:prstGeom prst="parallelogram">
                  <a:avLst>
                    <a:gd name="adj" fmla="val 45764"/>
                  </a:avLst>
                </a:prstGeom>
                <a:gradFill flip="none" rotWithShape="1">
                  <a:gsLst>
                    <a:gs pos="0">
                      <a:srgbClr val="E69127">
                        <a:lumMod val="40000"/>
                        <a:lumOff val="60000"/>
                      </a:srgbClr>
                    </a:gs>
                    <a:gs pos="46000">
                      <a:srgbClr val="E69127">
                        <a:lumMod val="95000"/>
                        <a:lumOff val="5000"/>
                      </a:srgbClr>
                    </a:gs>
                    <a:gs pos="100000">
                      <a:srgbClr val="E6912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6" name="Parallelogram 95"/>
                <p:cNvSpPr/>
                <p:nvPr/>
              </p:nvSpPr>
              <p:spPr>
                <a:xfrm rot="16200000" flipH="1">
                  <a:off x="4909006" y="3352119"/>
                  <a:ext cx="2013630" cy="1173164"/>
                </a:xfrm>
                <a:prstGeom prst="parallelogram">
                  <a:avLst>
                    <a:gd name="adj" fmla="val 45764"/>
                  </a:avLst>
                </a:prstGeom>
                <a:solidFill>
                  <a:srgbClr val="E69127">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7" name="Diamond 96"/>
                <p:cNvSpPr/>
                <p:nvPr/>
              </p:nvSpPr>
              <p:spPr>
                <a:xfrm>
                  <a:off x="4136572" y="2380343"/>
                  <a:ext cx="2365829" cy="1103085"/>
                </a:xfrm>
                <a:prstGeom prst="diamond">
                  <a:avLst/>
                </a:prstGeom>
                <a:solidFill>
                  <a:srgbClr val="E69127">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79" name="Group 78"/>
              <p:cNvGrpSpPr/>
              <p:nvPr/>
            </p:nvGrpSpPr>
            <p:grpSpPr>
              <a:xfrm>
                <a:off x="7018889" y="4102517"/>
                <a:ext cx="1153885" cy="1292940"/>
                <a:chOff x="4136569" y="2380343"/>
                <a:chExt cx="2365834" cy="2565173"/>
              </a:xfrm>
            </p:grpSpPr>
            <p:sp>
              <p:nvSpPr>
                <p:cNvPr id="92" name="Parallelogram 91"/>
                <p:cNvSpPr/>
                <p:nvPr/>
              </p:nvSpPr>
              <p:spPr>
                <a:xfrm rot="5400000">
                  <a:off x="3726088" y="3342366"/>
                  <a:ext cx="2013630" cy="1192667"/>
                </a:xfrm>
                <a:prstGeom prst="parallelogram">
                  <a:avLst>
                    <a:gd name="adj" fmla="val 45764"/>
                  </a:avLst>
                </a:prstGeom>
                <a:solidFill>
                  <a:srgbClr val="038C9F">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3" name="Parallelogram 92"/>
                <p:cNvSpPr/>
                <p:nvPr/>
              </p:nvSpPr>
              <p:spPr>
                <a:xfrm rot="16200000" flipH="1">
                  <a:off x="4909006" y="3352119"/>
                  <a:ext cx="2013630" cy="1173164"/>
                </a:xfrm>
                <a:prstGeom prst="parallelogram">
                  <a:avLst>
                    <a:gd name="adj" fmla="val 45764"/>
                  </a:avLst>
                </a:prstGeom>
                <a:gradFill flip="none" rotWithShape="1">
                  <a:gsLst>
                    <a:gs pos="0">
                      <a:srgbClr val="038C9F">
                        <a:lumMod val="40000"/>
                        <a:lumOff val="60000"/>
                      </a:srgbClr>
                    </a:gs>
                    <a:gs pos="46000">
                      <a:srgbClr val="038C9F">
                        <a:lumMod val="95000"/>
                        <a:lumOff val="5000"/>
                      </a:srgbClr>
                    </a:gs>
                    <a:gs pos="100000">
                      <a:srgbClr val="038C9F">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4" name="Diamond 93"/>
                <p:cNvSpPr/>
                <p:nvPr/>
              </p:nvSpPr>
              <p:spPr>
                <a:xfrm>
                  <a:off x="4136572" y="2380343"/>
                  <a:ext cx="2365829" cy="1103085"/>
                </a:xfrm>
                <a:prstGeom prst="diamond">
                  <a:avLst/>
                </a:prstGeom>
                <a:solidFill>
                  <a:srgbClr val="038C9F">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80" name="Group 79"/>
              <p:cNvGrpSpPr/>
              <p:nvPr/>
            </p:nvGrpSpPr>
            <p:grpSpPr>
              <a:xfrm>
                <a:off x="2923479" y="4112522"/>
                <a:ext cx="1153885" cy="1292940"/>
                <a:chOff x="4136569" y="2380343"/>
                <a:chExt cx="2365834" cy="2565173"/>
              </a:xfrm>
            </p:grpSpPr>
            <p:sp>
              <p:nvSpPr>
                <p:cNvPr id="89" name="Parallelogram 88"/>
                <p:cNvSpPr/>
                <p:nvPr/>
              </p:nvSpPr>
              <p:spPr>
                <a:xfrm rot="5400000">
                  <a:off x="3726088" y="3342366"/>
                  <a:ext cx="2013630" cy="1192667"/>
                </a:xfrm>
                <a:prstGeom prst="parallelogram">
                  <a:avLst>
                    <a:gd name="adj" fmla="val 45764"/>
                  </a:avLst>
                </a:prstGeom>
                <a:gradFill flip="none" rotWithShape="1">
                  <a:gsLst>
                    <a:gs pos="0">
                      <a:srgbClr val="E69127">
                        <a:lumMod val="40000"/>
                        <a:lumOff val="60000"/>
                      </a:srgbClr>
                    </a:gs>
                    <a:gs pos="46000">
                      <a:srgbClr val="E69127">
                        <a:lumMod val="95000"/>
                        <a:lumOff val="5000"/>
                      </a:srgbClr>
                    </a:gs>
                    <a:gs pos="100000">
                      <a:srgbClr val="E6912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0" name="Parallelogram 89"/>
                <p:cNvSpPr/>
                <p:nvPr/>
              </p:nvSpPr>
              <p:spPr>
                <a:xfrm rot="16200000" flipH="1">
                  <a:off x="4909006" y="3352119"/>
                  <a:ext cx="2013630" cy="1173164"/>
                </a:xfrm>
                <a:prstGeom prst="parallelogram">
                  <a:avLst>
                    <a:gd name="adj" fmla="val 45764"/>
                  </a:avLst>
                </a:prstGeom>
                <a:solidFill>
                  <a:srgbClr val="E69127">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91" name="Diamond 90"/>
                <p:cNvSpPr/>
                <p:nvPr/>
              </p:nvSpPr>
              <p:spPr>
                <a:xfrm>
                  <a:off x="4136572" y="2380343"/>
                  <a:ext cx="2365829" cy="1103085"/>
                </a:xfrm>
                <a:prstGeom prst="diamond">
                  <a:avLst/>
                </a:prstGeom>
                <a:solidFill>
                  <a:srgbClr val="E69127">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81" name="Group 80"/>
              <p:cNvGrpSpPr/>
              <p:nvPr/>
            </p:nvGrpSpPr>
            <p:grpSpPr>
              <a:xfrm>
                <a:off x="4651813" y="1341803"/>
                <a:ext cx="1756232" cy="1926545"/>
                <a:chOff x="4136569" y="2397253"/>
                <a:chExt cx="2365834" cy="2565173"/>
              </a:xfrm>
            </p:grpSpPr>
            <p:sp>
              <p:nvSpPr>
                <p:cNvPr id="86" name="Parallelogram 85"/>
                <p:cNvSpPr/>
                <p:nvPr/>
              </p:nvSpPr>
              <p:spPr>
                <a:xfrm rot="5400000">
                  <a:off x="3726088" y="3359276"/>
                  <a:ext cx="2013630" cy="1192667"/>
                </a:xfrm>
                <a:prstGeom prst="parallelogram">
                  <a:avLst>
                    <a:gd name="adj" fmla="val 45764"/>
                  </a:avLst>
                </a:prstGeom>
                <a:solidFill>
                  <a:srgbClr val="225AA7">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87" name="Parallelogram 86"/>
                <p:cNvSpPr/>
                <p:nvPr/>
              </p:nvSpPr>
              <p:spPr>
                <a:xfrm rot="16200000" flipH="1">
                  <a:off x="4909006" y="3369029"/>
                  <a:ext cx="2013630" cy="1173164"/>
                </a:xfrm>
                <a:prstGeom prst="parallelogram">
                  <a:avLst>
                    <a:gd name="adj" fmla="val 45764"/>
                  </a:avLst>
                </a:prstGeom>
                <a:solidFill>
                  <a:srgbClr val="225AA7">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88" name="Diamond 87"/>
                <p:cNvSpPr/>
                <p:nvPr/>
              </p:nvSpPr>
              <p:spPr>
                <a:xfrm>
                  <a:off x="4136572" y="2397253"/>
                  <a:ext cx="2365829" cy="1103085"/>
                </a:xfrm>
                <a:prstGeom prst="diamond">
                  <a:avLst/>
                </a:prstGeom>
                <a:gradFill flip="none" rotWithShape="1">
                  <a:gsLst>
                    <a:gs pos="0">
                      <a:srgbClr val="225AA7">
                        <a:lumMod val="40000"/>
                        <a:lumOff val="60000"/>
                      </a:srgbClr>
                    </a:gs>
                    <a:gs pos="46000">
                      <a:srgbClr val="225AA7">
                        <a:lumMod val="95000"/>
                        <a:lumOff val="5000"/>
                      </a:srgbClr>
                    </a:gs>
                    <a:gs pos="100000">
                      <a:srgbClr val="225AA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nvGrpSpPr>
              <p:cNvPr id="82" name="Group 81"/>
              <p:cNvGrpSpPr/>
              <p:nvPr/>
            </p:nvGrpSpPr>
            <p:grpSpPr>
              <a:xfrm>
                <a:off x="4950618" y="617325"/>
                <a:ext cx="1153885" cy="1292940"/>
                <a:chOff x="4136569" y="2405539"/>
                <a:chExt cx="2365834" cy="2565173"/>
              </a:xfrm>
            </p:grpSpPr>
            <p:sp>
              <p:nvSpPr>
                <p:cNvPr id="83" name="Parallelogram 82"/>
                <p:cNvSpPr/>
                <p:nvPr/>
              </p:nvSpPr>
              <p:spPr>
                <a:xfrm rot="5400000">
                  <a:off x="3726088" y="3367562"/>
                  <a:ext cx="2013629" cy="1192667"/>
                </a:xfrm>
                <a:prstGeom prst="parallelogram">
                  <a:avLst>
                    <a:gd name="adj" fmla="val 45764"/>
                  </a:avLst>
                </a:prstGeom>
                <a:solidFill>
                  <a:srgbClr val="225AA7">
                    <a:lumMod val="75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84" name="Parallelogram 83"/>
                <p:cNvSpPr/>
                <p:nvPr/>
              </p:nvSpPr>
              <p:spPr>
                <a:xfrm rot="16200000" flipH="1">
                  <a:off x="4909006" y="3377315"/>
                  <a:ext cx="2013629" cy="1173165"/>
                </a:xfrm>
                <a:prstGeom prst="parallelogram">
                  <a:avLst>
                    <a:gd name="adj" fmla="val 45764"/>
                  </a:avLst>
                </a:prstGeom>
                <a:solidFill>
                  <a:srgbClr val="225AA7">
                    <a:lumMod val="50000"/>
                  </a:srgbClr>
                </a:soli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sp>
              <p:nvSpPr>
                <p:cNvPr id="85" name="Diamond 84"/>
                <p:cNvSpPr/>
                <p:nvPr/>
              </p:nvSpPr>
              <p:spPr>
                <a:xfrm>
                  <a:off x="4136571" y="2405539"/>
                  <a:ext cx="2365830" cy="1103085"/>
                </a:xfrm>
                <a:prstGeom prst="diamond">
                  <a:avLst/>
                </a:prstGeom>
                <a:gradFill flip="none" rotWithShape="1">
                  <a:gsLst>
                    <a:gs pos="0">
                      <a:srgbClr val="225AA7">
                        <a:lumMod val="40000"/>
                        <a:lumOff val="60000"/>
                      </a:srgbClr>
                    </a:gs>
                    <a:gs pos="46000">
                      <a:srgbClr val="225AA7">
                        <a:lumMod val="95000"/>
                        <a:lumOff val="5000"/>
                      </a:srgbClr>
                    </a:gs>
                    <a:gs pos="100000">
                      <a:srgbClr val="225AA7">
                        <a:lumMod val="60000"/>
                      </a:srgbClr>
                    </a:gs>
                  </a:gsLst>
                  <a:path path="circle">
                    <a:fillToRect l="50000" t="50000" r="50000" b="50000"/>
                  </a:path>
                  <a:tileRect/>
                </a:gradFill>
                <a:ln w="12700" cap="flat" cmpd="sng" algn="ctr">
                  <a:noFill/>
                  <a:prstDash val="solid"/>
                  <a:miter lim="800000"/>
                </a:ln>
                <a:effectLst>
                  <a:innerShdw blurRad="114300">
                    <a:prstClr val="black"/>
                  </a:innerShdw>
                </a:effectLst>
              </p:spPr>
              <p:txBody>
                <a:bodyPr rtlCol="0" anchor="ctr"/>
                <a:lstStyle/>
                <a:p>
                  <a:pPr algn="ctr" defTabSz="685800">
                    <a:defRPr/>
                  </a:pPr>
                  <a:endParaRPr lang="en-US" sz="1350" kern="0">
                    <a:solidFill>
                      <a:prstClr val="white"/>
                    </a:solidFill>
                    <a:latin typeface="Calibri" panose="020F0502020204030204"/>
                  </a:endParaRPr>
                </a:p>
              </p:txBody>
            </p:sp>
          </p:grpSp>
        </p:grpSp>
      </p:grpSp>
      <p:sp>
        <p:nvSpPr>
          <p:cNvPr id="104" name="TextBox 103"/>
          <p:cNvSpPr txBox="1"/>
          <p:nvPr/>
        </p:nvSpPr>
        <p:spPr>
          <a:xfrm>
            <a:off x="5760178" y="2892880"/>
            <a:ext cx="2675162" cy="923330"/>
          </a:xfrm>
          <a:prstGeom prst="rect">
            <a:avLst/>
          </a:prstGeom>
          <a:noFill/>
        </p:spPr>
        <p:txBody>
          <a:bodyPr wrap="square" rtlCol="0">
            <a:spAutoFit/>
          </a:bodyPr>
          <a:lstStyle/>
          <a:p>
            <a:pPr defTabSz="685800"/>
            <a:r>
              <a:rPr lang="en-US" sz="1350" dirty="0" err="1">
                <a:solidFill>
                  <a:prstClr val="black">
                    <a:lumMod val="75000"/>
                    <a:lumOff val="25000"/>
                  </a:prstClr>
                </a:solidFill>
                <a:latin typeface="Arial" panose="020B0604020202020204" pitchFamily="34" charset="0"/>
                <a:cs typeface="Arial" panose="020B0604020202020204" pitchFamily="34" charset="0"/>
              </a:rPr>
              <a:t>Probabilitas</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kejadian</a:t>
            </a:r>
            <a:r>
              <a:rPr lang="en-US" sz="1350" dirty="0">
                <a:solidFill>
                  <a:prstClr val="black">
                    <a:lumMod val="75000"/>
                    <a:lumOff val="25000"/>
                  </a:prstClr>
                </a:solidFill>
                <a:latin typeface="Arial" panose="020B0604020202020204" pitchFamily="34" charset="0"/>
                <a:cs typeface="Arial" panose="020B0604020202020204" pitchFamily="34" charset="0"/>
              </a:rPr>
              <a:t> A </a:t>
            </a:r>
            <a:r>
              <a:rPr lang="en-US" sz="1350" dirty="0" err="1">
                <a:solidFill>
                  <a:prstClr val="black">
                    <a:lumMod val="75000"/>
                    <a:lumOff val="25000"/>
                  </a:prstClr>
                </a:solidFill>
                <a:latin typeface="Arial" panose="020B0604020202020204" pitchFamily="34" charset="0"/>
                <a:cs typeface="Arial" panose="020B0604020202020204" pitchFamily="34" charset="0"/>
              </a:rPr>
              <a:t>dengan</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syarat</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kejadian</a:t>
            </a:r>
            <a:r>
              <a:rPr lang="en-US" sz="1350" dirty="0">
                <a:solidFill>
                  <a:prstClr val="black">
                    <a:lumMod val="75000"/>
                    <a:lumOff val="25000"/>
                  </a:prstClr>
                </a:solidFill>
                <a:latin typeface="Arial" panose="020B0604020202020204" pitchFamily="34" charset="0"/>
                <a:cs typeface="Arial" panose="020B0604020202020204" pitchFamily="34" charset="0"/>
              </a:rPr>
              <a:t> B </a:t>
            </a:r>
            <a:r>
              <a:rPr lang="en-US" sz="1350" dirty="0" err="1">
                <a:solidFill>
                  <a:prstClr val="black">
                    <a:lumMod val="75000"/>
                    <a:lumOff val="25000"/>
                  </a:prstClr>
                </a:solidFill>
                <a:latin typeface="Arial" panose="020B0604020202020204" pitchFamily="34" charset="0"/>
                <a:cs typeface="Arial" panose="020B0604020202020204" pitchFamily="34" charset="0"/>
              </a:rPr>
              <a:t>telah</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terjadi</a:t>
            </a:r>
            <a:r>
              <a:rPr lang="en-US" sz="1350" dirty="0">
                <a:solidFill>
                  <a:prstClr val="black">
                    <a:lumMod val="75000"/>
                    <a:lumOff val="25000"/>
                  </a:prstClr>
                </a:solidFill>
                <a:latin typeface="Arial" panose="020B0604020202020204" pitchFamily="34" charset="0"/>
                <a:cs typeface="Arial" panose="020B0604020202020204" pitchFamily="34" charset="0"/>
              </a:rPr>
              <a:t> yang </a:t>
            </a:r>
            <a:r>
              <a:rPr lang="en-US" sz="1350" dirty="0" err="1">
                <a:solidFill>
                  <a:prstClr val="black">
                    <a:lumMod val="75000"/>
                    <a:lumOff val="25000"/>
                  </a:prstClr>
                </a:solidFill>
                <a:latin typeface="Arial" panose="020B0604020202020204" pitchFamily="34" charset="0"/>
                <a:cs typeface="Arial" panose="020B0604020202020204" pitchFamily="34" charset="0"/>
              </a:rPr>
              <a:t>dilambangkan</a:t>
            </a:r>
            <a:r>
              <a:rPr lang="en-US" sz="1350" dirty="0">
                <a:solidFill>
                  <a:prstClr val="black">
                    <a:lumMod val="75000"/>
                    <a:lumOff val="25000"/>
                  </a:prstClr>
                </a:solidFill>
                <a:latin typeface="Arial" panose="020B0604020202020204" pitchFamily="34" charset="0"/>
                <a:cs typeface="Arial" panose="020B0604020202020204" pitchFamily="34" charset="0"/>
              </a:rPr>
              <a:t> </a:t>
            </a:r>
            <a:r>
              <a:rPr lang="en-US" sz="1350" dirty="0" err="1">
                <a:solidFill>
                  <a:prstClr val="black">
                    <a:lumMod val="75000"/>
                    <a:lumOff val="25000"/>
                  </a:prstClr>
                </a:solidFill>
                <a:latin typeface="Arial" panose="020B0604020202020204" pitchFamily="34" charset="0"/>
                <a:cs typeface="Arial" panose="020B0604020202020204" pitchFamily="34" charset="0"/>
              </a:rPr>
              <a:t>dengan</a:t>
            </a:r>
            <a:r>
              <a:rPr lang="en-US" sz="1350" dirty="0">
                <a:solidFill>
                  <a:prstClr val="black">
                    <a:lumMod val="75000"/>
                    <a:lumOff val="25000"/>
                  </a:prstClr>
                </a:solidFill>
                <a:latin typeface="Arial" panose="020B0604020202020204" pitchFamily="34" charset="0"/>
                <a:cs typeface="Arial" panose="020B0604020202020204" pitchFamily="34" charset="0"/>
              </a:rPr>
              <a:t> P(A/B) </a:t>
            </a:r>
            <a:endParaRPr lang="en-US" sz="135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05" name="TextBox 104"/>
          <p:cNvSpPr txBox="1"/>
          <p:nvPr/>
        </p:nvSpPr>
        <p:spPr>
          <a:xfrm>
            <a:off x="217194" y="2838071"/>
            <a:ext cx="2874534" cy="1338828"/>
          </a:xfrm>
          <a:prstGeom prst="rect">
            <a:avLst/>
          </a:prstGeom>
          <a:noFill/>
        </p:spPr>
        <p:txBody>
          <a:bodyPr wrap="square" rtlCol="0">
            <a:spAutoFit/>
          </a:bodyPr>
          <a:lstStyle/>
          <a:p>
            <a:pPr algn="r" defTabSz="685800"/>
            <a:r>
              <a:rPr lang="en-US" sz="1350" dirty="0" err="1"/>
              <a:t>Probabilitas</a:t>
            </a:r>
            <a:r>
              <a:rPr lang="en-US" sz="1350" dirty="0"/>
              <a:t> </a:t>
            </a:r>
            <a:r>
              <a:rPr lang="en-US" sz="1350" dirty="0" err="1"/>
              <a:t>bersyarat</a:t>
            </a:r>
            <a:r>
              <a:rPr lang="en-US" sz="1350" dirty="0"/>
              <a:t> </a:t>
            </a:r>
            <a:r>
              <a:rPr lang="en-US" sz="1350" dirty="0" err="1"/>
              <a:t>artinya</a:t>
            </a:r>
            <a:r>
              <a:rPr lang="en-US" sz="1350" dirty="0"/>
              <a:t> </a:t>
            </a:r>
            <a:r>
              <a:rPr lang="en-US" sz="1350" dirty="0" err="1"/>
              <a:t>terjadinya</a:t>
            </a:r>
            <a:r>
              <a:rPr lang="en-US" sz="1350" dirty="0"/>
              <a:t> </a:t>
            </a:r>
            <a:r>
              <a:rPr lang="en-US" sz="1350" dirty="0" err="1"/>
              <a:t>suatu</a:t>
            </a:r>
            <a:r>
              <a:rPr lang="en-US" sz="1350" dirty="0"/>
              <a:t> </a:t>
            </a:r>
            <a:r>
              <a:rPr lang="en-US" sz="1350" dirty="0" err="1"/>
              <a:t>kejadian</a:t>
            </a:r>
            <a:r>
              <a:rPr lang="en-US" sz="1350" dirty="0"/>
              <a:t> </a:t>
            </a:r>
            <a:r>
              <a:rPr lang="en-US" sz="1350" dirty="0" err="1"/>
              <a:t>atau</a:t>
            </a:r>
            <a:r>
              <a:rPr lang="en-US" sz="1350" dirty="0"/>
              <a:t> </a:t>
            </a:r>
            <a:r>
              <a:rPr lang="en-US" sz="1350" dirty="0" err="1"/>
              <a:t>peristiwa</a:t>
            </a:r>
            <a:r>
              <a:rPr lang="en-US" sz="1350" dirty="0"/>
              <a:t> </a:t>
            </a:r>
            <a:r>
              <a:rPr lang="en-US" sz="1350" dirty="0" err="1"/>
              <a:t>dengan</a:t>
            </a:r>
            <a:r>
              <a:rPr lang="en-US" sz="1350" dirty="0"/>
              <a:t> </a:t>
            </a:r>
            <a:r>
              <a:rPr lang="en-US" sz="1350" dirty="0" err="1"/>
              <a:t>syarat</a:t>
            </a:r>
            <a:r>
              <a:rPr lang="en-US" sz="1350" dirty="0"/>
              <a:t> </a:t>
            </a:r>
            <a:r>
              <a:rPr lang="en-US" sz="1350" dirty="0" err="1"/>
              <a:t>peristiwa</a:t>
            </a:r>
            <a:r>
              <a:rPr lang="en-US" sz="1350" dirty="0"/>
              <a:t> lain </a:t>
            </a:r>
            <a:r>
              <a:rPr lang="en-US" sz="1350" dirty="0" err="1"/>
              <a:t>harus</a:t>
            </a:r>
            <a:r>
              <a:rPr lang="en-US" sz="1350" dirty="0"/>
              <a:t> (</a:t>
            </a:r>
            <a:r>
              <a:rPr lang="en-US" sz="1350" dirty="0" err="1"/>
              <a:t>telah</a:t>
            </a:r>
            <a:r>
              <a:rPr lang="en-US" sz="1350" dirty="0"/>
              <a:t>) </a:t>
            </a:r>
            <a:r>
              <a:rPr lang="en-US" sz="1350" dirty="0" err="1"/>
              <a:t>terjadi</a:t>
            </a:r>
            <a:r>
              <a:rPr lang="en-US" sz="1350" dirty="0"/>
              <a:t> </a:t>
            </a:r>
            <a:r>
              <a:rPr lang="en-US" sz="1350" dirty="0" err="1"/>
              <a:t>dan</a:t>
            </a:r>
            <a:r>
              <a:rPr lang="en-US" sz="1350" dirty="0"/>
              <a:t> </a:t>
            </a:r>
            <a:r>
              <a:rPr lang="en-US" sz="1350" dirty="0" err="1"/>
              <a:t>peristiwa-peristiwa</a:t>
            </a:r>
            <a:r>
              <a:rPr lang="en-US" sz="1350" dirty="0"/>
              <a:t> </a:t>
            </a:r>
            <a:r>
              <a:rPr lang="en-US" sz="1350" dirty="0" err="1"/>
              <a:t>tersebut</a:t>
            </a:r>
            <a:r>
              <a:rPr lang="en-US" sz="1350" dirty="0"/>
              <a:t> </a:t>
            </a:r>
            <a:r>
              <a:rPr lang="en-US" sz="1350" dirty="0" err="1"/>
              <a:t>saling</a:t>
            </a:r>
            <a:r>
              <a:rPr lang="en-US" sz="1350" dirty="0"/>
              <a:t> </a:t>
            </a:r>
            <a:r>
              <a:rPr lang="en-US" sz="1350" dirty="0" err="1"/>
              <a:t>mempengaruhi</a:t>
            </a:r>
            <a:r>
              <a:rPr lang="en-US" sz="1350" dirty="0"/>
              <a:t>. </a:t>
            </a:r>
            <a:endParaRPr lang="en-US" sz="135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106" name="Group 4"/>
          <p:cNvGrpSpPr>
            <a:grpSpLocks noChangeAspect="1"/>
          </p:cNvGrpSpPr>
          <p:nvPr/>
        </p:nvGrpSpPr>
        <p:grpSpPr bwMode="auto">
          <a:xfrm>
            <a:off x="5836448" y="2283620"/>
            <a:ext cx="629841" cy="519113"/>
            <a:chOff x="4902" y="1198"/>
            <a:chExt cx="529" cy="436"/>
          </a:xfrm>
          <a:solidFill>
            <a:srgbClr val="225AA7"/>
          </a:solidFill>
        </p:grpSpPr>
        <p:sp>
          <p:nvSpPr>
            <p:cNvPr id="107" name="Freeform 6"/>
            <p:cNvSpPr/>
            <p:nvPr/>
          </p:nvSpPr>
          <p:spPr bwMode="auto">
            <a:xfrm>
              <a:off x="4948" y="1285"/>
              <a:ext cx="82" cy="82"/>
            </a:xfrm>
            <a:custGeom>
              <a:avLst/>
              <a:gdLst>
                <a:gd name="T0" fmla="*/ 286 w 573"/>
                <a:gd name="T1" fmla="*/ 0 h 575"/>
                <a:gd name="T2" fmla="*/ 328 w 573"/>
                <a:gd name="T3" fmla="*/ 3 h 575"/>
                <a:gd name="T4" fmla="*/ 369 w 573"/>
                <a:gd name="T5" fmla="*/ 12 h 575"/>
                <a:gd name="T6" fmla="*/ 406 w 573"/>
                <a:gd name="T7" fmla="*/ 27 h 575"/>
                <a:gd name="T8" fmla="*/ 441 w 573"/>
                <a:gd name="T9" fmla="*/ 47 h 575"/>
                <a:gd name="T10" fmla="*/ 474 w 573"/>
                <a:gd name="T11" fmla="*/ 70 h 575"/>
                <a:gd name="T12" fmla="*/ 501 w 573"/>
                <a:gd name="T13" fmla="*/ 99 h 575"/>
                <a:gd name="T14" fmla="*/ 526 w 573"/>
                <a:gd name="T15" fmla="*/ 131 h 575"/>
                <a:gd name="T16" fmla="*/ 546 w 573"/>
                <a:gd name="T17" fmla="*/ 167 h 575"/>
                <a:gd name="T18" fmla="*/ 560 w 573"/>
                <a:gd name="T19" fmla="*/ 204 h 575"/>
                <a:gd name="T20" fmla="*/ 569 w 573"/>
                <a:gd name="T21" fmla="*/ 245 h 575"/>
                <a:gd name="T22" fmla="*/ 573 w 573"/>
                <a:gd name="T23" fmla="*/ 287 h 575"/>
                <a:gd name="T24" fmla="*/ 569 w 573"/>
                <a:gd name="T25" fmla="*/ 330 h 575"/>
                <a:gd name="T26" fmla="*/ 560 w 573"/>
                <a:gd name="T27" fmla="*/ 370 h 575"/>
                <a:gd name="T28" fmla="*/ 546 w 573"/>
                <a:gd name="T29" fmla="*/ 409 h 575"/>
                <a:gd name="T30" fmla="*/ 526 w 573"/>
                <a:gd name="T31" fmla="*/ 444 h 575"/>
                <a:gd name="T32" fmla="*/ 501 w 573"/>
                <a:gd name="T33" fmla="*/ 476 h 575"/>
                <a:gd name="T34" fmla="*/ 474 w 573"/>
                <a:gd name="T35" fmla="*/ 504 h 575"/>
                <a:gd name="T36" fmla="*/ 441 w 573"/>
                <a:gd name="T37" fmla="*/ 528 h 575"/>
                <a:gd name="T38" fmla="*/ 406 w 573"/>
                <a:gd name="T39" fmla="*/ 547 h 575"/>
                <a:gd name="T40" fmla="*/ 369 w 573"/>
                <a:gd name="T41" fmla="*/ 562 h 575"/>
                <a:gd name="T42" fmla="*/ 328 w 573"/>
                <a:gd name="T43" fmla="*/ 571 h 575"/>
                <a:gd name="T44" fmla="*/ 286 w 573"/>
                <a:gd name="T45" fmla="*/ 575 h 575"/>
                <a:gd name="T46" fmla="*/ 243 w 573"/>
                <a:gd name="T47" fmla="*/ 571 h 575"/>
                <a:gd name="T48" fmla="*/ 204 w 573"/>
                <a:gd name="T49" fmla="*/ 562 h 575"/>
                <a:gd name="T50" fmla="*/ 165 w 573"/>
                <a:gd name="T51" fmla="*/ 547 h 575"/>
                <a:gd name="T52" fmla="*/ 130 w 573"/>
                <a:gd name="T53" fmla="*/ 528 h 575"/>
                <a:gd name="T54" fmla="*/ 98 w 573"/>
                <a:gd name="T55" fmla="*/ 504 h 575"/>
                <a:gd name="T56" fmla="*/ 70 w 573"/>
                <a:gd name="T57" fmla="*/ 476 h 575"/>
                <a:gd name="T58" fmla="*/ 46 w 573"/>
                <a:gd name="T59" fmla="*/ 444 h 575"/>
                <a:gd name="T60" fmla="*/ 26 w 573"/>
                <a:gd name="T61" fmla="*/ 409 h 575"/>
                <a:gd name="T62" fmla="*/ 12 w 573"/>
                <a:gd name="T63" fmla="*/ 370 h 575"/>
                <a:gd name="T64" fmla="*/ 3 w 573"/>
                <a:gd name="T65" fmla="*/ 330 h 575"/>
                <a:gd name="T66" fmla="*/ 0 w 573"/>
                <a:gd name="T67" fmla="*/ 287 h 575"/>
                <a:gd name="T68" fmla="*/ 3 w 573"/>
                <a:gd name="T69" fmla="*/ 245 h 575"/>
                <a:gd name="T70" fmla="*/ 12 w 573"/>
                <a:gd name="T71" fmla="*/ 204 h 575"/>
                <a:gd name="T72" fmla="*/ 26 w 573"/>
                <a:gd name="T73" fmla="*/ 167 h 575"/>
                <a:gd name="T74" fmla="*/ 46 w 573"/>
                <a:gd name="T75" fmla="*/ 131 h 575"/>
                <a:gd name="T76" fmla="*/ 70 w 573"/>
                <a:gd name="T77" fmla="*/ 99 h 575"/>
                <a:gd name="T78" fmla="*/ 98 w 573"/>
                <a:gd name="T79" fmla="*/ 70 h 575"/>
                <a:gd name="T80" fmla="*/ 130 w 573"/>
                <a:gd name="T81" fmla="*/ 47 h 575"/>
                <a:gd name="T82" fmla="*/ 165 w 573"/>
                <a:gd name="T83" fmla="*/ 27 h 575"/>
                <a:gd name="T84" fmla="*/ 204 w 573"/>
                <a:gd name="T85" fmla="*/ 12 h 575"/>
                <a:gd name="T86" fmla="*/ 243 w 573"/>
                <a:gd name="T87" fmla="*/ 3 h 575"/>
                <a:gd name="T88" fmla="*/ 286 w 573"/>
                <a:gd name="T8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575">
                  <a:moveTo>
                    <a:pt x="286" y="0"/>
                  </a:moveTo>
                  <a:lnTo>
                    <a:pt x="328" y="3"/>
                  </a:lnTo>
                  <a:lnTo>
                    <a:pt x="369" y="12"/>
                  </a:lnTo>
                  <a:lnTo>
                    <a:pt x="406" y="27"/>
                  </a:lnTo>
                  <a:lnTo>
                    <a:pt x="441" y="47"/>
                  </a:lnTo>
                  <a:lnTo>
                    <a:pt x="474" y="70"/>
                  </a:lnTo>
                  <a:lnTo>
                    <a:pt x="501" y="99"/>
                  </a:lnTo>
                  <a:lnTo>
                    <a:pt x="526" y="131"/>
                  </a:lnTo>
                  <a:lnTo>
                    <a:pt x="546" y="167"/>
                  </a:lnTo>
                  <a:lnTo>
                    <a:pt x="560" y="204"/>
                  </a:lnTo>
                  <a:lnTo>
                    <a:pt x="569" y="245"/>
                  </a:lnTo>
                  <a:lnTo>
                    <a:pt x="573" y="287"/>
                  </a:lnTo>
                  <a:lnTo>
                    <a:pt x="569" y="330"/>
                  </a:lnTo>
                  <a:lnTo>
                    <a:pt x="560" y="370"/>
                  </a:lnTo>
                  <a:lnTo>
                    <a:pt x="546" y="409"/>
                  </a:lnTo>
                  <a:lnTo>
                    <a:pt x="526" y="444"/>
                  </a:lnTo>
                  <a:lnTo>
                    <a:pt x="501" y="476"/>
                  </a:lnTo>
                  <a:lnTo>
                    <a:pt x="474" y="504"/>
                  </a:lnTo>
                  <a:lnTo>
                    <a:pt x="441" y="528"/>
                  </a:lnTo>
                  <a:lnTo>
                    <a:pt x="406" y="547"/>
                  </a:lnTo>
                  <a:lnTo>
                    <a:pt x="369" y="562"/>
                  </a:lnTo>
                  <a:lnTo>
                    <a:pt x="328" y="571"/>
                  </a:lnTo>
                  <a:lnTo>
                    <a:pt x="286" y="575"/>
                  </a:lnTo>
                  <a:lnTo>
                    <a:pt x="243" y="571"/>
                  </a:lnTo>
                  <a:lnTo>
                    <a:pt x="204" y="562"/>
                  </a:lnTo>
                  <a:lnTo>
                    <a:pt x="165" y="547"/>
                  </a:lnTo>
                  <a:lnTo>
                    <a:pt x="130" y="528"/>
                  </a:lnTo>
                  <a:lnTo>
                    <a:pt x="98" y="504"/>
                  </a:lnTo>
                  <a:lnTo>
                    <a:pt x="70" y="476"/>
                  </a:lnTo>
                  <a:lnTo>
                    <a:pt x="46" y="444"/>
                  </a:lnTo>
                  <a:lnTo>
                    <a:pt x="26" y="409"/>
                  </a:lnTo>
                  <a:lnTo>
                    <a:pt x="12" y="370"/>
                  </a:lnTo>
                  <a:lnTo>
                    <a:pt x="3" y="330"/>
                  </a:lnTo>
                  <a:lnTo>
                    <a:pt x="0" y="287"/>
                  </a:lnTo>
                  <a:lnTo>
                    <a:pt x="3" y="245"/>
                  </a:lnTo>
                  <a:lnTo>
                    <a:pt x="12" y="204"/>
                  </a:lnTo>
                  <a:lnTo>
                    <a:pt x="26" y="167"/>
                  </a:lnTo>
                  <a:lnTo>
                    <a:pt x="46" y="131"/>
                  </a:lnTo>
                  <a:lnTo>
                    <a:pt x="70" y="99"/>
                  </a:lnTo>
                  <a:lnTo>
                    <a:pt x="98" y="70"/>
                  </a:lnTo>
                  <a:lnTo>
                    <a:pt x="130" y="47"/>
                  </a:lnTo>
                  <a:lnTo>
                    <a:pt x="165" y="27"/>
                  </a:lnTo>
                  <a:lnTo>
                    <a:pt x="204" y="12"/>
                  </a:lnTo>
                  <a:lnTo>
                    <a:pt x="243" y="3"/>
                  </a:lnTo>
                  <a:lnTo>
                    <a:pt x="286"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08" name="Freeform 7"/>
            <p:cNvSpPr/>
            <p:nvPr/>
          </p:nvSpPr>
          <p:spPr bwMode="auto">
            <a:xfrm>
              <a:off x="4942" y="1368"/>
              <a:ext cx="159" cy="265"/>
            </a:xfrm>
            <a:custGeom>
              <a:avLst/>
              <a:gdLst>
                <a:gd name="T0" fmla="*/ 281 w 1112"/>
                <a:gd name="T1" fmla="*/ 1 h 1851"/>
                <a:gd name="T2" fmla="*/ 308 w 1112"/>
                <a:gd name="T3" fmla="*/ 4 h 1851"/>
                <a:gd name="T4" fmla="*/ 325 w 1112"/>
                <a:gd name="T5" fmla="*/ 8 h 1851"/>
                <a:gd name="T6" fmla="*/ 359 w 1112"/>
                <a:gd name="T7" fmla="*/ 18 h 1851"/>
                <a:gd name="T8" fmla="*/ 420 w 1112"/>
                <a:gd name="T9" fmla="*/ 50 h 1851"/>
                <a:gd name="T10" fmla="*/ 473 w 1112"/>
                <a:gd name="T11" fmla="*/ 95 h 1851"/>
                <a:gd name="T12" fmla="*/ 496 w 1112"/>
                <a:gd name="T13" fmla="*/ 125 h 1851"/>
                <a:gd name="T14" fmla="*/ 563 w 1112"/>
                <a:gd name="T15" fmla="*/ 216 h 1851"/>
                <a:gd name="T16" fmla="*/ 620 w 1112"/>
                <a:gd name="T17" fmla="*/ 287 h 1851"/>
                <a:gd name="T18" fmla="*/ 670 w 1112"/>
                <a:gd name="T19" fmla="*/ 339 h 1851"/>
                <a:gd name="T20" fmla="*/ 718 w 1112"/>
                <a:gd name="T21" fmla="*/ 375 h 1851"/>
                <a:gd name="T22" fmla="*/ 767 w 1112"/>
                <a:gd name="T23" fmla="*/ 393 h 1851"/>
                <a:gd name="T24" fmla="*/ 821 w 1112"/>
                <a:gd name="T25" fmla="*/ 395 h 1851"/>
                <a:gd name="T26" fmla="*/ 885 w 1112"/>
                <a:gd name="T27" fmla="*/ 382 h 1851"/>
                <a:gd name="T28" fmla="*/ 962 w 1112"/>
                <a:gd name="T29" fmla="*/ 356 h 1851"/>
                <a:gd name="T30" fmla="*/ 1011 w 1112"/>
                <a:gd name="T31" fmla="*/ 350 h 1851"/>
                <a:gd name="T32" fmla="*/ 1058 w 1112"/>
                <a:gd name="T33" fmla="*/ 364 h 1851"/>
                <a:gd name="T34" fmla="*/ 1093 w 1112"/>
                <a:gd name="T35" fmla="*/ 398 h 1851"/>
                <a:gd name="T36" fmla="*/ 1111 w 1112"/>
                <a:gd name="T37" fmla="*/ 446 h 1851"/>
                <a:gd name="T38" fmla="*/ 1107 w 1112"/>
                <a:gd name="T39" fmla="*/ 495 h 1851"/>
                <a:gd name="T40" fmla="*/ 1083 w 1112"/>
                <a:gd name="T41" fmla="*/ 537 h 1851"/>
                <a:gd name="T42" fmla="*/ 1041 w 1112"/>
                <a:gd name="T43" fmla="*/ 565 h 1851"/>
                <a:gd name="T44" fmla="*/ 937 w 1112"/>
                <a:gd name="T45" fmla="*/ 598 h 1851"/>
                <a:gd name="T46" fmla="*/ 844 w 1112"/>
                <a:gd name="T47" fmla="*/ 614 h 1851"/>
                <a:gd name="T48" fmla="*/ 754 w 1112"/>
                <a:gd name="T49" fmla="*/ 613 h 1851"/>
                <a:gd name="T50" fmla="*/ 669 w 1112"/>
                <a:gd name="T51" fmla="*/ 594 h 1851"/>
                <a:gd name="T52" fmla="*/ 593 w 1112"/>
                <a:gd name="T53" fmla="*/ 557 h 1851"/>
                <a:gd name="T54" fmla="*/ 526 w 1112"/>
                <a:gd name="T55" fmla="*/ 506 h 1851"/>
                <a:gd name="T56" fmla="*/ 753 w 1112"/>
                <a:gd name="T57" fmla="*/ 820 h 1851"/>
                <a:gd name="T58" fmla="*/ 808 w 1112"/>
                <a:gd name="T59" fmla="*/ 832 h 1851"/>
                <a:gd name="T60" fmla="*/ 851 w 1112"/>
                <a:gd name="T61" fmla="*/ 863 h 1851"/>
                <a:gd name="T62" fmla="*/ 878 w 1112"/>
                <a:gd name="T63" fmla="*/ 909 h 1851"/>
                <a:gd name="T64" fmla="*/ 973 w 1112"/>
                <a:gd name="T65" fmla="*/ 1705 h 1851"/>
                <a:gd name="T66" fmla="*/ 968 w 1112"/>
                <a:gd name="T67" fmla="*/ 1757 h 1851"/>
                <a:gd name="T68" fmla="*/ 945 w 1112"/>
                <a:gd name="T69" fmla="*/ 1801 h 1851"/>
                <a:gd name="T70" fmla="*/ 907 w 1112"/>
                <a:gd name="T71" fmla="*/ 1834 h 1851"/>
                <a:gd name="T72" fmla="*/ 857 w 1112"/>
                <a:gd name="T73" fmla="*/ 1850 h 1851"/>
                <a:gd name="T74" fmla="*/ 842 w 1112"/>
                <a:gd name="T75" fmla="*/ 1851 h 1851"/>
                <a:gd name="T76" fmla="*/ 788 w 1112"/>
                <a:gd name="T77" fmla="*/ 1840 h 1851"/>
                <a:gd name="T78" fmla="*/ 745 w 1112"/>
                <a:gd name="T79" fmla="*/ 1809 h 1851"/>
                <a:gd name="T80" fmla="*/ 718 w 1112"/>
                <a:gd name="T81" fmla="*/ 1762 h 1851"/>
                <a:gd name="T82" fmla="*/ 637 w 1112"/>
                <a:gd name="T83" fmla="*/ 1084 h 1851"/>
                <a:gd name="T84" fmla="*/ 263 w 1112"/>
                <a:gd name="T85" fmla="*/ 1086 h 1851"/>
                <a:gd name="T86" fmla="*/ 199 w 1112"/>
                <a:gd name="T87" fmla="*/ 1079 h 1851"/>
                <a:gd name="T88" fmla="*/ 138 w 1112"/>
                <a:gd name="T89" fmla="*/ 1058 h 1851"/>
                <a:gd name="T90" fmla="*/ 84 w 1112"/>
                <a:gd name="T91" fmla="*/ 1025 h 1851"/>
                <a:gd name="T92" fmla="*/ 40 w 1112"/>
                <a:gd name="T93" fmla="*/ 981 h 1851"/>
                <a:gd name="T94" fmla="*/ 11 w 1112"/>
                <a:gd name="T95" fmla="*/ 927 h 1851"/>
                <a:gd name="T96" fmla="*/ 0 w 1112"/>
                <a:gd name="T97" fmla="*/ 862 h 1851"/>
                <a:gd name="T98" fmla="*/ 3 w 1112"/>
                <a:gd name="T99" fmla="*/ 194 h 1851"/>
                <a:gd name="T100" fmla="*/ 25 w 1112"/>
                <a:gd name="T101" fmla="*/ 134 h 1851"/>
                <a:gd name="T102" fmla="*/ 63 w 1112"/>
                <a:gd name="T103" fmla="*/ 83 h 1851"/>
                <a:gd name="T104" fmla="*/ 113 w 1112"/>
                <a:gd name="T105" fmla="*/ 44 h 1851"/>
                <a:gd name="T106" fmla="*/ 170 w 1112"/>
                <a:gd name="T107" fmla="*/ 17 h 1851"/>
                <a:gd name="T108" fmla="*/ 199 w 1112"/>
                <a:gd name="T109" fmla="*/ 8 h 1851"/>
                <a:gd name="T110" fmla="*/ 209 w 1112"/>
                <a:gd name="T111" fmla="*/ 7 h 1851"/>
                <a:gd name="T112" fmla="*/ 234 w 1112"/>
                <a:gd name="T113" fmla="*/ 2 h 1851"/>
                <a:gd name="T114" fmla="*/ 265 w 1112"/>
                <a:gd name="T11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2" h="1851">
                  <a:moveTo>
                    <a:pt x="265" y="0"/>
                  </a:moveTo>
                  <a:lnTo>
                    <a:pt x="281" y="1"/>
                  </a:lnTo>
                  <a:lnTo>
                    <a:pt x="294" y="2"/>
                  </a:lnTo>
                  <a:lnTo>
                    <a:pt x="308" y="4"/>
                  </a:lnTo>
                  <a:lnTo>
                    <a:pt x="318" y="7"/>
                  </a:lnTo>
                  <a:lnTo>
                    <a:pt x="325" y="8"/>
                  </a:lnTo>
                  <a:lnTo>
                    <a:pt x="327" y="9"/>
                  </a:lnTo>
                  <a:lnTo>
                    <a:pt x="359" y="18"/>
                  </a:lnTo>
                  <a:lnTo>
                    <a:pt x="390" y="32"/>
                  </a:lnTo>
                  <a:lnTo>
                    <a:pt x="420" y="50"/>
                  </a:lnTo>
                  <a:lnTo>
                    <a:pt x="448" y="70"/>
                  </a:lnTo>
                  <a:lnTo>
                    <a:pt x="473" y="95"/>
                  </a:lnTo>
                  <a:lnTo>
                    <a:pt x="494" y="122"/>
                  </a:lnTo>
                  <a:lnTo>
                    <a:pt x="496" y="125"/>
                  </a:lnTo>
                  <a:lnTo>
                    <a:pt x="531" y="172"/>
                  </a:lnTo>
                  <a:lnTo>
                    <a:pt x="563" y="216"/>
                  </a:lnTo>
                  <a:lnTo>
                    <a:pt x="592" y="254"/>
                  </a:lnTo>
                  <a:lnTo>
                    <a:pt x="620" y="287"/>
                  </a:lnTo>
                  <a:lnTo>
                    <a:pt x="646" y="315"/>
                  </a:lnTo>
                  <a:lnTo>
                    <a:pt x="670" y="339"/>
                  </a:lnTo>
                  <a:lnTo>
                    <a:pt x="694" y="359"/>
                  </a:lnTo>
                  <a:lnTo>
                    <a:pt x="718" y="375"/>
                  </a:lnTo>
                  <a:lnTo>
                    <a:pt x="742" y="386"/>
                  </a:lnTo>
                  <a:lnTo>
                    <a:pt x="767" y="393"/>
                  </a:lnTo>
                  <a:lnTo>
                    <a:pt x="794" y="395"/>
                  </a:lnTo>
                  <a:lnTo>
                    <a:pt x="821" y="395"/>
                  </a:lnTo>
                  <a:lnTo>
                    <a:pt x="852" y="390"/>
                  </a:lnTo>
                  <a:lnTo>
                    <a:pt x="885" y="382"/>
                  </a:lnTo>
                  <a:lnTo>
                    <a:pt x="922" y="371"/>
                  </a:lnTo>
                  <a:lnTo>
                    <a:pt x="962" y="356"/>
                  </a:lnTo>
                  <a:lnTo>
                    <a:pt x="987" y="351"/>
                  </a:lnTo>
                  <a:lnTo>
                    <a:pt x="1011" y="350"/>
                  </a:lnTo>
                  <a:lnTo>
                    <a:pt x="1035" y="355"/>
                  </a:lnTo>
                  <a:lnTo>
                    <a:pt x="1058" y="364"/>
                  </a:lnTo>
                  <a:lnTo>
                    <a:pt x="1077" y="379"/>
                  </a:lnTo>
                  <a:lnTo>
                    <a:pt x="1093" y="398"/>
                  </a:lnTo>
                  <a:lnTo>
                    <a:pt x="1105" y="421"/>
                  </a:lnTo>
                  <a:lnTo>
                    <a:pt x="1111" y="446"/>
                  </a:lnTo>
                  <a:lnTo>
                    <a:pt x="1112" y="471"/>
                  </a:lnTo>
                  <a:lnTo>
                    <a:pt x="1107" y="495"/>
                  </a:lnTo>
                  <a:lnTo>
                    <a:pt x="1098" y="518"/>
                  </a:lnTo>
                  <a:lnTo>
                    <a:pt x="1083" y="537"/>
                  </a:lnTo>
                  <a:lnTo>
                    <a:pt x="1064" y="553"/>
                  </a:lnTo>
                  <a:lnTo>
                    <a:pt x="1041" y="565"/>
                  </a:lnTo>
                  <a:lnTo>
                    <a:pt x="988" y="584"/>
                  </a:lnTo>
                  <a:lnTo>
                    <a:pt x="937" y="598"/>
                  </a:lnTo>
                  <a:lnTo>
                    <a:pt x="889" y="609"/>
                  </a:lnTo>
                  <a:lnTo>
                    <a:pt x="844" y="614"/>
                  </a:lnTo>
                  <a:lnTo>
                    <a:pt x="801" y="616"/>
                  </a:lnTo>
                  <a:lnTo>
                    <a:pt x="754" y="613"/>
                  </a:lnTo>
                  <a:lnTo>
                    <a:pt x="710" y="606"/>
                  </a:lnTo>
                  <a:lnTo>
                    <a:pt x="669" y="594"/>
                  </a:lnTo>
                  <a:lnTo>
                    <a:pt x="631" y="578"/>
                  </a:lnTo>
                  <a:lnTo>
                    <a:pt x="593" y="557"/>
                  </a:lnTo>
                  <a:lnTo>
                    <a:pt x="559" y="534"/>
                  </a:lnTo>
                  <a:lnTo>
                    <a:pt x="526" y="506"/>
                  </a:lnTo>
                  <a:lnTo>
                    <a:pt x="526" y="821"/>
                  </a:lnTo>
                  <a:lnTo>
                    <a:pt x="753" y="820"/>
                  </a:lnTo>
                  <a:lnTo>
                    <a:pt x="781" y="823"/>
                  </a:lnTo>
                  <a:lnTo>
                    <a:pt x="808" y="832"/>
                  </a:lnTo>
                  <a:lnTo>
                    <a:pt x="830" y="845"/>
                  </a:lnTo>
                  <a:lnTo>
                    <a:pt x="851" y="863"/>
                  </a:lnTo>
                  <a:lnTo>
                    <a:pt x="866" y="885"/>
                  </a:lnTo>
                  <a:lnTo>
                    <a:pt x="878" y="909"/>
                  </a:lnTo>
                  <a:lnTo>
                    <a:pt x="883" y="937"/>
                  </a:lnTo>
                  <a:lnTo>
                    <a:pt x="973" y="1705"/>
                  </a:lnTo>
                  <a:lnTo>
                    <a:pt x="973" y="1731"/>
                  </a:lnTo>
                  <a:lnTo>
                    <a:pt x="968" y="1757"/>
                  </a:lnTo>
                  <a:lnTo>
                    <a:pt x="959" y="1779"/>
                  </a:lnTo>
                  <a:lnTo>
                    <a:pt x="945" y="1801"/>
                  </a:lnTo>
                  <a:lnTo>
                    <a:pt x="928" y="1819"/>
                  </a:lnTo>
                  <a:lnTo>
                    <a:pt x="907" y="1834"/>
                  </a:lnTo>
                  <a:lnTo>
                    <a:pt x="883" y="1844"/>
                  </a:lnTo>
                  <a:lnTo>
                    <a:pt x="857" y="1850"/>
                  </a:lnTo>
                  <a:lnTo>
                    <a:pt x="849" y="1851"/>
                  </a:lnTo>
                  <a:lnTo>
                    <a:pt x="842" y="1851"/>
                  </a:lnTo>
                  <a:lnTo>
                    <a:pt x="814" y="1849"/>
                  </a:lnTo>
                  <a:lnTo>
                    <a:pt x="788" y="1840"/>
                  </a:lnTo>
                  <a:lnTo>
                    <a:pt x="766" y="1826"/>
                  </a:lnTo>
                  <a:lnTo>
                    <a:pt x="745" y="1809"/>
                  </a:lnTo>
                  <a:lnTo>
                    <a:pt x="729" y="1787"/>
                  </a:lnTo>
                  <a:lnTo>
                    <a:pt x="718" y="1762"/>
                  </a:lnTo>
                  <a:lnTo>
                    <a:pt x="711" y="1735"/>
                  </a:lnTo>
                  <a:lnTo>
                    <a:pt x="637" y="1084"/>
                  </a:lnTo>
                  <a:lnTo>
                    <a:pt x="284" y="1084"/>
                  </a:lnTo>
                  <a:lnTo>
                    <a:pt x="263" y="1086"/>
                  </a:lnTo>
                  <a:lnTo>
                    <a:pt x="231" y="1083"/>
                  </a:lnTo>
                  <a:lnTo>
                    <a:pt x="199" y="1079"/>
                  </a:lnTo>
                  <a:lnTo>
                    <a:pt x="169" y="1070"/>
                  </a:lnTo>
                  <a:lnTo>
                    <a:pt x="138" y="1058"/>
                  </a:lnTo>
                  <a:lnTo>
                    <a:pt x="110" y="1044"/>
                  </a:lnTo>
                  <a:lnTo>
                    <a:pt x="84" y="1025"/>
                  </a:lnTo>
                  <a:lnTo>
                    <a:pt x="60" y="1005"/>
                  </a:lnTo>
                  <a:lnTo>
                    <a:pt x="40" y="981"/>
                  </a:lnTo>
                  <a:lnTo>
                    <a:pt x="24" y="955"/>
                  </a:lnTo>
                  <a:lnTo>
                    <a:pt x="11" y="927"/>
                  </a:lnTo>
                  <a:lnTo>
                    <a:pt x="3" y="896"/>
                  </a:lnTo>
                  <a:lnTo>
                    <a:pt x="0" y="862"/>
                  </a:lnTo>
                  <a:lnTo>
                    <a:pt x="0" y="228"/>
                  </a:lnTo>
                  <a:lnTo>
                    <a:pt x="3" y="194"/>
                  </a:lnTo>
                  <a:lnTo>
                    <a:pt x="11" y="162"/>
                  </a:lnTo>
                  <a:lnTo>
                    <a:pt x="25" y="134"/>
                  </a:lnTo>
                  <a:lnTo>
                    <a:pt x="42" y="107"/>
                  </a:lnTo>
                  <a:lnTo>
                    <a:pt x="63" y="83"/>
                  </a:lnTo>
                  <a:lnTo>
                    <a:pt x="87" y="62"/>
                  </a:lnTo>
                  <a:lnTo>
                    <a:pt x="113" y="44"/>
                  </a:lnTo>
                  <a:lnTo>
                    <a:pt x="142" y="29"/>
                  </a:lnTo>
                  <a:lnTo>
                    <a:pt x="170" y="17"/>
                  </a:lnTo>
                  <a:lnTo>
                    <a:pt x="199" y="8"/>
                  </a:lnTo>
                  <a:lnTo>
                    <a:pt x="199" y="8"/>
                  </a:lnTo>
                  <a:lnTo>
                    <a:pt x="203" y="8"/>
                  </a:lnTo>
                  <a:lnTo>
                    <a:pt x="209" y="7"/>
                  </a:lnTo>
                  <a:lnTo>
                    <a:pt x="221" y="4"/>
                  </a:lnTo>
                  <a:lnTo>
                    <a:pt x="234" y="2"/>
                  </a:lnTo>
                  <a:lnTo>
                    <a:pt x="249" y="1"/>
                  </a:lnTo>
                  <a:lnTo>
                    <a:pt x="265"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09" name="Freeform 8"/>
            <p:cNvSpPr/>
            <p:nvPr/>
          </p:nvSpPr>
          <p:spPr bwMode="auto">
            <a:xfrm>
              <a:off x="4902" y="1386"/>
              <a:ext cx="126" cy="248"/>
            </a:xfrm>
            <a:custGeom>
              <a:avLst/>
              <a:gdLst>
                <a:gd name="T0" fmla="*/ 137 w 882"/>
                <a:gd name="T1" fmla="*/ 3 h 1736"/>
                <a:gd name="T2" fmla="*/ 181 w 882"/>
                <a:gd name="T3" fmla="*/ 25 h 1736"/>
                <a:gd name="T4" fmla="*/ 211 w 882"/>
                <a:gd name="T5" fmla="*/ 62 h 1736"/>
                <a:gd name="T6" fmla="*/ 222 w 882"/>
                <a:gd name="T7" fmla="*/ 111 h 1736"/>
                <a:gd name="T8" fmla="*/ 771 w 882"/>
                <a:gd name="T9" fmla="*/ 996 h 1736"/>
                <a:gd name="T10" fmla="*/ 820 w 882"/>
                <a:gd name="T11" fmla="*/ 1007 h 1736"/>
                <a:gd name="T12" fmla="*/ 859 w 882"/>
                <a:gd name="T13" fmla="*/ 1038 h 1736"/>
                <a:gd name="T14" fmla="*/ 880 w 882"/>
                <a:gd name="T15" fmla="*/ 1082 h 1736"/>
                <a:gd name="T16" fmla="*/ 880 w 882"/>
                <a:gd name="T17" fmla="*/ 1132 h 1736"/>
                <a:gd name="T18" fmla="*/ 860 w 882"/>
                <a:gd name="T19" fmla="*/ 1174 h 1736"/>
                <a:gd name="T20" fmla="*/ 825 w 882"/>
                <a:gd name="T21" fmla="*/ 1205 h 1736"/>
                <a:gd name="T22" fmla="*/ 848 w 882"/>
                <a:gd name="T23" fmla="*/ 1265 h 1736"/>
                <a:gd name="T24" fmla="*/ 856 w 882"/>
                <a:gd name="T25" fmla="*/ 1331 h 1736"/>
                <a:gd name="T26" fmla="*/ 853 w 882"/>
                <a:gd name="T27" fmla="*/ 1667 h 1736"/>
                <a:gd name="T28" fmla="*/ 829 w 882"/>
                <a:gd name="T29" fmla="*/ 1709 h 1736"/>
                <a:gd name="T30" fmla="*/ 788 w 882"/>
                <a:gd name="T31" fmla="*/ 1733 h 1736"/>
                <a:gd name="T32" fmla="*/ 739 w 882"/>
                <a:gd name="T33" fmla="*/ 1733 h 1736"/>
                <a:gd name="T34" fmla="*/ 698 w 882"/>
                <a:gd name="T35" fmla="*/ 1709 h 1736"/>
                <a:gd name="T36" fmla="*/ 674 w 882"/>
                <a:gd name="T37" fmla="*/ 1667 h 1736"/>
                <a:gd name="T38" fmla="*/ 671 w 882"/>
                <a:gd name="T39" fmla="*/ 1331 h 1736"/>
                <a:gd name="T40" fmla="*/ 660 w 882"/>
                <a:gd name="T41" fmla="*/ 1292 h 1736"/>
                <a:gd name="T42" fmla="*/ 633 w 882"/>
                <a:gd name="T43" fmla="*/ 1265 h 1736"/>
                <a:gd name="T44" fmla="*/ 595 w 882"/>
                <a:gd name="T45" fmla="*/ 1255 h 1736"/>
                <a:gd name="T46" fmla="*/ 264 w 882"/>
                <a:gd name="T47" fmla="*/ 1257 h 1736"/>
                <a:gd name="T48" fmla="*/ 230 w 882"/>
                <a:gd name="T49" fmla="*/ 1278 h 1736"/>
                <a:gd name="T50" fmla="*/ 211 w 882"/>
                <a:gd name="T51" fmla="*/ 1310 h 1736"/>
                <a:gd name="T52" fmla="*/ 207 w 882"/>
                <a:gd name="T53" fmla="*/ 1643 h 1736"/>
                <a:gd name="T54" fmla="*/ 195 w 882"/>
                <a:gd name="T55" fmla="*/ 1690 h 1736"/>
                <a:gd name="T56" fmla="*/ 161 w 882"/>
                <a:gd name="T57" fmla="*/ 1724 h 1736"/>
                <a:gd name="T58" fmla="*/ 114 w 882"/>
                <a:gd name="T59" fmla="*/ 1736 h 1736"/>
                <a:gd name="T60" fmla="*/ 68 w 882"/>
                <a:gd name="T61" fmla="*/ 1724 h 1736"/>
                <a:gd name="T62" fmla="*/ 34 w 882"/>
                <a:gd name="T63" fmla="*/ 1690 h 1736"/>
                <a:gd name="T64" fmla="*/ 22 w 882"/>
                <a:gd name="T65" fmla="*/ 1643 h 1736"/>
                <a:gd name="T66" fmla="*/ 24 w 882"/>
                <a:gd name="T67" fmla="*/ 1297 h 1736"/>
                <a:gd name="T68" fmla="*/ 41 w 882"/>
                <a:gd name="T69" fmla="*/ 1232 h 1736"/>
                <a:gd name="T70" fmla="*/ 36 w 882"/>
                <a:gd name="T71" fmla="*/ 1190 h 1736"/>
                <a:gd name="T72" fmla="*/ 10 w 882"/>
                <a:gd name="T73" fmla="*/ 1153 h 1736"/>
                <a:gd name="T74" fmla="*/ 0 w 882"/>
                <a:gd name="T75" fmla="*/ 1107 h 1736"/>
                <a:gd name="T76" fmla="*/ 3 w 882"/>
                <a:gd name="T77" fmla="*/ 86 h 1736"/>
                <a:gd name="T78" fmla="*/ 25 w 882"/>
                <a:gd name="T79" fmla="*/ 42 h 1736"/>
                <a:gd name="T80" fmla="*/ 62 w 882"/>
                <a:gd name="T81" fmla="*/ 11 h 1736"/>
                <a:gd name="T82" fmla="*/ 111 w 882"/>
                <a:gd name="T83"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2" h="1736">
                  <a:moveTo>
                    <a:pt x="111" y="0"/>
                  </a:moveTo>
                  <a:lnTo>
                    <a:pt x="137" y="3"/>
                  </a:lnTo>
                  <a:lnTo>
                    <a:pt x="160" y="11"/>
                  </a:lnTo>
                  <a:lnTo>
                    <a:pt x="181" y="25"/>
                  </a:lnTo>
                  <a:lnTo>
                    <a:pt x="198" y="42"/>
                  </a:lnTo>
                  <a:lnTo>
                    <a:pt x="211" y="62"/>
                  </a:lnTo>
                  <a:lnTo>
                    <a:pt x="220" y="86"/>
                  </a:lnTo>
                  <a:lnTo>
                    <a:pt x="222" y="111"/>
                  </a:lnTo>
                  <a:lnTo>
                    <a:pt x="222" y="996"/>
                  </a:lnTo>
                  <a:lnTo>
                    <a:pt x="771" y="996"/>
                  </a:lnTo>
                  <a:lnTo>
                    <a:pt x="797" y="999"/>
                  </a:lnTo>
                  <a:lnTo>
                    <a:pt x="820" y="1007"/>
                  </a:lnTo>
                  <a:lnTo>
                    <a:pt x="840" y="1021"/>
                  </a:lnTo>
                  <a:lnTo>
                    <a:pt x="859" y="1038"/>
                  </a:lnTo>
                  <a:lnTo>
                    <a:pt x="871" y="1058"/>
                  </a:lnTo>
                  <a:lnTo>
                    <a:pt x="880" y="1082"/>
                  </a:lnTo>
                  <a:lnTo>
                    <a:pt x="882" y="1107"/>
                  </a:lnTo>
                  <a:lnTo>
                    <a:pt x="880" y="1132"/>
                  </a:lnTo>
                  <a:lnTo>
                    <a:pt x="872" y="1155"/>
                  </a:lnTo>
                  <a:lnTo>
                    <a:pt x="860" y="1174"/>
                  </a:lnTo>
                  <a:lnTo>
                    <a:pt x="844" y="1191"/>
                  </a:lnTo>
                  <a:lnTo>
                    <a:pt x="825" y="1205"/>
                  </a:lnTo>
                  <a:lnTo>
                    <a:pt x="838" y="1234"/>
                  </a:lnTo>
                  <a:lnTo>
                    <a:pt x="848" y="1265"/>
                  </a:lnTo>
                  <a:lnTo>
                    <a:pt x="855" y="1297"/>
                  </a:lnTo>
                  <a:lnTo>
                    <a:pt x="856" y="1331"/>
                  </a:lnTo>
                  <a:lnTo>
                    <a:pt x="856" y="1643"/>
                  </a:lnTo>
                  <a:lnTo>
                    <a:pt x="853" y="1667"/>
                  </a:lnTo>
                  <a:lnTo>
                    <a:pt x="844" y="1690"/>
                  </a:lnTo>
                  <a:lnTo>
                    <a:pt x="829" y="1709"/>
                  </a:lnTo>
                  <a:lnTo>
                    <a:pt x="811" y="1724"/>
                  </a:lnTo>
                  <a:lnTo>
                    <a:pt x="788" y="1733"/>
                  </a:lnTo>
                  <a:lnTo>
                    <a:pt x="763" y="1736"/>
                  </a:lnTo>
                  <a:lnTo>
                    <a:pt x="739" y="1733"/>
                  </a:lnTo>
                  <a:lnTo>
                    <a:pt x="717" y="1724"/>
                  </a:lnTo>
                  <a:lnTo>
                    <a:pt x="698" y="1709"/>
                  </a:lnTo>
                  <a:lnTo>
                    <a:pt x="683" y="1690"/>
                  </a:lnTo>
                  <a:lnTo>
                    <a:pt x="674" y="1667"/>
                  </a:lnTo>
                  <a:lnTo>
                    <a:pt x="671" y="1643"/>
                  </a:lnTo>
                  <a:lnTo>
                    <a:pt x="671" y="1331"/>
                  </a:lnTo>
                  <a:lnTo>
                    <a:pt x="668" y="1310"/>
                  </a:lnTo>
                  <a:lnTo>
                    <a:pt x="660" y="1292"/>
                  </a:lnTo>
                  <a:lnTo>
                    <a:pt x="648" y="1278"/>
                  </a:lnTo>
                  <a:lnTo>
                    <a:pt x="633" y="1265"/>
                  </a:lnTo>
                  <a:lnTo>
                    <a:pt x="615" y="1257"/>
                  </a:lnTo>
                  <a:lnTo>
                    <a:pt x="595" y="1255"/>
                  </a:lnTo>
                  <a:lnTo>
                    <a:pt x="283" y="1255"/>
                  </a:lnTo>
                  <a:lnTo>
                    <a:pt x="264" y="1257"/>
                  </a:lnTo>
                  <a:lnTo>
                    <a:pt x="245" y="1265"/>
                  </a:lnTo>
                  <a:lnTo>
                    <a:pt x="230" y="1278"/>
                  </a:lnTo>
                  <a:lnTo>
                    <a:pt x="217" y="1292"/>
                  </a:lnTo>
                  <a:lnTo>
                    <a:pt x="211" y="1310"/>
                  </a:lnTo>
                  <a:lnTo>
                    <a:pt x="207" y="1331"/>
                  </a:lnTo>
                  <a:lnTo>
                    <a:pt x="207" y="1643"/>
                  </a:lnTo>
                  <a:lnTo>
                    <a:pt x="204" y="1667"/>
                  </a:lnTo>
                  <a:lnTo>
                    <a:pt x="195" y="1690"/>
                  </a:lnTo>
                  <a:lnTo>
                    <a:pt x="180" y="1709"/>
                  </a:lnTo>
                  <a:lnTo>
                    <a:pt x="161" y="1724"/>
                  </a:lnTo>
                  <a:lnTo>
                    <a:pt x="139" y="1733"/>
                  </a:lnTo>
                  <a:lnTo>
                    <a:pt x="114" y="1736"/>
                  </a:lnTo>
                  <a:lnTo>
                    <a:pt x="89" y="1733"/>
                  </a:lnTo>
                  <a:lnTo>
                    <a:pt x="68" y="1724"/>
                  </a:lnTo>
                  <a:lnTo>
                    <a:pt x="49" y="1709"/>
                  </a:lnTo>
                  <a:lnTo>
                    <a:pt x="34" y="1690"/>
                  </a:lnTo>
                  <a:lnTo>
                    <a:pt x="25" y="1667"/>
                  </a:lnTo>
                  <a:lnTo>
                    <a:pt x="22" y="1643"/>
                  </a:lnTo>
                  <a:lnTo>
                    <a:pt x="22" y="1331"/>
                  </a:lnTo>
                  <a:lnTo>
                    <a:pt x="24" y="1297"/>
                  </a:lnTo>
                  <a:lnTo>
                    <a:pt x="31" y="1264"/>
                  </a:lnTo>
                  <a:lnTo>
                    <a:pt x="41" y="1232"/>
                  </a:lnTo>
                  <a:lnTo>
                    <a:pt x="54" y="1204"/>
                  </a:lnTo>
                  <a:lnTo>
                    <a:pt x="36" y="1190"/>
                  </a:lnTo>
                  <a:lnTo>
                    <a:pt x="22" y="1173"/>
                  </a:lnTo>
                  <a:lnTo>
                    <a:pt x="10" y="1153"/>
                  </a:lnTo>
                  <a:lnTo>
                    <a:pt x="2" y="1131"/>
                  </a:lnTo>
                  <a:lnTo>
                    <a:pt x="0" y="1107"/>
                  </a:lnTo>
                  <a:lnTo>
                    <a:pt x="0" y="111"/>
                  </a:lnTo>
                  <a:lnTo>
                    <a:pt x="3" y="86"/>
                  </a:lnTo>
                  <a:lnTo>
                    <a:pt x="11" y="62"/>
                  </a:lnTo>
                  <a:lnTo>
                    <a:pt x="25" y="42"/>
                  </a:lnTo>
                  <a:lnTo>
                    <a:pt x="42" y="25"/>
                  </a:lnTo>
                  <a:lnTo>
                    <a:pt x="62" y="11"/>
                  </a:lnTo>
                  <a:lnTo>
                    <a:pt x="86" y="3"/>
                  </a:lnTo>
                  <a:lnTo>
                    <a:pt x="111"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0" name="Freeform 9"/>
            <p:cNvSpPr/>
            <p:nvPr/>
          </p:nvSpPr>
          <p:spPr bwMode="auto">
            <a:xfrm>
              <a:off x="5303" y="1285"/>
              <a:ext cx="82" cy="82"/>
            </a:xfrm>
            <a:custGeom>
              <a:avLst/>
              <a:gdLst>
                <a:gd name="T0" fmla="*/ 287 w 573"/>
                <a:gd name="T1" fmla="*/ 0 h 575"/>
                <a:gd name="T2" fmla="*/ 329 w 573"/>
                <a:gd name="T3" fmla="*/ 3 h 575"/>
                <a:gd name="T4" fmla="*/ 370 w 573"/>
                <a:gd name="T5" fmla="*/ 12 h 575"/>
                <a:gd name="T6" fmla="*/ 407 w 573"/>
                <a:gd name="T7" fmla="*/ 27 h 575"/>
                <a:gd name="T8" fmla="*/ 442 w 573"/>
                <a:gd name="T9" fmla="*/ 47 h 575"/>
                <a:gd name="T10" fmla="*/ 475 w 573"/>
                <a:gd name="T11" fmla="*/ 70 h 575"/>
                <a:gd name="T12" fmla="*/ 503 w 573"/>
                <a:gd name="T13" fmla="*/ 99 h 575"/>
                <a:gd name="T14" fmla="*/ 527 w 573"/>
                <a:gd name="T15" fmla="*/ 131 h 575"/>
                <a:gd name="T16" fmla="*/ 546 w 573"/>
                <a:gd name="T17" fmla="*/ 167 h 575"/>
                <a:gd name="T18" fmla="*/ 561 w 573"/>
                <a:gd name="T19" fmla="*/ 204 h 575"/>
                <a:gd name="T20" fmla="*/ 570 w 573"/>
                <a:gd name="T21" fmla="*/ 245 h 575"/>
                <a:gd name="T22" fmla="*/ 573 w 573"/>
                <a:gd name="T23" fmla="*/ 287 h 575"/>
                <a:gd name="T24" fmla="*/ 570 w 573"/>
                <a:gd name="T25" fmla="*/ 330 h 575"/>
                <a:gd name="T26" fmla="*/ 561 w 573"/>
                <a:gd name="T27" fmla="*/ 370 h 575"/>
                <a:gd name="T28" fmla="*/ 546 w 573"/>
                <a:gd name="T29" fmla="*/ 409 h 575"/>
                <a:gd name="T30" fmla="*/ 527 w 573"/>
                <a:gd name="T31" fmla="*/ 444 h 575"/>
                <a:gd name="T32" fmla="*/ 503 w 573"/>
                <a:gd name="T33" fmla="*/ 476 h 575"/>
                <a:gd name="T34" fmla="*/ 475 w 573"/>
                <a:gd name="T35" fmla="*/ 504 h 575"/>
                <a:gd name="T36" fmla="*/ 442 w 573"/>
                <a:gd name="T37" fmla="*/ 528 h 575"/>
                <a:gd name="T38" fmla="*/ 407 w 573"/>
                <a:gd name="T39" fmla="*/ 547 h 575"/>
                <a:gd name="T40" fmla="*/ 370 w 573"/>
                <a:gd name="T41" fmla="*/ 562 h 575"/>
                <a:gd name="T42" fmla="*/ 329 w 573"/>
                <a:gd name="T43" fmla="*/ 571 h 575"/>
                <a:gd name="T44" fmla="*/ 287 w 573"/>
                <a:gd name="T45" fmla="*/ 575 h 575"/>
                <a:gd name="T46" fmla="*/ 244 w 573"/>
                <a:gd name="T47" fmla="*/ 571 h 575"/>
                <a:gd name="T48" fmla="*/ 204 w 573"/>
                <a:gd name="T49" fmla="*/ 562 h 575"/>
                <a:gd name="T50" fmla="*/ 166 w 573"/>
                <a:gd name="T51" fmla="*/ 547 h 575"/>
                <a:gd name="T52" fmla="*/ 131 w 573"/>
                <a:gd name="T53" fmla="*/ 528 h 575"/>
                <a:gd name="T54" fmla="*/ 99 w 573"/>
                <a:gd name="T55" fmla="*/ 504 h 575"/>
                <a:gd name="T56" fmla="*/ 71 w 573"/>
                <a:gd name="T57" fmla="*/ 476 h 575"/>
                <a:gd name="T58" fmla="*/ 47 w 573"/>
                <a:gd name="T59" fmla="*/ 444 h 575"/>
                <a:gd name="T60" fmla="*/ 26 w 573"/>
                <a:gd name="T61" fmla="*/ 409 h 575"/>
                <a:gd name="T62" fmla="*/ 13 w 573"/>
                <a:gd name="T63" fmla="*/ 370 h 575"/>
                <a:gd name="T64" fmla="*/ 4 w 573"/>
                <a:gd name="T65" fmla="*/ 330 h 575"/>
                <a:gd name="T66" fmla="*/ 0 w 573"/>
                <a:gd name="T67" fmla="*/ 287 h 575"/>
                <a:gd name="T68" fmla="*/ 4 w 573"/>
                <a:gd name="T69" fmla="*/ 245 h 575"/>
                <a:gd name="T70" fmla="*/ 13 w 573"/>
                <a:gd name="T71" fmla="*/ 204 h 575"/>
                <a:gd name="T72" fmla="*/ 26 w 573"/>
                <a:gd name="T73" fmla="*/ 167 h 575"/>
                <a:gd name="T74" fmla="*/ 47 w 573"/>
                <a:gd name="T75" fmla="*/ 131 h 575"/>
                <a:gd name="T76" fmla="*/ 71 w 573"/>
                <a:gd name="T77" fmla="*/ 99 h 575"/>
                <a:gd name="T78" fmla="*/ 99 w 573"/>
                <a:gd name="T79" fmla="*/ 70 h 575"/>
                <a:gd name="T80" fmla="*/ 131 w 573"/>
                <a:gd name="T81" fmla="*/ 47 h 575"/>
                <a:gd name="T82" fmla="*/ 166 w 573"/>
                <a:gd name="T83" fmla="*/ 27 h 575"/>
                <a:gd name="T84" fmla="*/ 204 w 573"/>
                <a:gd name="T85" fmla="*/ 12 h 575"/>
                <a:gd name="T86" fmla="*/ 244 w 573"/>
                <a:gd name="T87" fmla="*/ 3 h 575"/>
                <a:gd name="T88" fmla="*/ 287 w 573"/>
                <a:gd name="T8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575">
                  <a:moveTo>
                    <a:pt x="287" y="0"/>
                  </a:moveTo>
                  <a:lnTo>
                    <a:pt x="329" y="3"/>
                  </a:lnTo>
                  <a:lnTo>
                    <a:pt x="370" y="12"/>
                  </a:lnTo>
                  <a:lnTo>
                    <a:pt x="407" y="27"/>
                  </a:lnTo>
                  <a:lnTo>
                    <a:pt x="442" y="47"/>
                  </a:lnTo>
                  <a:lnTo>
                    <a:pt x="475" y="70"/>
                  </a:lnTo>
                  <a:lnTo>
                    <a:pt x="503" y="99"/>
                  </a:lnTo>
                  <a:lnTo>
                    <a:pt x="527" y="131"/>
                  </a:lnTo>
                  <a:lnTo>
                    <a:pt x="546" y="167"/>
                  </a:lnTo>
                  <a:lnTo>
                    <a:pt x="561" y="204"/>
                  </a:lnTo>
                  <a:lnTo>
                    <a:pt x="570" y="245"/>
                  </a:lnTo>
                  <a:lnTo>
                    <a:pt x="573" y="287"/>
                  </a:lnTo>
                  <a:lnTo>
                    <a:pt x="570" y="330"/>
                  </a:lnTo>
                  <a:lnTo>
                    <a:pt x="561" y="370"/>
                  </a:lnTo>
                  <a:lnTo>
                    <a:pt x="546" y="409"/>
                  </a:lnTo>
                  <a:lnTo>
                    <a:pt x="527" y="444"/>
                  </a:lnTo>
                  <a:lnTo>
                    <a:pt x="503" y="476"/>
                  </a:lnTo>
                  <a:lnTo>
                    <a:pt x="475" y="504"/>
                  </a:lnTo>
                  <a:lnTo>
                    <a:pt x="442" y="528"/>
                  </a:lnTo>
                  <a:lnTo>
                    <a:pt x="407" y="547"/>
                  </a:lnTo>
                  <a:lnTo>
                    <a:pt x="370" y="562"/>
                  </a:lnTo>
                  <a:lnTo>
                    <a:pt x="329" y="571"/>
                  </a:lnTo>
                  <a:lnTo>
                    <a:pt x="287" y="575"/>
                  </a:lnTo>
                  <a:lnTo>
                    <a:pt x="244" y="571"/>
                  </a:lnTo>
                  <a:lnTo>
                    <a:pt x="204" y="562"/>
                  </a:lnTo>
                  <a:lnTo>
                    <a:pt x="166" y="547"/>
                  </a:lnTo>
                  <a:lnTo>
                    <a:pt x="131" y="528"/>
                  </a:lnTo>
                  <a:lnTo>
                    <a:pt x="99" y="504"/>
                  </a:lnTo>
                  <a:lnTo>
                    <a:pt x="71" y="476"/>
                  </a:lnTo>
                  <a:lnTo>
                    <a:pt x="47" y="444"/>
                  </a:lnTo>
                  <a:lnTo>
                    <a:pt x="26" y="409"/>
                  </a:lnTo>
                  <a:lnTo>
                    <a:pt x="13" y="370"/>
                  </a:lnTo>
                  <a:lnTo>
                    <a:pt x="4" y="330"/>
                  </a:lnTo>
                  <a:lnTo>
                    <a:pt x="0" y="287"/>
                  </a:lnTo>
                  <a:lnTo>
                    <a:pt x="4" y="245"/>
                  </a:lnTo>
                  <a:lnTo>
                    <a:pt x="13" y="204"/>
                  </a:lnTo>
                  <a:lnTo>
                    <a:pt x="26" y="167"/>
                  </a:lnTo>
                  <a:lnTo>
                    <a:pt x="47" y="131"/>
                  </a:lnTo>
                  <a:lnTo>
                    <a:pt x="71" y="99"/>
                  </a:lnTo>
                  <a:lnTo>
                    <a:pt x="99" y="70"/>
                  </a:lnTo>
                  <a:lnTo>
                    <a:pt x="131" y="47"/>
                  </a:lnTo>
                  <a:lnTo>
                    <a:pt x="166" y="27"/>
                  </a:lnTo>
                  <a:lnTo>
                    <a:pt x="204" y="12"/>
                  </a:lnTo>
                  <a:lnTo>
                    <a:pt x="244" y="3"/>
                  </a:lnTo>
                  <a:lnTo>
                    <a:pt x="287"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1" name="Freeform 10"/>
            <p:cNvSpPr/>
            <p:nvPr/>
          </p:nvSpPr>
          <p:spPr bwMode="auto">
            <a:xfrm>
              <a:off x="5232" y="1368"/>
              <a:ext cx="159" cy="265"/>
            </a:xfrm>
            <a:custGeom>
              <a:avLst/>
              <a:gdLst>
                <a:gd name="T0" fmla="*/ 862 w 1111"/>
                <a:gd name="T1" fmla="*/ 1 h 1851"/>
                <a:gd name="T2" fmla="*/ 891 w 1111"/>
                <a:gd name="T3" fmla="*/ 4 h 1851"/>
                <a:gd name="T4" fmla="*/ 909 w 1111"/>
                <a:gd name="T5" fmla="*/ 8 h 1851"/>
                <a:gd name="T6" fmla="*/ 913 w 1111"/>
                <a:gd name="T7" fmla="*/ 8 h 1851"/>
                <a:gd name="T8" fmla="*/ 971 w 1111"/>
                <a:gd name="T9" fmla="*/ 29 h 1851"/>
                <a:gd name="T10" fmla="*/ 1024 w 1111"/>
                <a:gd name="T11" fmla="*/ 62 h 1851"/>
                <a:gd name="T12" fmla="*/ 1069 w 1111"/>
                <a:gd name="T13" fmla="*/ 107 h 1851"/>
                <a:gd name="T14" fmla="*/ 1100 w 1111"/>
                <a:gd name="T15" fmla="*/ 162 h 1851"/>
                <a:gd name="T16" fmla="*/ 1111 w 1111"/>
                <a:gd name="T17" fmla="*/ 228 h 1851"/>
                <a:gd name="T18" fmla="*/ 1109 w 1111"/>
                <a:gd name="T19" fmla="*/ 896 h 1851"/>
                <a:gd name="T20" fmla="*/ 1088 w 1111"/>
                <a:gd name="T21" fmla="*/ 955 h 1851"/>
                <a:gd name="T22" fmla="*/ 1051 w 1111"/>
                <a:gd name="T23" fmla="*/ 1005 h 1851"/>
                <a:gd name="T24" fmla="*/ 1001 w 1111"/>
                <a:gd name="T25" fmla="*/ 1044 h 1851"/>
                <a:gd name="T26" fmla="*/ 943 w 1111"/>
                <a:gd name="T27" fmla="*/ 1070 h 1851"/>
                <a:gd name="T28" fmla="*/ 880 w 1111"/>
                <a:gd name="T29" fmla="*/ 1083 h 1851"/>
                <a:gd name="T30" fmla="*/ 828 w 1111"/>
                <a:gd name="T31" fmla="*/ 1084 h 1851"/>
                <a:gd name="T32" fmla="*/ 400 w 1111"/>
                <a:gd name="T33" fmla="*/ 1735 h 1851"/>
                <a:gd name="T34" fmla="*/ 383 w 1111"/>
                <a:gd name="T35" fmla="*/ 1787 h 1851"/>
                <a:gd name="T36" fmla="*/ 347 w 1111"/>
                <a:gd name="T37" fmla="*/ 1826 h 1851"/>
                <a:gd name="T38" fmla="*/ 297 w 1111"/>
                <a:gd name="T39" fmla="*/ 1849 h 1851"/>
                <a:gd name="T40" fmla="*/ 255 w 1111"/>
                <a:gd name="T41" fmla="*/ 1850 h 1851"/>
                <a:gd name="T42" fmla="*/ 205 w 1111"/>
                <a:gd name="T43" fmla="*/ 1834 h 1851"/>
                <a:gd name="T44" fmla="*/ 166 w 1111"/>
                <a:gd name="T45" fmla="*/ 1801 h 1851"/>
                <a:gd name="T46" fmla="*/ 144 w 1111"/>
                <a:gd name="T47" fmla="*/ 1757 h 1851"/>
                <a:gd name="T48" fmla="*/ 139 w 1111"/>
                <a:gd name="T49" fmla="*/ 1705 h 1851"/>
                <a:gd name="T50" fmla="*/ 233 w 1111"/>
                <a:gd name="T51" fmla="*/ 909 h 1851"/>
                <a:gd name="T52" fmla="*/ 262 w 1111"/>
                <a:gd name="T53" fmla="*/ 863 h 1851"/>
                <a:gd name="T54" fmla="*/ 305 w 1111"/>
                <a:gd name="T55" fmla="*/ 832 h 1851"/>
                <a:gd name="T56" fmla="*/ 358 w 1111"/>
                <a:gd name="T57" fmla="*/ 820 h 1851"/>
                <a:gd name="T58" fmla="*/ 586 w 1111"/>
                <a:gd name="T59" fmla="*/ 821 h 1851"/>
                <a:gd name="T60" fmla="*/ 553 w 1111"/>
                <a:gd name="T61" fmla="*/ 534 h 1851"/>
                <a:gd name="T62" fmla="*/ 481 w 1111"/>
                <a:gd name="T63" fmla="*/ 578 h 1851"/>
                <a:gd name="T64" fmla="*/ 401 w 1111"/>
                <a:gd name="T65" fmla="*/ 606 h 1851"/>
                <a:gd name="T66" fmla="*/ 310 w 1111"/>
                <a:gd name="T67" fmla="*/ 616 h 1851"/>
                <a:gd name="T68" fmla="*/ 223 w 1111"/>
                <a:gd name="T69" fmla="*/ 609 h 1851"/>
                <a:gd name="T70" fmla="*/ 124 w 1111"/>
                <a:gd name="T71" fmla="*/ 584 h 1851"/>
                <a:gd name="T72" fmla="*/ 47 w 1111"/>
                <a:gd name="T73" fmla="*/ 553 h 1851"/>
                <a:gd name="T74" fmla="*/ 15 w 1111"/>
                <a:gd name="T75" fmla="*/ 518 h 1851"/>
                <a:gd name="T76" fmla="*/ 0 w 1111"/>
                <a:gd name="T77" fmla="*/ 471 h 1851"/>
                <a:gd name="T78" fmla="*/ 7 w 1111"/>
                <a:gd name="T79" fmla="*/ 421 h 1851"/>
                <a:gd name="T80" fmla="*/ 35 w 1111"/>
                <a:gd name="T81" fmla="*/ 379 h 1851"/>
                <a:gd name="T82" fmla="*/ 77 w 1111"/>
                <a:gd name="T83" fmla="*/ 355 h 1851"/>
                <a:gd name="T84" fmla="*/ 126 w 1111"/>
                <a:gd name="T85" fmla="*/ 351 h 1851"/>
                <a:gd name="T86" fmla="*/ 190 w 1111"/>
                <a:gd name="T87" fmla="*/ 371 h 1851"/>
                <a:gd name="T88" fmla="*/ 259 w 1111"/>
                <a:gd name="T89" fmla="*/ 390 h 1851"/>
                <a:gd name="T90" fmla="*/ 318 w 1111"/>
                <a:gd name="T91" fmla="*/ 395 h 1851"/>
                <a:gd name="T92" fmla="*/ 369 w 1111"/>
                <a:gd name="T93" fmla="*/ 386 h 1851"/>
                <a:gd name="T94" fmla="*/ 417 w 1111"/>
                <a:gd name="T95" fmla="*/ 359 h 1851"/>
                <a:gd name="T96" fmla="*/ 465 w 1111"/>
                <a:gd name="T97" fmla="*/ 315 h 1851"/>
                <a:gd name="T98" fmla="*/ 519 w 1111"/>
                <a:gd name="T99" fmla="*/ 254 h 1851"/>
                <a:gd name="T100" fmla="*/ 581 w 1111"/>
                <a:gd name="T101" fmla="*/ 172 h 1851"/>
                <a:gd name="T102" fmla="*/ 617 w 1111"/>
                <a:gd name="T103" fmla="*/ 122 h 1851"/>
                <a:gd name="T104" fmla="*/ 664 w 1111"/>
                <a:gd name="T105" fmla="*/ 70 h 1851"/>
                <a:gd name="T106" fmla="*/ 721 w 1111"/>
                <a:gd name="T107" fmla="*/ 32 h 1851"/>
                <a:gd name="T108" fmla="*/ 785 w 1111"/>
                <a:gd name="T109" fmla="*/ 9 h 1851"/>
                <a:gd name="T110" fmla="*/ 794 w 1111"/>
                <a:gd name="T111" fmla="*/ 7 h 1851"/>
                <a:gd name="T112" fmla="*/ 817 w 1111"/>
                <a:gd name="T113" fmla="*/ 2 h 1851"/>
                <a:gd name="T114" fmla="*/ 847 w 1111"/>
                <a:gd name="T11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1" h="1851">
                  <a:moveTo>
                    <a:pt x="847" y="0"/>
                  </a:moveTo>
                  <a:lnTo>
                    <a:pt x="862" y="1"/>
                  </a:lnTo>
                  <a:lnTo>
                    <a:pt x="878" y="2"/>
                  </a:lnTo>
                  <a:lnTo>
                    <a:pt x="891" y="4"/>
                  </a:lnTo>
                  <a:lnTo>
                    <a:pt x="902" y="7"/>
                  </a:lnTo>
                  <a:lnTo>
                    <a:pt x="909" y="8"/>
                  </a:lnTo>
                  <a:lnTo>
                    <a:pt x="912" y="8"/>
                  </a:lnTo>
                  <a:lnTo>
                    <a:pt x="913" y="8"/>
                  </a:lnTo>
                  <a:lnTo>
                    <a:pt x="941" y="17"/>
                  </a:lnTo>
                  <a:lnTo>
                    <a:pt x="971" y="29"/>
                  </a:lnTo>
                  <a:lnTo>
                    <a:pt x="998" y="44"/>
                  </a:lnTo>
                  <a:lnTo>
                    <a:pt x="1024" y="62"/>
                  </a:lnTo>
                  <a:lnTo>
                    <a:pt x="1049" y="83"/>
                  </a:lnTo>
                  <a:lnTo>
                    <a:pt x="1069" y="107"/>
                  </a:lnTo>
                  <a:lnTo>
                    <a:pt x="1087" y="134"/>
                  </a:lnTo>
                  <a:lnTo>
                    <a:pt x="1100" y="162"/>
                  </a:lnTo>
                  <a:lnTo>
                    <a:pt x="1109" y="194"/>
                  </a:lnTo>
                  <a:lnTo>
                    <a:pt x="1111" y="228"/>
                  </a:lnTo>
                  <a:lnTo>
                    <a:pt x="1111" y="862"/>
                  </a:lnTo>
                  <a:lnTo>
                    <a:pt x="1109" y="896"/>
                  </a:lnTo>
                  <a:lnTo>
                    <a:pt x="1101" y="927"/>
                  </a:lnTo>
                  <a:lnTo>
                    <a:pt x="1088" y="955"/>
                  </a:lnTo>
                  <a:lnTo>
                    <a:pt x="1071" y="981"/>
                  </a:lnTo>
                  <a:lnTo>
                    <a:pt x="1051" y="1005"/>
                  </a:lnTo>
                  <a:lnTo>
                    <a:pt x="1027" y="1025"/>
                  </a:lnTo>
                  <a:lnTo>
                    <a:pt x="1001" y="1044"/>
                  </a:lnTo>
                  <a:lnTo>
                    <a:pt x="973" y="1058"/>
                  </a:lnTo>
                  <a:lnTo>
                    <a:pt x="943" y="1070"/>
                  </a:lnTo>
                  <a:lnTo>
                    <a:pt x="912" y="1079"/>
                  </a:lnTo>
                  <a:lnTo>
                    <a:pt x="880" y="1083"/>
                  </a:lnTo>
                  <a:lnTo>
                    <a:pt x="848" y="1086"/>
                  </a:lnTo>
                  <a:lnTo>
                    <a:pt x="828" y="1084"/>
                  </a:lnTo>
                  <a:lnTo>
                    <a:pt x="476" y="1083"/>
                  </a:lnTo>
                  <a:lnTo>
                    <a:pt x="400" y="1735"/>
                  </a:lnTo>
                  <a:lnTo>
                    <a:pt x="394" y="1762"/>
                  </a:lnTo>
                  <a:lnTo>
                    <a:pt x="383" y="1787"/>
                  </a:lnTo>
                  <a:lnTo>
                    <a:pt x="366" y="1809"/>
                  </a:lnTo>
                  <a:lnTo>
                    <a:pt x="347" y="1826"/>
                  </a:lnTo>
                  <a:lnTo>
                    <a:pt x="323" y="1840"/>
                  </a:lnTo>
                  <a:lnTo>
                    <a:pt x="297" y="1849"/>
                  </a:lnTo>
                  <a:lnTo>
                    <a:pt x="269" y="1851"/>
                  </a:lnTo>
                  <a:lnTo>
                    <a:pt x="255" y="1850"/>
                  </a:lnTo>
                  <a:lnTo>
                    <a:pt x="229" y="1844"/>
                  </a:lnTo>
                  <a:lnTo>
                    <a:pt x="205" y="1834"/>
                  </a:lnTo>
                  <a:lnTo>
                    <a:pt x="183" y="1819"/>
                  </a:lnTo>
                  <a:lnTo>
                    <a:pt x="166" y="1801"/>
                  </a:lnTo>
                  <a:lnTo>
                    <a:pt x="153" y="1779"/>
                  </a:lnTo>
                  <a:lnTo>
                    <a:pt x="144" y="1757"/>
                  </a:lnTo>
                  <a:lnTo>
                    <a:pt x="138" y="1731"/>
                  </a:lnTo>
                  <a:lnTo>
                    <a:pt x="139" y="1705"/>
                  </a:lnTo>
                  <a:lnTo>
                    <a:pt x="228" y="937"/>
                  </a:lnTo>
                  <a:lnTo>
                    <a:pt x="233" y="909"/>
                  </a:lnTo>
                  <a:lnTo>
                    <a:pt x="246" y="885"/>
                  </a:lnTo>
                  <a:lnTo>
                    <a:pt x="262" y="863"/>
                  </a:lnTo>
                  <a:lnTo>
                    <a:pt x="281" y="845"/>
                  </a:lnTo>
                  <a:lnTo>
                    <a:pt x="305" y="832"/>
                  </a:lnTo>
                  <a:lnTo>
                    <a:pt x="331" y="823"/>
                  </a:lnTo>
                  <a:lnTo>
                    <a:pt x="358" y="820"/>
                  </a:lnTo>
                  <a:lnTo>
                    <a:pt x="358" y="820"/>
                  </a:lnTo>
                  <a:lnTo>
                    <a:pt x="586" y="821"/>
                  </a:lnTo>
                  <a:lnTo>
                    <a:pt x="586" y="506"/>
                  </a:lnTo>
                  <a:lnTo>
                    <a:pt x="553" y="534"/>
                  </a:lnTo>
                  <a:lnTo>
                    <a:pt x="518" y="557"/>
                  </a:lnTo>
                  <a:lnTo>
                    <a:pt x="481" y="578"/>
                  </a:lnTo>
                  <a:lnTo>
                    <a:pt x="442" y="594"/>
                  </a:lnTo>
                  <a:lnTo>
                    <a:pt x="401" y="606"/>
                  </a:lnTo>
                  <a:lnTo>
                    <a:pt x="357" y="613"/>
                  </a:lnTo>
                  <a:lnTo>
                    <a:pt x="310" y="616"/>
                  </a:lnTo>
                  <a:lnTo>
                    <a:pt x="268" y="614"/>
                  </a:lnTo>
                  <a:lnTo>
                    <a:pt x="223" y="609"/>
                  </a:lnTo>
                  <a:lnTo>
                    <a:pt x="175" y="598"/>
                  </a:lnTo>
                  <a:lnTo>
                    <a:pt x="124" y="584"/>
                  </a:lnTo>
                  <a:lnTo>
                    <a:pt x="70" y="565"/>
                  </a:lnTo>
                  <a:lnTo>
                    <a:pt x="47" y="553"/>
                  </a:lnTo>
                  <a:lnTo>
                    <a:pt x="29" y="537"/>
                  </a:lnTo>
                  <a:lnTo>
                    <a:pt x="15" y="518"/>
                  </a:lnTo>
                  <a:lnTo>
                    <a:pt x="4" y="495"/>
                  </a:lnTo>
                  <a:lnTo>
                    <a:pt x="0" y="471"/>
                  </a:lnTo>
                  <a:lnTo>
                    <a:pt x="0" y="446"/>
                  </a:lnTo>
                  <a:lnTo>
                    <a:pt x="7" y="421"/>
                  </a:lnTo>
                  <a:lnTo>
                    <a:pt x="18" y="398"/>
                  </a:lnTo>
                  <a:lnTo>
                    <a:pt x="35" y="379"/>
                  </a:lnTo>
                  <a:lnTo>
                    <a:pt x="54" y="364"/>
                  </a:lnTo>
                  <a:lnTo>
                    <a:pt x="77" y="355"/>
                  </a:lnTo>
                  <a:lnTo>
                    <a:pt x="101" y="350"/>
                  </a:lnTo>
                  <a:lnTo>
                    <a:pt x="126" y="351"/>
                  </a:lnTo>
                  <a:lnTo>
                    <a:pt x="151" y="356"/>
                  </a:lnTo>
                  <a:lnTo>
                    <a:pt x="190" y="371"/>
                  </a:lnTo>
                  <a:lnTo>
                    <a:pt x="226" y="382"/>
                  </a:lnTo>
                  <a:lnTo>
                    <a:pt x="259" y="390"/>
                  </a:lnTo>
                  <a:lnTo>
                    <a:pt x="290" y="395"/>
                  </a:lnTo>
                  <a:lnTo>
                    <a:pt x="318" y="395"/>
                  </a:lnTo>
                  <a:lnTo>
                    <a:pt x="344" y="393"/>
                  </a:lnTo>
                  <a:lnTo>
                    <a:pt x="369" y="386"/>
                  </a:lnTo>
                  <a:lnTo>
                    <a:pt x="393" y="375"/>
                  </a:lnTo>
                  <a:lnTo>
                    <a:pt x="417" y="359"/>
                  </a:lnTo>
                  <a:lnTo>
                    <a:pt x="441" y="339"/>
                  </a:lnTo>
                  <a:lnTo>
                    <a:pt x="465" y="315"/>
                  </a:lnTo>
                  <a:lnTo>
                    <a:pt x="492" y="287"/>
                  </a:lnTo>
                  <a:lnTo>
                    <a:pt x="519" y="254"/>
                  </a:lnTo>
                  <a:lnTo>
                    <a:pt x="548" y="216"/>
                  </a:lnTo>
                  <a:lnTo>
                    <a:pt x="581" y="172"/>
                  </a:lnTo>
                  <a:lnTo>
                    <a:pt x="616" y="125"/>
                  </a:lnTo>
                  <a:lnTo>
                    <a:pt x="617" y="122"/>
                  </a:lnTo>
                  <a:lnTo>
                    <a:pt x="639" y="95"/>
                  </a:lnTo>
                  <a:lnTo>
                    <a:pt x="664" y="70"/>
                  </a:lnTo>
                  <a:lnTo>
                    <a:pt x="692" y="50"/>
                  </a:lnTo>
                  <a:lnTo>
                    <a:pt x="721" y="32"/>
                  </a:lnTo>
                  <a:lnTo>
                    <a:pt x="753" y="18"/>
                  </a:lnTo>
                  <a:lnTo>
                    <a:pt x="785" y="9"/>
                  </a:lnTo>
                  <a:lnTo>
                    <a:pt x="787" y="8"/>
                  </a:lnTo>
                  <a:lnTo>
                    <a:pt x="794" y="7"/>
                  </a:lnTo>
                  <a:lnTo>
                    <a:pt x="804" y="4"/>
                  </a:lnTo>
                  <a:lnTo>
                    <a:pt x="817" y="2"/>
                  </a:lnTo>
                  <a:lnTo>
                    <a:pt x="831" y="1"/>
                  </a:lnTo>
                  <a:lnTo>
                    <a:pt x="847"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2" name="Freeform 11"/>
            <p:cNvSpPr/>
            <p:nvPr/>
          </p:nvSpPr>
          <p:spPr bwMode="auto">
            <a:xfrm>
              <a:off x="5305" y="1386"/>
              <a:ext cx="126" cy="248"/>
            </a:xfrm>
            <a:custGeom>
              <a:avLst/>
              <a:gdLst>
                <a:gd name="T0" fmla="*/ 797 w 883"/>
                <a:gd name="T1" fmla="*/ 3 h 1736"/>
                <a:gd name="T2" fmla="*/ 841 w 883"/>
                <a:gd name="T3" fmla="*/ 25 h 1736"/>
                <a:gd name="T4" fmla="*/ 872 w 883"/>
                <a:gd name="T5" fmla="*/ 62 h 1736"/>
                <a:gd name="T6" fmla="*/ 883 w 883"/>
                <a:gd name="T7" fmla="*/ 111 h 1736"/>
                <a:gd name="T8" fmla="*/ 880 w 883"/>
                <a:gd name="T9" fmla="*/ 1131 h 1736"/>
                <a:gd name="T10" fmla="*/ 862 w 883"/>
                <a:gd name="T11" fmla="*/ 1173 h 1736"/>
                <a:gd name="T12" fmla="*/ 828 w 883"/>
                <a:gd name="T13" fmla="*/ 1204 h 1736"/>
                <a:gd name="T14" fmla="*/ 853 w 883"/>
                <a:gd name="T15" fmla="*/ 1264 h 1736"/>
                <a:gd name="T16" fmla="*/ 862 w 883"/>
                <a:gd name="T17" fmla="*/ 1331 h 1736"/>
                <a:gd name="T18" fmla="*/ 858 w 883"/>
                <a:gd name="T19" fmla="*/ 1667 h 1736"/>
                <a:gd name="T20" fmla="*/ 834 w 883"/>
                <a:gd name="T21" fmla="*/ 1709 h 1736"/>
                <a:gd name="T22" fmla="*/ 793 w 883"/>
                <a:gd name="T23" fmla="*/ 1733 h 1736"/>
                <a:gd name="T24" fmla="*/ 744 w 883"/>
                <a:gd name="T25" fmla="*/ 1733 h 1736"/>
                <a:gd name="T26" fmla="*/ 702 w 883"/>
                <a:gd name="T27" fmla="*/ 1709 h 1736"/>
                <a:gd name="T28" fmla="*/ 678 w 883"/>
                <a:gd name="T29" fmla="*/ 1667 h 1736"/>
                <a:gd name="T30" fmla="*/ 675 w 883"/>
                <a:gd name="T31" fmla="*/ 1331 h 1736"/>
                <a:gd name="T32" fmla="*/ 665 w 883"/>
                <a:gd name="T33" fmla="*/ 1292 h 1736"/>
                <a:gd name="T34" fmla="*/ 637 w 883"/>
                <a:gd name="T35" fmla="*/ 1265 h 1736"/>
                <a:gd name="T36" fmla="*/ 599 w 883"/>
                <a:gd name="T37" fmla="*/ 1255 h 1736"/>
                <a:gd name="T38" fmla="*/ 268 w 883"/>
                <a:gd name="T39" fmla="*/ 1257 h 1736"/>
                <a:gd name="T40" fmla="*/ 234 w 883"/>
                <a:gd name="T41" fmla="*/ 1278 h 1736"/>
                <a:gd name="T42" fmla="*/ 215 w 883"/>
                <a:gd name="T43" fmla="*/ 1310 h 1736"/>
                <a:gd name="T44" fmla="*/ 211 w 883"/>
                <a:gd name="T45" fmla="*/ 1643 h 1736"/>
                <a:gd name="T46" fmla="*/ 199 w 883"/>
                <a:gd name="T47" fmla="*/ 1690 h 1736"/>
                <a:gd name="T48" fmla="*/ 166 w 883"/>
                <a:gd name="T49" fmla="*/ 1724 h 1736"/>
                <a:gd name="T50" fmla="*/ 119 w 883"/>
                <a:gd name="T51" fmla="*/ 1736 h 1736"/>
                <a:gd name="T52" fmla="*/ 72 w 883"/>
                <a:gd name="T53" fmla="*/ 1724 h 1736"/>
                <a:gd name="T54" fmla="*/ 38 w 883"/>
                <a:gd name="T55" fmla="*/ 1690 h 1736"/>
                <a:gd name="T56" fmla="*/ 26 w 883"/>
                <a:gd name="T57" fmla="*/ 1643 h 1736"/>
                <a:gd name="T58" fmla="*/ 28 w 883"/>
                <a:gd name="T59" fmla="*/ 1297 h 1736"/>
                <a:gd name="T60" fmla="*/ 44 w 883"/>
                <a:gd name="T61" fmla="*/ 1234 h 1736"/>
                <a:gd name="T62" fmla="*/ 38 w 883"/>
                <a:gd name="T63" fmla="*/ 1191 h 1736"/>
                <a:gd name="T64" fmla="*/ 10 w 883"/>
                <a:gd name="T65" fmla="*/ 1155 h 1736"/>
                <a:gd name="T66" fmla="*/ 0 w 883"/>
                <a:gd name="T67" fmla="*/ 1107 h 1736"/>
                <a:gd name="T68" fmla="*/ 11 w 883"/>
                <a:gd name="T69" fmla="*/ 1058 h 1736"/>
                <a:gd name="T70" fmla="*/ 42 w 883"/>
                <a:gd name="T71" fmla="*/ 1021 h 1736"/>
                <a:gd name="T72" fmla="*/ 86 w 883"/>
                <a:gd name="T73" fmla="*/ 999 h 1736"/>
                <a:gd name="T74" fmla="*/ 660 w 883"/>
                <a:gd name="T75" fmla="*/ 996 h 1736"/>
                <a:gd name="T76" fmla="*/ 663 w 883"/>
                <a:gd name="T77" fmla="*/ 86 h 1736"/>
                <a:gd name="T78" fmla="*/ 685 w 883"/>
                <a:gd name="T79" fmla="*/ 42 h 1736"/>
                <a:gd name="T80" fmla="*/ 722 w 883"/>
                <a:gd name="T81" fmla="*/ 11 h 1736"/>
                <a:gd name="T82" fmla="*/ 771 w 883"/>
                <a:gd name="T83"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3" h="1736">
                  <a:moveTo>
                    <a:pt x="771" y="0"/>
                  </a:moveTo>
                  <a:lnTo>
                    <a:pt x="797" y="3"/>
                  </a:lnTo>
                  <a:lnTo>
                    <a:pt x="821" y="11"/>
                  </a:lnTo>
                  <a:lnTo>
                    <a:pt x="841" y="25"/>
                  </a:lnTo>
                  <a:lnTo>
                    <a:pt x="858" y="42"/>
                  </a:lnTo>
                  <a:lnTo>
                    <a:pt x="872" y="62"/>
                  </a:lnTo>
                  <a:lnTo>
                    <a:pt x="880" y="86"/>
                  </a:lnTo>
                  <a:lnTo>
                    <a:pt x="883" y="111"/>
                  </a:lnTo>
                  <a:lnTo>
                    <a:pt x="883" y="1107"/>
                  </a:lnTo>
                  <a:lnTo>
                    <a:pt x="880" y="1131"/>
                  </a:lnTo>
                  <a:lnTo>
                    <a:pt x="873" y="1153"/>
                  </a:lnTo>
                  <a:lnTo>
                    <a:pt x="862" y="1173"/>
                  </a:lnTo>
                  <a:lnTo>
                    <a:pt x="846" y="1190"/>
                  </a:lnTo>
                  <a:lnTo>
                    <a:pt x="828" y="1204"/>
                  </a:lnTo>
                  <a:lnTo>
                    <a:pt x="842" y="1232"/>
                  </a:lnTo>
                  <a:lnTo>
                    <a:pt x="853" y="1264"/>
                  </a:lnTo>
                  <a:lnTo>
                    <a:pt x="859" y="1297"/>
                  </a:lnTo>
                  <a:lnTo>
                    <a:pt x="862" y="1331"/>
                  </a:lnTo>
                  <a:lnTo>
                    <a:pt x="862" y="1643"/>
                  </a:lnTo>
                  <a:lnTo>
                    <a:pt x="858" y="1667"/>
                  </a:lnTo>
                  <a:lnTo>
                    <a:pt x="849" y="1690"/>
                  </a:lnTo>
                  <a:lnTo>
                    <a:pt x="834" y="1709"/>
                  </a:lnTo>
                  <a:lnTo>
                    <a:pt x="815" y="1724"/>
                  </a:lnTo>
                  <a:lnTo>
                    <a:pt x="793" y="1733"/>
                  </a:lnTo>
                  <a:lnTo>
                    <a:pt x="769" y="1736"/>
                  </a:lnTo>
                  <a:lnTo>
                    <a:pt x="744" y="1733"/>
                  </a:lnTo>
                  <a:lnTo>
                    <a:pt x="721" y="1724"/>
                  </a:lnTo>
                  <a:lnTo>
                    <a:pt x="702" y="1709"/>
                  </a:lnTo>
                  <a:lnTo>
                    <a:pt x="688" y="1690"/>
                  </a:lnTo>
                  <a:lnTo>
                    <a:pt x="678" y="1667"/>
                  </a:lnTo>
                  <a:lnTo>
                    <a:pt x="675" y="1643"/>
                  </a:lnTo>
                  <a:lnTo>
                    <a:pt x="675" y="1331"/>
                  </a:lnTo>
                  <a:lnTo>
                    <a:pt x="672" y="1310"/>
                  </a:lnTo>
                  <a:lnTo>
                    <a:pt x="665" y="1292"/>
                  </a:lnTo>
                  <a:lnTo>
                    <a:pt x="653" y="1278"/>
                  </a:lnTo>
                  <a:lnTo>
                    <a:pt x="637" y="1265"/>
                  </a:lnTo>
                  <a:lnTo>
                    <a:pt x="619" y="1257"/>
                  </a:lnTo>
                  <a:lnTo>
                    <a:pt x="599" y="1255"/>
                  </a:lnTo>
                  <a:lnTo>
                    <a:pt x="288" y="1255"/>
                  </a:lnTo>
                  <a:lnTo>
                    <a:pt x="268" y="1257"/>
                  </a:lnTo>
                  <a:lnTo>
                    <a:pt x="250" y="1265"/>
                  </a:lnTo>
                  <a:lnTo>
                    <a:pt x="234" y="1278"/>
                  </a:lnTo>
                  <a:lnTo>
                    <a:pt x="223" y="1292"/>
                  </a:lnTo>
                  <a:lnTo>
                    <a:pt x="215" y="1310"/>
                  </a:lnTo>
                  <a:lnTo>
                    <a:pt x="211" y="1331"/>
                  </a:lnTo>
                  <a:lnTo>
                    <a:pt x="211" y="1643"/>
                  </a:lnTo>
                  <a:lnTo>
                    <a:pt x="209" y="1667"/>
                  </a:lnTo>
                  <a:lnTo>
                    <a:pt x="199" y="1690"/>
                  </a:lnTo>
                  <a:lnTo>
                    <a:pt x="184" y="1709"/>
                  </a:lnTo>
                  <a:lnTo>
                    <a:pt x="166" y="1724"/>
                  </a:lnTo>
                  <a:lnTo>
                    <a:pt x="143" y="1733"/>
                  </a:lnTo>
                  <a:lnTo>
                    <a:pt x="119" y="1736"/>
                  </a:lnTo>
                  <a:lnTo>
                    <a:pt x="94" y="1733"/>
                  </a:lnTo>
                  <a:lnTo>
                    <a:pt x="72" y="1724"/>
                  </a:lnTo>
                  <a:lnTo>
                    <a:pt x="53" y="1709"/>
                  </a:lnTo>
                  <a:lnTo>
                    <a:pt x="38" y="1690"/>
                  </a:lnTo>
                  <a:lnTo>
                    <a:pt x="29" y="1667"/>
                  </a:lnTo>
                  <a:lnTo>
                    <a:pt x="26" y="1643"/>
                  </a:lnTo>
                  <a:lnTo>
                    <a:pt x="26" y="1331"/>
                  </a:lnTo>
                  <a:lnTo>
                    <a:pt x="28" y="1297"/>
                  </a:lnTo>
                  <a:lnTo>
                    <a:pt x="34" y="1265"/>
                  </a:lnTo>
                  <a:lnTo>
                    <a:pt x="44" y="1234"/>
                  </a:lnTo>
                  <a:lnTo>
                    <a:pt x="57" y="1205"/>
                  </a:lnTo>
                  <a:lnTo>
                    <a:pt x="38" y="1191"/>
                  </a:lnTo>
                  <a:lnTo>
                    <a:pt x="22" y="1174"/>
                  </a:lnTo>
                  <a:lnTo>
                    <a:pt x="10" y="1155"/>
                  </a:lnTo>
                  <a:lnTo>
                    <a:pt x="3" y="1132"/>
                  </a:lnTo>
                  <a:lnTo>
                    <a:pt x="0" y="1107"/>
                  </a:lnTo>
                  <a:lnTo>
                    <a:pt x="3" y="1082"/>
                  </a:lnTo>
                  <a:lnTo>
                    <a:pt x="11" y="1058"/>
                  </a:lnTo>
                  <a:lnTo>
                    <a:pt x="25" y="1038"/>
                  </a:lnTo>
                  <a:lnTo>
                    <a:pt x="42" y="1021"/>
                  </a:lnTo>
                  <a:lnTo>
                    <a:pt x="62" y="1007"/>
                  </a:lnTo>
                  <a:lnTo>
                    <a:pt x="86" y="999"/>
                  </a:lnTo>
                  <a:lnTo>
                    <a:pt x="111" y="996"/>
                  </a:lnTo>
                  <a:lnTo>
                    <a:pt x="660" y="996"/>
                  </a:lnTo>
                  <a:lnTo>
                    <a:pt x="660" y="111"/>
                  </a:lnTo>
                  <a:lnTo>
                    <a:pt x="663" y="86"/>
                  </a:lnTo>
                  <a:lnTo>
                    <a:pt x="671" y="62"/>
                  </a:lnTo>
                  <a:lnTo>
                    <a:pt x="685" y="42"/>
                  </a:lnTo>
                  <a:lnTo>
                    <a:pt x="702" y="25"/>
                  </a:lnTo>
                  <a:lnTo>
                    <a:pt x="722" y="11"/>
                  </a:lnTo>
                  <a:lnTo>
                    <a:pt x="746" y="3"/>
                  </a:lnTo>
                  <a:lnTo>
                    <a:pt x="771"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3" name="Freeform 12"/>
            <p:cNvSpPr/>
            <p:nvPr/>
          </p:nvSpPr>
          <p:spPr bwMode="auto">
            <a:xfrm>
              <a:off x="5060" y="1460"/>
              <a:ext cx="207" cy="166"/>
            </a:xfrm>
            <a:custGeom>
              <a:avLst/>
              <a:gdLst>
                <a:gd name="T0" fmla="*/ 106 w 1448"/>
                <a:gd name="T1" fmla="*/ 0 h 1162"/>
                <a:gd name="T2" fmla="*/ 1341 w 1448"/>
                <a:gd name="T3" fmla="*/ 0 h 1162"/>
                <a:gd name="T4" fmla="*/ 1366 w 1448"/>
                <a:gd name="T5" fmla="*/ 4 h 1162"/>
                <a:gd name="T6" fmla="*/ 1388 w 1448"/>
                <a:gd name="T7" fmla="*/ 12 h 1162"/>
                <a:gd name="T8" fmla="*/ 1408 w 1448"/>
                <a:gd name="T9" fmla="*/ 24 h 1162"/>
                <a:gd name="T10" fmla="*/ 1425 w 1448"/>
                <a:gd name="T11" fmla="*/ 40 h 1162"/>
                <a:gd name="T12" fmla="*/ 1437 w 1448"/>
                <a:gd name="T13" fmla="*/ 60 h 1162"/>
                <a:gd name="T14" fmla="*/ 1445 w 1448"/>
                <a:gd name="T15" fmla="*/ 83 h 1162"/>
                <a:gd name="T16" fmla="*/ 1448 w 1448"/>
                <a:gd name="T17" fmla="*/ 107 h 1162"/>
                <a:gd name="T18" fmla="*/ 1445 w 1448"/>
                <a:gd name="T19" fmla="*/ 132 h 1162"/>
                <a:gd name="T20" fmla="*/ 1437 w 1448"/>
                <a:gd name="T21" fmla="*/ 154 h 1162"/>
                <a:gd name="T22" fmla="*/ 1425 w 1448"/>
                <a:gd name="T23" fmla="*/ 174 h 1162"/>
                <a:gd name="T24" fmla="*/ 1408 w 1448"/>
                <a:gd name="T25" fmla="*/ 190 h 1162"/>
                <a:gd name="T26" fmla="*/ 1388 w 1448"/>
                <a:gd name="T27" fmla="*/ 203 h 1162"/>
                <a:gd name="T28" fmla="*/ 1366 w 1448"/>
                <a:gd name="T29" fmla="*/ 211 h 1162"/>
                <a:gd name="T30" fmla="*/ 1341 w 1448"/>
                <a:gd name="T31" fmla="*/ 214 h 1162"/>
                <a:gd name="T32" fmla="*/ 1195 w 1448"/>
                <a:gd name="T33" fmla="*/ 214 h 1162"/>
                <a:gd name="T34" fmla="*/ 1195 w 1448"/>
                <a:gd name="T35" fmla="*/ 1162 h 1162"/>
                <a:gd name="T36" fmla="*/ 252 w 1448"/>
                <a:gd name="T37" fmla="*/ 1162 h 1162"/>
                <a:gd name="T38" fmla="*/ 252 w 1448"/>
                <a:gd name="T39" fmla="*/ 214 h 1162"/>
                <a:gd name="T40" fmla="*/ 106 w 1448"/>
                <a:gd name="T41" fmla="*/ 214 h 1162"/>
                <a:gd name="T42" fmla="*/ 81 w 1448"/>
                <a:gd name="T43" fmla="*/ 211 h 1162"/>
                <a:gd name="T44" fmla="*/ 58 w 1448"/>
                <a:gd name="T45" fmla="*/ 203 h 1162"/>
                <a:gd name="T46" fmla="*/ 39 w 1448"/>
                <a:gd name="T47" fmla="*/ 190 h 1162"/>
                <a:gd name="T48" fmla="*/ 22 w 1448"/>
                <a:gd name="T49" fmla="*/ 174 h 1162"/>
                <a:gd name="T50" fmla="*/ 10 w 1448"/>
                <a:gd name="T51" fmla="*/ 154 h 1162"/>
                <a:gd name="T52" fmla="*/ 2 w 1448"/>
                <a:gd name="T53" fmla="*/ 132 h 1162"/>
                <a:gd name="T54" fmla="*/ 0 w 1448"/>
                <a:gd name="T55" fmla="*/ 107 h 1162"/>
                <a:gd name="T56" fmla="*/ 2 w 1448"/>
                <a:gd name="T57" fmla="*/ 83 h 1162"/>
                <a:gd name="T58" fmla="*/ 10 w 1448"/>
                <a:gd name="T59" fmla="*/ 60 h 1162"/>
                <a:gd name="T60" fmla="*/ 22 w 1448"/>
                <a:gd name="T61" fmla="*/ 40 h 1162"/>
                <a:gd name="T62" fmla="*/ 39 w 1448"/>
                <a:gd name="T63" fmla="*/ 24 h 1162"/>
                <a:gd name="T64" fmla="*/ 58 w 1448"/>
                <a:gd name="T65" fmla="*/ 12 h 1162"/>
                <a:gd name="T66" fmla="*/ 81 w 1448"/>
                <a:gd name="T67" fmla="*/ 4 h 1162"/>
                <a:gd name="T68" fmla="*/ 106 w 1448"/>
                <a:gd name="T6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8" h="1162">
                  <a:moveTo>
                    <a:pt x="106" y="0"/>
                  </a:moveTo>
                  <a:lnTo>
                    <a:pt x="1341" y="0"/>
                  </a:lnTo>
                  <a:lnTo>
                    <a:pt x="1366" y="4"/>
                  </a:lnTo>
                  <a:lnTo>
                    <a:pt x="1388" y="12"/>
                  </a:lnTo>
                  <a:lnTo>
                    <a:pt x="1408" y="24"/>
                  </a:lnTo>
                  <a:lnTo>
                    <a:pt x="1425" y="40"/>
                  </a:lnTo>
                  <a:lnTo>
                    <a:pt x="1437" y="60"/>
                  </a:lnTo>
                  <a:lnTo>
                    <a:pt x="1445" y="83"/>
                  </a:lnTo>
                  <a:lnTo>
                    <a:pt x="1448" y="107"/>
                  </a:lnTo>
                  <a:lnTo>
                    <a:pt x="1445" y="132"/>
                  </a:lnTo>
                  <a:lnTo>
                    <a:pt x="1437" y="154"/>
                  </a:lnTo>
                  <a:lnTo>
                    <a:pt x="1425" y="174"/>
                  </a:lnTo>
                  <a:lnTo>
                    <a:pt x="1408" y="190"/>
                  </a:lnTo>
                  <a:lnTo>
                    <a:pt x="1388" y="203"/>
                  </a:lnTo>
                  <a:lnTo>
                    <a:pt x="1366" y="211"/>
                  </a:lnTo>
                  <a:lnTo>
                    <a:pt x="1341" y="214"/>
                  </a:lnTo>
                  <a:lnTo>
                    <a:pt x="1195" y="214"/>
                  </a:lnTo>
                  <a:lnTo>
                    <a:pt x="1195" y="1162"/>
                  </a:lnTo>
                  <a:lnTo>
                    <a:pt x="252" y="1162"/>
                  </a:lnTo>
                  <a:lnTo>
                    <a:pt x="252" y="214"/>
                  </a:lnTo>
                  <a:lnTo>
                    <a:pt x="106" y="214"/>
                  </a:lnTo>
                  <a:lnTo>
                    <a:pt x="81" y="211"/>
                  </a:lnTo>
                  <a:lnTo>
                    <a:pt x="58" y="203"/>
                  </a:lnTo>
                  <a:lnTo>
                    <a:pt x="39" y="190"/>
                  </a:lnTo>
                  <a:lnTo>
                    <a:pt x="22" y="174"/>
                  </a:lnTo>
                  <a:lnTo>
                    <a:pt x="10" y="154"/>
                  </a:lnTo>
                  <a:lnTo>
                    <a:pt x="2" y="132"/>
                  </a:lnTo>
                  <a:lnTo>
                    <a:pt x="0" y="107"/>
                  </a:lnTo>
                  <a:lnTo>
                    <a:pt x="2" y="83"/>
                  </a:lnTo>
                  <a:lnTo>
                    <a:pt x="10" y="60"/>
                  </a:lnTo>
                  <a:lnTo>
                    <a:pt x="22" y="40"/>
                  </a:lnTo>
                  <a:lnTo>
                    <a:pt x="39" y="24"/>
                  </a:lnTo>
                  <a:lnTo>
                    <a:pt x="58" y="12"/>
                  </a:lnTo>
                  <a:lnTo>
                    <a:pt x="81" y="4"/>
                  </a:lnTo>
                  <a:lnTo>
                    <a:pt x="106"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4" name="Freeform 13"/>
            <p:cNvSpPr>
              <a:spLocks noEditPoints="1"/>
            </p:cNvSpPr>
            <p:nvPr/>
          </p:nvSpPr>
          <p:spPr bwMode="auto">
            <a:xfrm>
              <a:off x="5047" y="1198"/>
              <a:ext cx="171" cy="128"/>
            </a:xfrm>
            <a:custGeom>
              <a:avLst/>
              <a:gdLst>
                <a:gd name="T0" fmla="*/ 826 w 1198"/>
                <a:gd name="T1" fmla="*/ 265 h 899"/>
                <a:gd name="T2" fmla="*/ 792 w 1198"/>
                <a:gd name="T3" fmla="*/ 285 h 899"/>
                <a:gd name="T4" fmla="*/ 771 w 1198"/>
                <a:gd name="T5" fmla="*/ 319 h 899"/>
                <a:gd name="T6" fmla="*/ 771 w 1198"/>
                <a:gd name="T7" fmla="*/ 360 h 899"/>
                <a:gd name="T8" fmla="*/ 792 w 1198"/>
                <a:gd name="T9" fmla="*/ 395 h 899"/>
                <a:gd name="T10" fmla="*/ 826 w 1198"/>
                <a:gd name="T11" fmla="*/ 414 h 899"/>
                <a:gd name="T12" fmla="*/ 866 w 1198"/>
                <a:gd name="T13" fmla="*/ 414 h 899"/>
                <a:gd name="T14" fmla="*/ 902 w 1198"/>
                <a:gd name="T15" fmla="*/ 395 h 899"/>
                <a:gd name="T16" fmla="*/ 921 w 1198"/>
                <a:gd name="T17" fmla="*/ 360 h 899"/>
                <a:gd name="T18" fmla="*/ 921 w 1198"/>
                <a:gd name="T19" fmla="*/ 319 h 899"/>
                <a:gd name="T20" fmla="*/ 902 w 1198"/>
                <a:gd name="T21" fmla="*/ 285 h 899"/>
                <a:gd name="T22" fmla="*/ 866 w 1198"/>
                <a:gd name="T23" fmla="*/ 265 h 899"/>
                <a:gd name="T24" fmla="*/ 604 w 1198"/>
                <a:gd name="T25" fmla="*/ 262 h 899"/>
                <a:gd name="T26" fmla="*/ 564 w 1198"/>
                <a:gd name="T27" fmla="*/ 273 h 899"/>
                <a:gd name="T28" fmla="*/ 537 w 1198"/>
                <a:gd name="T29" fmla="*/ 301 h 899"/>
                <a:gd name="T30" fmla="*/ 526 w 1198"/>
                <a:gd name="T31" fmla="*/ 340 h 899"/>
                <a:gd name="T32" fmla="*/ 537 w 1198"/>
                <a:gd name="T33" fmla="*/ 379 h 899"/>
                <a:gd name="T34" fmla="*/ 564 w 1198"/>
                <a:gd name="T35" fmla="*/ 407 h 899"/>
                <a:gd name="T36" fmla="*/ 604 w 1198"/>
                <a:gd name="T37" fmla="*/ 418 h 899"/>
                <a:gd name="T38" fmla="*/ 642 w 1198"/>
                <a:gd name="T39" fmla="*/ 407 h 899"/>
                <a:gd name="T40" fmla="*/ 670 w 1198"/>
                <a:gd name="T41" fmla="*/ 379 h 899"/>
                <a:gd name="T42" fmla="*/ 681 w 1198"/>
                <a:gd name="T43" fmla="*/ 340 h 899"/>
                <a:gd name="T44" fmla="*/ 670 w 1198"/>
                <a:gd name="T45" fmla="*/ 301 h 899"/>
                <a:gd name="T46" fmla="*/ 642 w 1198"/>
                <a:gd name="T47" fmla="*/ 273 h 899"/>
                <a:gd name="T48" fmla="*/ 604 w 1198"/>
                <a:gd name="T49" fmla="*/ 262 h 899"/>
                <a:gd name="T50" fmla="*/ 332 w 1198"/>
                <a:gd name="T51" fmla="*/ 265 h 899"/>
                <a:gd name="T52" fmla="*/ 297 w 1198"/>
                <a:gd name="T53" fmla="*/ 285 h 899"/>
                <a:gd name="T54" fmla="*/ 277 w 1198"/>
                <a:gd name="T55" fmla="*/ 319 h 899"/>
                <a:gd name="T56" fmla="*/ 277 w 1198"/>
                <a:gd name="T57" fmla="*/ 360 h 899"/>
                <a:gd name="T58" fmla="*/ 297 w 1198"/>
                <a:gd name="T59" fmla="*/ 395 h 899"/>
                <a:gd name="T60" fmla="*/ 332 w 1198"/>
                <a:gd name="T61" fmla="*/ 414 h 899"/>
                <a:gd name="T62" fmla="*/ 373 w 1198"/>
                <a:gd name="T63" fmla="*/ 414 h 899"/>
                <a:gd name="T64" fmla="*/ 407 w 1198"/>
                <a:gd name="T65" fmla="*/ 395 h 899"/>
                <a:gd name="T66" fmla="*/ 427 w 1198"/>
                <a:gd name="T67" fmla="*/ 360 h 899"/>
                <a:gd name="T68" fmla="*/ 427 w 1198"/>
                <a:gd name="T69" fmla="*/ 319 h 899"/>
                <a:gd name="T70" fmla="*/ 407 w 1198"/>
                <a:gd name="T71" fmla="*/ 285 h 899"/>
                <a:gd name="T72" fmla="*/ 373 w 1198"/>
                <a:gd name="T73" fmla="*/ 265 h 899"/>
                <a:gd name="T74" fmla="*/ 80 w 1198"/>
                <a:gd name="T75" fmla="*/ 0 h 899"/>
                <a:gd name="T76" fmla="*/ 1139 w 1198"/>
                <a:gd name="T77" fmla="*/ 2 h 899"/>
                <a:gd name="T78" fmla="*/ 1175 w 1198"/>
                <a:gd name="T79" fmla="*/ 24 h 899"/>
                <a:gd name="T80" fmla="*/ 1195 w 1198"/>
                <a:gd name="T81" fmla="*/ 59 h 899"/>
                <a:gd name="T82" fmla="*/ 1198 w 1198"/>
                <a:gd name="T83" fmla="*/ 589 h 899"/>
                <a:gd name="T84" fmla="*/ 460 w 1198"/>
                <a:gd name="T85" fmla="*/ 592 h 899"/>
                <a:gd name="T86" fmla="*/ 425 w 1198"/>
                <a:gd name="T87" fmla="*/ 613 h 899"/>
                <a:gd name="T88" fmla="*/ 403 w 1198"/>
                <a:gd name="T89" fmla="*/ 648 h 899"/>
                <a:gd name="T90" fmla="*/ 401 w 1198"/>
                <a:gd name="T91" fmla="*/ 745 h 899"/>
                <a:gd name="T92" fmla="*/ 43 w 1198"/>
                <a:gd name="T93" fmla="*/ 899 h 899"/>
                <a:gd name="T94" fmla="*/ 80 w 1198"/>
                <a:gd name="T95" fmla="*/ 745 h 899"/>
                <a:gd name="T96" fmla="*/ 40 w 1198"/>
                <a:gd name="T97" fmla="*/ 735 h 899"/>
                <a:gd name="T98" fmla="*/ 11 w 1198"/>
                <a:gd name="T99" fmla="*/ 705 h 899"/>
                <a:gd name="T100" fmla="*/ 0 w 1198"/>
                <a:gd name="T101" fmla="*/ 664 h 899"/>
                <a:gd name="T102" fmla="*/ 3 w 1198"/>
                <a:gd name="T103" fmla="*/ 59 h 899"/>
                <a:gd name="T104" fmla="*/ 24 w 1198"/>
                <a:gd name="T105" fmla="*/ 24 h 899"/>
                <a:gd name="T106" fmla="*/ 59 w 1198"/>
                <a:gd name="T107" fmla="*/ 2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8" h="899">
                  <a:moveTo>
                    <a:pt x="846" y="262"/>
                  </a:moveTo>
                  <a:lnTo>
                    <a:pt x="826" y="265"/>
                  </a:lnTo>
                  <a:lnTo>
                    <a:pt x="806" y="273"/>
                  </a:lnTo>
                  <a:lnTo>
                    <a:pt x="792" y="285"/>
                  </a:lnTo>
                  <a:lnTo>
                    <a:pt x="779" y="301"/>
                  </a:lnTo>
                  <a:lnTo>
                    <a:pt x="771" y="319"/>
                  </a:lnTo>
                  <a:lnTo>
                    <a:pt x="769" y="340"/>
                  </a:lnTo>
                  <a:lnTo>
                    <a:pt x="771" y="360"/>
                  </a:lnTo>
                  <a:lnTo>
                    <a:pt x="779" y="379"/>
                  </a:lnTo>
                  <a:lnTo>
                    <a:pt x="792" y="395"/>
                  </a:lnTo>
                  <a:lnTo>
                    <a:pt x="806" y="407"/>
                  </a:lnTo>
                  <a:lnTo>
                    <a:pt x="826" y="414"/>
                  </a:lnTo>
                  <a:lnTo>
                    <a:pt x="846" y="418"/>
                  </a:lnTo>
                  <a:lnTo>
                    <a:pt x="866" y="414"/>
                  </a:lnTo>
                  <a:lnTo>
                    <a:pt x="886" y="407"/>
                  </a:lnTo>
                  <a:lnTo>
                    <a:pt x="902" y="395"/>
                  </a:lnTo>
                  <a:lnTo>
                    <a:pt x="913" y="379"/>
                  </a:lnTo>
                  <a:lnTo>
                    <a:pt x="921" y="360"/>
                  </a:lnTo>
                  <a:lnTo>
                    <a:pt x="924" y="340"/>
                  </a:lnTo>
                  <a:lnTo>
                    <a:pt x="921" y="319"/>
                  </a:lnTo>
                  <a:lnTo>
                    <a:pt x="913" y="301"/>
                  </a:lnTo>
                  <a:lnTo>
                    <a:pt x="902" y="285"/>
                  </a:lnTo>
                  <a:lnTo>
                    <a:pt x="886" y="273"/>
                  </a:lnTo>
                  <a:lnTo>
                    <a:pt x="866" y="265"/>
                  </a:lnTo>
                  <a:lnTo>
                    <a:pt x="846" y="262"/>
                  </a:lnTo>
                  <a:close/>
                  <a:moveTo>
                    <a:pt x="604" y="262"/>
                  </a:moveTo>
                  <a:lnTo>
                    <a:pt x="583" y="265"/>
                  </a:lnTo>
                  <a:lnTo>
                    <a:pt x="564" y="273"/>
                  </a:lnTo>
                  <a:lnTo>
                    <a:pt x="548" y="285"/>
                  </a:lnTo>
                  <a:lnTo>
                    <a:pt x="537" y="301"/>
                  </a:lnTo>
                  <a:lnTo>
                    <a:pt x="529" y="319"/>
                  </a:lnTo>
                  <a:lnTo>
                    <a:pt x="526" y="340"/>
                  </a:lnTo>
                  <a:lnTo>
                    <a:pt x="529" y="360"/>
                  </a:lnTo>
                  <a:lnTo>
                    <a:pt x="537" y="379"/>
                  </a:lnTo>
                  <a:lnTo>
                    <a:pt x="548" y="395"/>
                  </a:lnTo>
                  <a:lnTo>
                    <a:pt x="564" y="407"/>
                  </a:lnTo>
                  <a:lnTo>
                    <a:pt x="583" y="414"/>
                  </a:lnTo>
                  <a:lnTo>
                    <a:pt x="604" y="418"/>
                  </a:lnTo>
                  <a:lnTo>
                    <a:pt x="624" y="414"/>
                  </a:lnTo>
                  <a:lnTo>
                    <a:pt x="642" y="407"/>
                  </a:lnTo>
                  <a:lnTo>
                    <a:pt x="658" y="395"/>
                  </a:lnTo>
                  <a:lnTo>
                    <a:pt x="670" y="379"/>
                  </a:lnTo>
                  <a:lnTo>
                    <a:pt x="678" y="360"/>
                  </a:lnTo>
                  <a:lnTo>
                    <a:pt x="681" y="340"/>
                  </a:lnTo>
                  <a:lnTo>
                    <a:pt x="678" y="319"/>
                  </a:lnTo>
                  <a:lnTo>
                    <a:pt x="670" y="301"/>
                  </a:lnTo>
                  <a:lnTo>
                    <a:pt x="658" y="285"/>
                  </a:lnTo>
                  <a:lnTo>
                    <a:pt x="642" y="273"/>
                  </a:lnTo>
                  <a:lnTo>
                    <a:pt x="624" y="265"/>
                  </a:lnTo>
                  <a:lnTo>
                    <a:pt x="604" y="262"/>
                  </a:lnTo>
                  <a:close/>
                  <a:moveTo>
                    <a:pt x="352" y="262"/>
                  </a:moveTo>
                  <a:lnTo>
                    <a:pt x="332" y="265"/>
                  </a:lnTo>
                  <a:lnTo>
                    <a:pt x="313" y="273"/>
                  </a:lnTo>
                  <a:lnTo>
                    <a:pt x="297" y="285"/>
                  </a:lnTo>
                  <a:lnTo>
                    <a:pt x="285" y="301"/>
                  </a:lnTo>
                  <a:lnTo>
                    <a:pt x="277" y="319"/>
                  </a:lnTo>
                  <a:lnTo>
                    <a:pt x="274" y="340"/>
                  </a:lnTo>
                  <a:lnTo>
                    <a:pt x="277" y="360"/>
                  </a:lnTo>
                  <a:lnTo>
                    <a:pt x="285" y="379"/>
                  </a:lnTo>
                  <a:lnTo>
                    <a:pt x="297" y="395"/>
                  </a:lnTo>
                  <a:lnTo>
                    <a:pt x="313" y="407"/>
                  </a:lnTo>
                  <a:lnTo>
                    <a:pt x="332" y="414"/>
                  </a:lnTo>
                  <a:lnTo>
                    <a:pt x="352" y="418"/>
                  </a:lnTo>
                  <a:lnTo>
                    <a:pt x="373" y="414"/>
                  </a:lnTo>
                  <a:lnTo>
                    <a:pt x="392" y="407"/>
                  </a:lnTo>
                  <a:lnTo>
                    <a:pt x="407" y="395"/>
                  </a:lnTo>
                  <a:lnTo>
                    <a:pt x="419" y="379"/>
                  </a:lnTo>
                  <a:lnTo>
                    <a:pt x="427" y="360"/>
                  </a:lnTo>
                  <a:lnTo>
                    <a:pt x="430" y="340"/>
                  </a:lnTo>
                  <a:lnTo>
                    <a:pt x="427" y="319"/>
                  </a:lnTo>
                  <a:lnTo>
                    <a:pt x="419" y="301"/>
                  </a:lnTo>
                  <a:lnTo>
                    <a:pt x="407" y="285"/>
                  </a:lnTo>
                  <a:lnTo>
                    <a:pt x="392" y="273"/>
                  </a:lnTo>
                  <a:lnTo>
                    <a:pt x="373" y="265"/>
                  </a:lnTo>
                  <a:lnTo>
                    <a:pt x="352" y="262"/>
                  </a:lnTo>
                  <a:close/>
                  <a:moveTo>
                    <a:pt x="80" y="0"/>
                  </a:moveTo>
                  <a:lnTo>
                    <a:pt x="1118" y="0"/>
                  </a:lnTo>
                  <a:lnTo>
                    <a:pt x="1139" y="2"/>
                  </a:lnTo>
                  <a:lnTo>
                    <a:pt x="1159" y="10"/>
                  </a:lnTo>
                  <a:lnTo>
                    <a:pt x="1175" y="24"/>
                  </a:lnTo>
                  <a:lnTo>
                    <a:pt x="1187" y="40"/>
                  </a:lnTo>
                  <a:lnTo>
                    <a:pt x="1195" y="59"/>
                  </a:lnTo>
                  <a:lnTo>
                    <a:pt x="1198" y="81"/>
                  </a:lnTo>
                  <a:lnTo>
                    <a:pt x="1198" y="589"/>
                  </a:lnTo>
                  <a:lnTo>
                    <a:pt x="481" y="589"/>
                  </a:lnTo>
                  <a:lnTo>
                    <a:pt x="460" y="592"/>
                  </a:lnTo>
                  <a:lnTo>
                    <a:pt x="441" y="600"/>
                  </a:lnTo>
                  <a:lnTo>
                    <a:pt x="425" y="613"/>
                  </a:lnTo>
                  <a:lnTo>
                    <a:pt x="411" y="629"/>
                  </a:lnTo>
                  <a:lnTo>
                    <a:pt x="403" y="648"/>
                  </a:lnTo>
                  <a:lnTo>
                    <a:pt x="401" y="670"/>
                  </a:lnTo>
                  <a:lnTo>
                    <a:pt x="401" y="745"/>
                  </a:lnTo>
                  <a:lnTo>
                    <a:pt x="223" y="745"/>
                  </a:lnTo>
                  <a:lnTo>
                    <a:pt x="43" y="899"/>
                  </a:lnTo>
                  <a:lnTo>
                    <a:pt x="106" y="745"/>
                  </a:lnTo>
                  <a:lnTo>
                    <a:pt x="80" y="745"/>
                  </a:lnTo>
                  <a:lnTo>
                    <a:pt x="59" y="743"/>
                  </a:lnTo>
                  <a:lnTo>
                    <a:pt x="40" y="735"/>
                  </a:lnTo>
                  <a:lnTo>
                    <a:pt x="24" y="722"/>
                  </a:lnTo>
                  <a:lnTo>
                    <a:pt x="11" y="705"/>
                  </a:lnTo>
                  <a:lnTo>
                    <a:pt x="3" y="686"/>
                  </a:lnTo>
                  <a:lnTo>
                    <a:pt x="0" y="664"/>
                  </a:lnTo>
                  <a:lnTo>
                    <a:pt x="0" y="81"/>
                  </a:lnTo>
                  <a:lnTo>
                    <a:pt x="3" y="59"/>
                  </a:lnTo>
                  <a:lnTo>
                    <a:pt x="11" y="40"/>
                  </a:lnTo>
                  <a:lnTo>
                    <a:pt x="24" y="24"/>
                  </a:lnTo>
                  <a:lnTo>
                    <a:pt x="40" y="10"/>
                  </a:lnTo>
                  <a:lnTo>
                    <a:pt x="59" y="2"/>
                  </a:lnTo>
                  <a:lnTo>
                    <a:pt x="80"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5" name="Freeform 14"/>
            <p:cNvSpPr>
              <a:spLocks noEditPoints="1"/>
            </p:cNvSpPr>
            <p:nvPr/>
          </p:nvSpPr>
          <p:spPr bwMode="auto">
            <a:xfrm>
              <a:off x="5113" y="1291"/>
              <a:ext cx="171" cy="128"/>
            </a:xfrm>
            <a:custGeom>
              <a:avLst/>
              <a:gdLst>
                <a:gd name="T0" fmla="*/ 826 w 1198"/>
                <a:gd name="T1" fmla="*/ 279 h 899"/>
                <a:gd name="T2" fmla="*/ 791 w 1198"/>
                <a:gd name="T3" fmla="*/ 299 h 899"/>
                <a:gd name="T4" fmla="*/ 771 w 1198"/>
                <a:gd name="T5" fmla="*/ 333 h 899"/>
                <a:gd name="T6" fmla="*/ 771 w 1198"/>
                <a:gd name="T7" fmla="*/ 376 h 899"/>
                <a:gd name="T8" fmla="*/ 791 w 1198"/>
                <a:gd name="T9" fmla="*/ 410 h 899"/>
                <a:gd name="T10" fmla="*/ 826 w 1198"/>
                <a:gd name="T11" fmla="*/ 429 h 899"/>
                <a:gd name="T12" fmla="*/ 866 w 1198"/>
                <a:gd name="T13" fmla="*/ 429 h 899"/>
                <a:gd name="T14" fmla="*/ 900 w 1198"/>
                <a:gd name="T15" fmla="*/ 410 h 899"/>
                <a:gd name="T16" fmla="*/ 921 w 1198"/>
                <a:gd name="T17" fmla="*/ 376 h 899"/>
                <a:gd name="T18" fmla="*/ 921 w 1198"/>
                <a:gd name="T19" fmla="*/ 333 h 899"/>
                <a:gd name="T20" fmla="*/ 900 w 1198"/>
                <a:gd name="T21" fmla="*/ 299 h 899"/>
                <a:gd name="T22" fmla="*/ 866 w 1198"/>
                <a:gd name="T23" fmla="*/ 279 h 899"/>
                <a:gd name="T24" fmla="*/ 604 w 1198"/>
                <a:gd name="T25" fmla="*/ 277 h 899"/>
                <a:gd name="T26" fmla="*/ 564 w 1198"/>
                <a:gd name="T27" fmla="*/ 287 h 899"/>
                <a:gd name="T28" fmla="*/ 536 w 1198"/>
                <a:gd name="T29" fmla="*/ 315 h 899"/>
                <a:gd name="T30" fmla="*/ 526 w 1198"/>
                <a:gd name="T31" fmla="*/ 354 h 899"/>
                <a:gd name="T32" fmla="*/ 536 w 1198"/>
                <a:gd name="T33" fmla="*/ 394 h 899"/>
                <a:gd name="T34" fmla="*/ 564 w 1198"/>
                <a:gd name="T35" fmla="*/ 422 h 899"/>
                <a:gd name="T36" fmla="*/ 604 w 1198"/>
                <a:gd name="T37" fmla="*/ 432 h 899"/>
                <a:gd name="T38" fmla="*/ 642 w 1198"/>
                <a:gd name="T39" fmla="*/ 422 h 899"/>
                <a:gd name="T40" fmla="*/ 671 w 1198"/>
                <a:gd name="T41" fmla="*/ 394 h 899"/>
                <a:gd name="T42" fmla="*/ 681 w 1198"/>
                <a:gd name="T43" fmla="*/ 354 h 899"/>
                <a:gd name="T44" fmla="*/ 671 w 1198"/>
                <a:gd name="T45" fmla="*/ 315 h 899"/>
                <a:gd name="T46" fmla="*/ 642 w 1198"/>
                <a:gd name="T47" fmla="*/ 287 h 899"/>
                <a:gd name="T48" fmla="*/ 604 w 1198"/>
                <a:gd name="T49" fmla="*/ 277 h 899"/>
                <a:gd name="T50" fmla="*/ 332 w 1198"/>
                <a:gd name="T51" fmla="*/ 279 h 899"/>
                <a:gd name="T52" fmla="*/ 297 w 1198"/>
                <a:gd name="T53" fmla="*/ 299 h 899"/>
                <a:gd name="T54" fmla="*/ 277 w 1198"/>
                <a:gd name="T55" fmla="*/ 333 h 899"/>
                <a:gd name="T56" fmla="*/ 277 w 1198"/>
                <a:gd name="T57" fmla="*/ 376 h 899"/>
                <a:gd name="T58" fmla="*/ 297 w 1198"/>
                <a:gd name="T59" fmla="*/ 410 h 899"/>
                <a:gd name="T60" fmla="*/ 332 w 1198"/>
                <a:gd name="T61" fmla="*/ 429 h 899"/>
                <a:gd name="T62" fmla="*/ 373 w 1198"/>
                <a:gd name="T63" fmla="*/ 429 h 899"/>
                <a:gd name="T64" fmla="*/ 407 w 1198"/>
                <a:gd name="T65" fmla="*/ 410 h 899"/>
                <a:gd name="T66" fmla="*/ 427 w 1198"/>
                <a:gd name="T67" fmla="*/ 376 h 899"/>
                <a:gd name="T68" fmla="*/ 427 w 1198"/>
                <a:gd name="T69" fmla="*/ 333 h 899"/>
                <a:gd name="T70" fmla="*/ 407 w 1198"/>
                <a:gd name="T71" fmla="*/ 299 h 899"/>
                <a:gd name="T72" fmla="*/ 373 w 1198"/>
                <a:gd name="T73" fmla="*/ 279 h 899"/>
                <a:gd name="T74" fmla="*/ 80 w 1198"/>
                <a:gd name="T75" fmla="*/ 0 h 899"/>
                <a:gd name="T76" fmla="*/ 1139 w 1198"/>
                <a:gd name="T77" fmla="*/ 2 h 899"/>
                <a:gd name="T78" fmla="*/ 1175 w 1198"/>
                <a:gd name="T79" fmla="*/ 23 h 899"/>
                <a:gd name="T80" fmla="*/ 1195 w 1198"/>
                <a:gd name="T81" fmla="*/ 59 h 899"/>
                <a:gd name="T82" fmla="*/ 1198 w 1198"/>
                <a:gd name="T83" fmla="*/ 664 h 899"/>
                <a:gd name="T84" fmla="*/ 1187 w 1198"/>
                <a:gd name="T85" fmla="*/ 705 h 899"/>
                <a:gd name="T86" fmla="*/ 1159 w 1198"/>
                <a:gd name="T87" fmla="*/ 734 h 899"/>
                <a:gd name="T88" fmla="*/ 1118 w 1198"/>
                <a:gd name="T89" fmla="*/ 745 h 899"/>
                <a:gd name="T90" fmla="*/ 1155 w 1198"/>
                <a:gd name="T91" fmla="*/ 899 h 899"/>
                <a:gd name="T92" fmla="*/ 80 w 1198"/>
                <a:gd name="T93" fmla="*/ 745 h 899"/>
                <a:gd name="T94" fmla="*/ 40 w 1198"/>
                <a:gd name="T95" fmla="*/ 734 h 899"/>
                <a:gd name="T96" fmla="*/ 11 w 1198"/>
                <a:gd name="T97" fmla="*/ 705 h 899"/>
                <a:gd name="T98" fmla="*/ 0 w 1198"/>
                <a:gd name="T99" fmla="*/ 664 h 899"/>
                <a:gd name="T100" fmla="*/ 2 w 1198"/>
                <a:gd name="T101" fmla="*/ 59 h 899"/>
                <a:gd name="T102" fmla="*/ 24 w 1198"/>
                <a:gd name="T103" fmla="*/ 23 h 899"/>
                <a:gd name="T104" fmla="*/ 59 w 1198"/>
                <a:gd name="T105" fmla="*/ 2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8" h="899">
                  <a:moveTo>
                    <a:pt x="846" y="277"/>
                  </a:moveTo>
                  <a:lnTo>
                    <a:pt x="826" y="279"/>
                  </a:lnTo>
                  <a:lnTo>
                    <a:pt x="806" y="287"/>
                  </a:lnTo>
                  <a:lnTo>
                    <a:pt x="791" y="299"/>
                  </a:lnTo>
                  <a:lnTo>
                    <a:pt x="779" y="315"/>
                  </a:lnTo>
                  <a:lnTo>
                    <a:pt x="771" y="333"/>
                  </a:lnTo>
                  <a:lnTo>
                    <a:pt x="768" y="354"/>
                  </a:lnTo>
                  <a:lnTo>
                    <a:pt x="771" y="376"/>
                  </a:lnTo>
                  <a:lnTo>
                    <a:pt x="779" y="394"/>
                  </a:lnTo>
                  <a:lnTo>
                    <a:pt x="791" y="410"/>
                  </a:lnTo>
                  <a:lnTo>
                    <a:pt x="806" y="422"/>
                  </a:lnTo>
                  <a:lnTo>
                    <a:pt x="826" y="429"/>
                  </a:lnTo>
                  <a:lnTo>
                    <a:pt x="846" y="432"/>
                  </a:lnTo>
                  <a:lnTo>
                    <a:pt x="866" y="429"/>
                  </a:lnTo>
                  <a:lnTo>
                    <a:pt x="885" y="422"/>
                  </a:lnTo>
                  <a:lnTo>
                    <a:pt x="900" y="410"/>
                  </a:lnTo>
                  <a:lnTo>
                    <a:pt x="913" y="394"/>
                  </a:lnTo>
                  <a:lnTo>
                    <a:pt x="921" y="376"/>
                  </a:lnTo>
                  <a:lnTo>
                    <a:pt x="923" y="354"/>
                  </a:lnTo>
                  <a:lnTo>
                    <a:pt x="921" y="333"/>
                  </a:lnTo>
                  <a:lnTo>
                    <a:pt x="913" y="315"/>
                  </a:lnTo>
                  <a:lnTo>
                    <a:pt x="900" y="299"/>
                  </a:lnTo>
                  <a:lnTo>
                    <a:pt x="885" y="287"/>
                  </a:lnTo>
                  <a:lnTo>
                    <a:pt x="866" y="279"/>
                  </a:lnTo>
                  <a:lnTo>
                    <a:pt x="846" y="277"/>
                  </a:lnTo>
                  <a:close/>
                  <a:moveTo>
                    <a:pt x="604" y="277"/>
                  </a:moveTo>
                  <a:lnTo>
                    <a:pt x="582" y="279"/>
                  </a:lnTo>
                  <a:lnTo>
                    <a:pt x="564" y="287"/>
                  </a:lnTo>
                  <a:lnTo>
                    <a:pt x="548" y="299"/>
                  </a:lnTo>
                  <a:lnTo>
                    <a:pt x="536" y="315"/>
                  </a:lnTo>
                  <a:lnTo>
                    <a:pt x="529" y="333"/>
                  </a:lnTo>
                  <a:lnTo>
                    <a:pt x="526" y="354"/>
                  </a:lnTo>
                  <a:lnTo>
                    <a:pt x="529" y="376"/>
                  </a:lnTo>
                  <a:lnTo>
                    <a:pt x="536" y="394"/>
                  </a:lnTo>
                  <a:lnTo>
                    <a:pt x="548" y="410"/>
                  </a:lnTo>
                  <a:lnTo>
                    <a:pt x="564" y="422"/>
                  </a:lnTo>
                  <a:lnTo>
                    <a:pt x="582" y="429"/>
                  </a:lnTo>
                  <a:lnTo>
                    <a:pt x="604" y="432"/>
                  </a:lnTo>
                  <a:lnTo>
                    <a:pt x="624" y="429"/>
                  </a:lnTo>
                  <a:lnTo>
                    <a:pt x="642" y="422"/>
                  </a:lnTo>
                  <a:lnTo>
                    <a:pt x="658" y="410"/>
                  </a:lnTo>
                  <a:lnTo>
                    <a:pt x="671" y="394"/>
                  </a:lnTo>
                  <a:lnTo>
                    <a:pt x="678" y="376"/>
                  </a:lnTo>
                  <a:lnTo>
                    <a:pt x="681" y="354"/>
                  </a:lnTo>
                  <a:lnTo>
                    <a:pt x="678" y="333"/>
                  </a:lnTo>
                  <a:lnTo>
                    <a:pt x="671" y="315"/>
                  </a:lnTo>
                  <a:lnTo>
                    <a:pt x="658" y="299"/>
                  </a:lnTo>
                  <a:lnTo>
                    <a:pt x="642" y="287"/>
                  </a:lnTo>
                  <a:lnTo>
                    <a:pt x="624" y="279"/>
                  </a:lnTo>
                  <a:lnTo>
                    <a:pt x="604" y="277"/>
                  </a:lnTo>
                  <a:close/>
                  <a:moveTo>
                    <a:pt x="352" y="277"/>
                  </a:moveTo>
                  <a:lnTo>
                    <a:pt x="332" y="279"/>
                  </a:lnTo>
                  <a:lnTo>
                    <a:pt x="313" y="287"/>
                  </a:lnTo>
                  <a:lnTo>
                    <a:pt x="297" y="299"/>
                  </a:lnTo>
                  <a:lnTo>
                    <a:pt x="285" y="315"/>
                  </a:lnTo>
                  <a:lnTo>
                    <a:pt x="277" y="333"/>
                  </a:lnTo>
                  <a:lnTo>
                    <a:pt x="274" y="354"/>
                  </a:lnTo>
                  <a:lnTo>
                    <a:pt x="277" y="376"/>
                  </a:lnTo>
                  <a:lnTo>
                    <a:pt x="285" y="394"/>
                  </a:lnTo>
                  <a:lnTo>
                    <a:pt x="297" y="410"/>
                  </a:lnTo>
                  <a:lnTo>
                    <a:pt x="313" y="422"/>
                  </a:lnTo>
                  <a:lnTo>
                    <a:pt x="332" y="429"/>
                  </a:lnTo>
                  <a:lnTo>
                    <a:pt x="352" y="432"/>
                  </a:lnTo>
                  <a:lnTo>
                    <a:pt x="373" y="429"/>
                  </a:lnTo>
                  <a:lnTo>
                    <a:pt x="391" y="422"/>
                  </a:lnTo>
                  <a:lnTo>
                    <a:pt x="407" y="410"/>
                  </a:lnTo>
                  <a:lnTo>
                    <a:pt x="419" y="394"/>
                  </a:lnTo>
                  <a:lnTo>
                    <a:pt x="427" y="376"/>
                  </a:lnTo>
                  <a:lnTo>
                    <a:pt x="429" y="354"/>
                  </a:lnTo>
                  <a:lnTo>
                    <a:pt x="427" y="333"/>
                  </a:lnTo>
                  <a:lnTo>
                    <a:pt x="419" y="315"/>
                  </a:lnTo>
                  <a:lnTo>
                    <a:pt x="407" y="299"/>
                  </a:lnTo>
                  <a:lnTo>
                    <a:pt x="391" y="287"/>
                  </a:lnTo>
                  <a:lnTo>
                    <a:pt x="373" y="279"/>
                  </a:lnTo>
                  <a:lnTo>
                    <a:pt x="352" y="277"/>
                  </a:lnTo>
                  <a:close/>
                  <a:moveTo>
                    <a:pt x="80" y="0"/>
                  </a:moveTo>
                  <a:lnTo>
                    <a:pt x="1118" y="0"/>
                  </a:lnTo>
                  <a:lnTo>
                    <a:pt x="1139" y="2"/>
                  </a:lnTo>
                  <a:lnTo>
                    <a:pt x="1159" y="11"/>
                  </a:lnTo>
                  <a:lnTo>
                    <a:pt x="1175" y="23"/>
                  </a:lnTo>
                  <a:lnTo>
                    <a:pt x="1187" y="39"/>
                  </a:lnTo>
                  <a:lnTo>
                    <a:pt x="1195" y="59"/>
                  </a:lnTo>
                  <a:lnTo>
                    <a:pt x="1198" y="80"/>
                  </a:lnTo>
                  <a:lnTo>
                    <a:pt x="1198" y="664"/>
                  </a:lnTo>
                  <a:lnTo>
                    <a:pt x="1195" y="686"/>
                  </a:lnTo>
                  <a:lnTo>
                    <a:pt x="1187" y="705"/>
                  </a:lnTo>
                  <a:lnTo>
                    <a:pt x="1175" y="722"/>
                  </a:lnTo>
                  <a:lnTo>
                    <a:pt x="1159" y="734"/>
                  </a:lnTo>
                  <a:lnTo>
                    <a:pt x="1139" y="742"/>
                  </a:lnTo>
                  <a:lnTo>
                    <a:pt x="1118" y="745"/>
                  </a:lnTo>
                  <a:lnTo>
                    <a:pt x="1092" y="745"/>
                  </a:lnTo>
                  <a:lnTo>
                    <a:pt x="1155" y="899"/>
                  </a:lnTo>
                  <a:lnTo>
                    <a:pt x="974" y="745"/>
                  </a:lnTo>
                  <a:lnTo>
                    <a:pt x="80" y="745"/>
                  </a:lnTo>
                  <a:lnTo>
                    <a:pt x="59" y="742"/>
                  </a:lnTo>
                  <a:lnTo>
                    <a:pt x="40" y="734"/>
                  </a:lnTo>
                  <a:lnTo>
                    <a:pt x="24" y="722"/>
                  </a:lnTo>
                  <a:lnTo>
                    <a:pt x="11" y="705"/>
                  </a:lnTo>
                  <a:lnTo>
                    <a:pt x="2" y="686"/>
                  </a:lnTo>
                  <a:lnTo>
                    <a:pt x="0" y="664"/>
                  </a:lnTo>
                  <a:lnTo>
                    <a:pt x="0" y="80"/>
                  </a:lnTo>
                  <a:lnTo>
                    <a:pt x="2" y="59"/>
                  </a:lnTo>
                  <a:lnTo>
                    <a:pt x="11" y="39"/>
                  </a:lnTo>
                  <a:lnTo>
                    <a:pt x="24" y="23"/>
                  </a:lnTo>
                  <a:lnTo>
                    <a:pt x="40" y="11"/>
                  </a:lnTo>
                  <a:lnTo>
                    <a:pt x="59" y="2"/>
                  </a:lnTo>
                  <a:lnTo>
                    <a:pt x="80"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grpSp>
      <p:grpSp>
        <p:nvGrpSpPr>
          <p:cNvPr id="116" name="Group 17"/>
          <p:cNvGrpSpPr>
            <a:grpSpLocks noChangeAspect="1"/>
          </p:cNvGrpSpPr>
          <p:nvPr/>
        </p:nvGrpSpPr>
        <p:grpSpPr bwMode="auto">
          <a:xfrm>
            <a:off x="2774157" y="2230042"/>
            <a:ext cx="451247" cy="500063"/>
            <a:chOff x="2330" y="1153"/>
            <a:chExt cx="379" cy="420"/>
          </a:xfrm>
          <a:solidFill>
            <a:srgbClr val="E69127"/>
          </a:solidFill>
        </p:grpSpPr>
        <p:sp>
          <p:nvSpPr>
            <p:cNvPr id="117" name="Freeform 19"/>
            <p:cNvSpPr>
              <a:spLocks noEditPoints="1"/>
            </p:cNvSpPr>
            <p:nvPr/>
          </p:nvSpPr>
          <p:spPr bwMode="auto">
            <a:xfrm>
              <a:off x="2573" y="1153"/>
              <a:ext cx="136" cy="390"/>
            </a:xfrm>
            <a:custGeom>
              <a:avLst/>
              <a:gdLst>
                <a:gd name="T0" fmla="*/ 353 w 1084"/>
                <a:gd name="T1" fmla="*/ 1040 h 3118"/>
                <a:gd name="T2" fmla="*/ 415 w 1084"/>
                <a:gd name="T3" fmla="*/ 1129 h 3118"/>
                <a:gd name="T4" fmla="*/ 441 w 1084"/>
                <a:gd name="T5" fmla="*/ 1129 h 3118"/>
                <a:gd name="T6" fmla="*/ 458 w 1084"/>
                <a:gd name="T7" fmla="*/ 1002 h 3118"/>
                <a:gd name="T8" fmla="*/ 446 w 1084"/>
                <a:gd name="T9" fmla="*/ 941 h 3118"/>
                <a:gd name="T10" fmla="*/ 383 w 1084"/>
                <a:gd name="T11" fmla="*/ 905 h 3118"/>
                <a:gd name="T12" fmla="*/ 584 w 1084"/>
                <a:gd name="T13" fmla="*/ 922 h 3118"/>
                <a:gd name="T14" fmla="*/ 563 w 1084"/>
                <a:gd name="T15" fmla="*/ 992 h 3118"/>
                <a:gd name="T16" fmla="*/ 555 w 1084"/>
                <a:gd name="T17" fmla="*/ 1010 h 3118"/>
                <a:gd name="T18" fmla="*/ 586 w 1084"/>
                <a:gd name="T19" fmla="*/ 1133 h 3118"/>
                <a:gd name="T20" fmla="*/ 656 w 1084"/>
                <a:gd name="T21" fmla="*/ 1052 h 3118"/>
                <a:gd name="T22" fmla="*/ 658 w 1084"/>
                <a:gd name="T23" fmla="*/ 912 h 3118"/>
                <a:gd name="T24" fmla="*/ 358 w 1084"/>
                <a:gd name="T25" fmla="*/ 381 h 3118"/>
                <a:gd name="T26" fmla="*/ 271 w 1084"/>
                <a:gd name="T27" fmla="*/ 415 h 3118"/>
                <a:gd name="T28" fmla="*/ 247 w 1084"/>
                <a:gd name="T29" fmla="*/ 466 h 3118"/>
                <a:gd name="T30" fmla="*/ 246 w 1084"/>
                <a:gd name="T31" fmla="*/ 533 h 3118"/>
                <a:gd name="T32" fmla="*/ 290 w 1084"/>
                <a:gd name="T33" fmla="*/ 632 h 3118"/>
                <a:gd name="T34" fmla="*/ 378 w 1084"/>
                <a:gd name="T35" fmla="*/ 767 h 3118"/>
                <a:gd name="T36" fmla="*/ 454 w 1084"/>
                <a:gd name="T37" fmla="*/ 818 h 3118"/>
                <a:gd name="T38" fmla="*/ 617 w 1084"/>
                <a:gd name="T39" fmla="*/ 786 h 3118"/>
                <a:gd name="T40" fmla="*/ 710 w 1084"/>
                <a:gd name="T41" fmla="*/ 659 h 3118"/>
                <a:gd name="T42" fmla="*/ 749 w 1084"/>
                <a:gd name="T43" fmla="*/ 545 h 3118"/>
                <a:gd name="T44" fmla="*/ 773 w 1084"/>
                <a:gd name="T45" fmla="*/ 474 h 3118"/>
                <a:gd name="T46" fmla="*/ 740 w 1084"/>
                <a:gd name="T47" fmla="*/ 457 h 3118"/>
                <a:gd name="T48" fmla="*/ 643 w 1084"/>
                <a:gd name="T49" fmla="*/ 474 h 3118"/>
                <a:gd name="T50" fmla="*/ 522 w 1084"/>
                <a:gd name="T51" fmla="*/ 419 h 3118"/>
                <a:gd name="T52" fmla="*/ 412 w 1084"/>
                <a:gd name="T53" fmla="*/ 375 h 3118"/>
                <a:gd name="T54" fmla="*/ 676 w 1084"/>
                <a:gd name="T55" fmla="*/ 25 h 3118"/>
                <a:gd name="T56" fmla="*/ 822 w 1084"/>
                <a:gd name="T57" fmla="*/ 153 h 3118"/>
                <a:gd name="T58" fmla="*/ 864 w 1084"/>
                <a:gd name="T59" fmla="*/ 404 h 3118"/>
                <a:gd name="T60" fmla="*/ 879 w 1084"/>
                <a:gd name="T61" fmla="*/ 549 h 3118"/>
                <a:gd name="T62" fmla="*/ 828 w 1084"/>
                <a:gd name="T63" fmla="*/ 653 h 3118"/>
                <a:gd name="T64" fmla="*/ 734 w 1084"/>
                <a:gd name="T65" fmla="*/ 815 h 3118"/>
                <a:gd name="T66" fmla="*/ 1008 w 1084"/>
                <a:gd name="T67" fmla="*/ 918 h 3118"/>
                <a:gd name="T68" fmla="*/ 1081 w 1084"/>
                <a:gd name="T69" fmla="*/ 1007 h 3118"/>
                <a:gd name="T70" fmla="*/ 1073 w 1084"/>
                <a:gd name="T71" fmla="*/ 1987 h 3118"/>
                <a:gd name="T72" fmla="*/ 1011 w 1084"/>
                <a:gd name="T73" fmla="*/ 2086 h 3118"/>
                <a:gd name="T74" fmla="*/ 903 w 1084"/>
                <a:gd name="T75" fmla="*/ 2079 h 3118"/>
                <a:gd name="T76" fmla="*/ 857 w 1084"/>
                <a:gd name="T77" fmla="*/ 3048 h 3118"/>
                <a:gd name="T78" fmla="*/ 706 w 1084"/>
                <a:gd name="T79" fmla="*/ 3118 h 3118"/>
                <a:gd name="T80" fmla="*/ 555 w 1084"/>
                <a:gd name="T81" fmla="*/ 3048 h 3118"/>
                <a:gd name="T82" fmla="*/ 506 w 1084"/>
                <a:gd name="T83" fmla="*/ 2956 h 3118"/>
                <a:gd name="T84" fmla="*/ 411 w 1084"/>
                <a:gd name="T85" fmla="*/ 3090 h 3118"/>
                <a:gd name="T86" fmla="*/ 243 w 1084"/>
                <a:gd name="T87" fmla="*/ 3106 h 3118"/>
                <a:gd name="T88" fmla="*/ 127 w 1084"/>
                <a:gd name="T89" fmla="*/ 2989 h 3118"/>
                <a:gd name="T90" fmla="*/ 179 w 1084"/>
                <a:gd name="T91" fmla="*/ 2423 h 3118"/>
                <a:gd name="T92" fmla="*/ 272 w 1084"/>
                <a:gd name="T93" fmla="*/ 2264 h 3118"/>
                <a:gd name="T94" fmla="*/ 286 w 1084"/>
                <a:gd name="T95" fmla="*/ 1271 h 3118"/>
                <a:gd name="T96" fmla="*/ 225 w 1084"/>
                <a:gd name="T97" fmla="*/ 1099 h 3118"/>
                <a:gd name="T98" fmla="*/ 70 w 1084"/>
                <a:gd name="T99" fmla="*/ 1006 h 3118"/>
                <a:gd name="T100" fmla="*/ 255 w 1084"/>
                <a:gd name="T101" fmla="*/ 865 h 3118"/>
                <a:gd name="T102" fmla="*/ 252 w 1084"/>
                <a:gd name="T103" fmla="*/ 778 h 3118"/>
                <a:gd name="T104" fmla="*/ 166 w 1084"/>
                <a:gd name="T105" fmla="*/ 601 h 3118"/>
                <a:gd name="T106" fmla="*/ 132 w 1084"/>
                <a:gd name="T107" fmla="*/ 459 h 3118"/>
                <a:gd name="T108" fmla="*/ 152 w 1084"/>
                <a:gd name="T109" fmla="*/ 266 h 3118"/>
                <a:gd name="T110" fmla="*/ 240 w 1084"/>
                <a:gd name="T111" fmla="*/ 90 h 3118"/>
                <a:gd name="T112" fmla="*/ 415 w 1084"/>
                <a:gd name="T113" fmla="*/ 3 h 3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4" h="3118">
                  <a:moveTo>
                    <a:pt x="373" y="902"/>
                  </a:moveTo>
                  <a:lnTo>
                    <a:pt x="363" y="905"/>
                  </a:lnTo>
                  <a:lnTo>
                    <a:pt x="356" y="912"/>
                  </a:lnTo>
                  <a:lnTo>
                    <a:pt x="353" y="923"/>
                  </a:lnTo>
                  <a:lnTo>
                    <a:pt x="353" y="1040"/>
                  </a:lnTo>
                  <a:lnTo>
                    <a:pt x="354" y="1044"/>
                  </a:lnTo>
                  <a:lnTo>
                    <a:pt x="355" y="1048"/>
                  </a:lnTo>
                  <a:lnTo>
                    <a:pt x="357" y="1052"/>
                  </a:lnTo>
                  <a:lnTo>
                    <a:pt x="412" y="1126"/>
                  </a:lnTo>
                  <a:lnTo>
                    <a:pt x="415" y="1129"/>
                  </a:lnTo>
                  <a:lnTo>
                    <a:pt x="420" y="1131"/>
                  </a:lnTo>
                  <a:lnTo>
                    <a:pt x="424" y="1133"/>
                  </a:lnTo>
                  <a:lnTo>
                    <a:pt x="429" y="1133"/>
                  </a:lnTo>
                  <a:lnTo>
                    <a:pt x="434" y="1133"/>
                  </a:lnTo>
                  <a:lnTo>
                    <a:pt x="441" y="1129"/>
                  </a:lnTo>
                  <a:lnTo>
                    <a:pt x="446" y="1123"/>
                  </a:lnTo>
                  <a:lnTo>
                    <a:pt x="448" y="1116"/>
                  </a:lnTo>
                  <a:lnTo>
                    <a:pt x="459" y="1010"/>
                  </a:lnTo>
                  <a:lnTo>
                    <a:pt x="459" y="1006"/>
                  </a:lnTo>
                  <a:lnTo>
                    <a:pt x="458" y="1002"/>
                  </a:lnTo>
                  <a:lnTo>
                    <a:pt x="456" y="999"/>
                  </a:lnTo>
                  <a:lnTo>
                    <a:pt x="454" y="995"/>
                  </a:lnTo>
                  <a:lnTo>
                    <a:pt x="450" y="992"/>
                  </a:lnTo>
                  <a:lnTo>
                    <a:pt x="446" y="990"/>
                  </a:lnTo>
                  <a:lnTo>
                    <a:pt x="446" y="941"/>
                  </a:lnTo>
                  <a:lnTo>
                    <a:pt x="444" y="933"/>
                  </a:lnTo>
                  <a:lnTo>
                    <a:pt x="439" y="926"/>
                  </a:lnTo>
                  <a:lnTo>
                    <a:pt x="430" y="922"/>
                  </a:lnTo>
                  <a:lnTo>
                    <a:pt x="406" y="916"/>
                  </a:lnTo>
                  <a:lnTo>
                    <a:pt x="383" y="905"/>
                  </a:lnTo>
                  <a:lnTo>
                    <a:pt x="373" y="902"/>
                  </a:lnTo>
                  <a:close/>
                  <a:moveTo>
                    <a:pt x="642" y="902"/>
                  </a:moveTo>
                  <a:lnTo>
                    <a:pt x="631" y="905"/>
                  </a:lnTo>
                  <a:lnTo>
                    <a:pt x="607" y="916"/>
                  </a:lnTo>
                  <a:lnTo>
                    <a:pt x="584" y="922"/>
                  </a:lnTo>
                  <a:lnTo>
                    <a:pt x="575" y="926"/>
                  </a:lnTo>
                  <a:lnTo>
                    <a:pt x="569" y="932"/>
                  </a:lnTo>
                  <a:lnTo>
                    <a:pt x="567" y="941"/>
                  </a:lnTo>
                  <a:lnTo>
                    <a:pt x="567" y="990"/>
                  </a:lnTo>
                  <a:lnTo>
                    <a:pt x="563" y="992"/>
                  </a:lnTo>
                  <a:lnTo>
                    <a:pt x="560" y="995"/>
                  </a:lnTo>
                  <a:lnTo>
                    <a:pt x="558" y="999"/>
                  </a:lnTo>
                  <a:lnTo>
                    <a:pt x="556" y="1002"/>
                  </a:lnTo>
                  <a:lnTo>
                    <a:pt x="555" y="1006"/>
                  </a:lnTo>
                  <a:lnTo>
                    <a:pt x="555" y="1010"/>
                  </a:lnTo>
                  <a:lnTo>
                    <a:pt x="566" y="1116"/>
                  </a:lnTo>
                  <a:lnTo>
                    <a:pt x="568" y="1123"/>
                  </a:lnTo>
                  <a:lnTo>
                    <a:pt x="573" y="1129"/>
                  </a:lnTo>
                  <a:lnTo>
                    <a:pt x="581" y="1133"/>
                  </a:lnTo>
                  <a:lnTo>
                    <a:pt x="586" y="1133"/>
                  </a:lnTo>
                  <a:lnTo>
                    <a:pt x="590" y="1133"/>
                  </a:lnTo>
                  <a:lnTo>
                    <a:pt x="594" y="1131"/>
                  </a:lnTo>
                  <a:lnTo>
                    <a:pt x="598" y="1129"/>
                  </a:lnTo>
                  <a:lnTo>
                    <a:pt x="601" y="1126"/>
                  </a:lnTo>
                  <a:lnTo>
                    <a:pt x="656" y="1052"/>
                  </a:lnTo>
                  <a:lnTo>
                    <a:pt x="659" y="1048"/>
                  </a:lnTo>
                  <a:lnTo>
                    <a:pt x="660" y="1044"/>
                  </a:lnTo>
                  <a:lnTo>
                    <a:pt x="660" y="1040"/>
                  </a:lnTo>
                  <a:lnTo>
                    <a:pt x="660" y="923"/>
                  </a:lnTo>
                  <a:lnTo>
                    <a:pt x="658" y="912"/>
                  </a:lnTo>
                  <a:lnTo>
                    <a:pt x="651" y="905"/>
                  </a:lnTo>
                  <a:lnTo>
                    <a:pt x="642" y="902"/>
                  </a:lnTo>
                  <a:close/>
                  <a:moveTo>
                    <a:pt x="412" y="375"/>
                  </a:moveTo>
                  <a:lnTo>
                    <a:pt x="385" y="377"/>
                  </a:lnTo>
                  <a:lnTo>
                    <a:pt x="358" y="381"/>
                  </a:lnTo>
                  <a:lnTo>
                    <a:pt x="334" y="388"/>
                  </a:lnTo>
                  <a:lnTo>
                    <a:pt x="311" y="395"/>
                  </a:lnTo>
                  <a:lnTo>
                    <a:pt x="292" y="403"/>
                  </a:lnTo>
                  <a:lnTo>
                    <a:pt x="276" y="410"/>
                  </a:lnTo>
                  <a:lnTo>
                    <a:pt x="271" y="415"/>
                  </a:lnTo>
                  <a:lnTo>
                    <a:pt x="267" y="422"/>
                  </a:lnTo>
                  <a:lnTo>
                    <a:pt x="266" y="429"/>
                  </a:lnTo>
                  <a:lnTo>
                    <a:pt x="266" y="463"/>
                  </a:lnTo>
                  <a:lnTo>
                    <a:pt x="257" y="463"/>
                  </a:lnTo>
                  <a:lnTo>
                    <a:pt x="247" y="466"/>
                  </a:lnTo>
                  <a:lnTo>
                    <a:pt x="240" y="474"/>
                  </a:lnTo>
                  <a:lnTo>
                    <a:pt x="238" y="484"/>
                  </a:lnTo>
                  <a:lnTo>
                    <a:pt x="238" y="515"/>
                  </a:lnTo>
                  <a:lnTo>
                    <a:pt x="240" y="526"/>
                  </a:lnTo>
                  <a:lnTo>
                    <a:pt x="246" y="533"/>
                  </a:lnTo>
                  <a:lnTo>
                    <a:pt x="266" y="545"/>
                  </a:lnTo>
                  <a:lnTo>
                    <a:pt x="267" y="553"/>
                  </a:lnTo>
                  <a:lnTo>
                    <a:pt x="272" y="578"/>
                  </a:lnTo>
                  <a:lnTo>
                    <a:pt x="280" y="604"/>
                  </a:lnTo>
                  <a:lnTo>
                    <a:pt x="290" y="632"/>
                  </a:lnTo>
                  <a:lnTo>
                    <a:pt x="303" y="660"/>
                  </a:lnTo>
                  <a:lnTo>
                    <a:pt x="320" y="688"/>
                  </a:lnTo>
                  <a:lnTo>
                    <a:pt x="337" y="717"/>
                  </a:lnTo>
                  <a:lnTo>
                    <a:pt x="357" y="744"/>
                  </a:lnTo>
                  <a:lnTo>
                    <a:pt x="378" y="767"/>
                  </a:lnTo>
                  <a:lnTo>
                    <a:pt x="396" y="786"/>
                  </a:lnTo>
                  <a:lnTo>
                    <a:pt x="413" y="800"/>
                  </a:lnTo>
                  <a:lnTo>
                    <a:pt x="429" y="809"/>
                  </a:lnTo>
                  <a:lnTo>
                    <a:pt x="443" y="816"/>
                  </a:lnTo>
                  <a:lnTo>
                    <a:pt x="454" y="818"/>
                  </a:lnTo>
                  <a:lnTo>
                    <a:pt x="560" y="818"/>
                  </a:lnTo>
                  <a:lnTo>
                    <a:pt x="571" y="816"/>
                  </a:lnTo>
                  <a:lnTo>
                    <a:pt x="585" y="809"/>
                  </a:lnTo>
                  <a:lnTo>
                    <a:pt x="600" y="800"/>
                  </a:lnTo>
                  <a:lnTo>
                    <a:pt x="617" y="786"/>
                  </a:lnTo>
                  <a:lnTo>
                    <a:pt x="637" y="767"/>
                  </a:lnTo>
                  <a:lnTo>
                    <a:pt x="656" y="744"/>
                  </a:lnTo>
                  <a:lnTo>
                    <a:pt x="676" y="717"/>
                  </a:lnTo>
                  <a:lnTo>
                    <a:pt x="695" y="688"/>
                  </a:lnTo>
                  <a:lnTo>
                    <a:pt x="710" y="659"/>
                  </a:lnTo>
                  <a:lnTo>
                    <a:pt x="723" y="632"/>
                  </a:lnTo>
                  <a:lnTo>
                    <a:pt x="734" y="604"/>
                  </a:lnTo>
                  <a:lnTo>
                    <a:pt x="743" y="578"/>
                  </a:lnTo>
                  <a:lnTo>
                    <a:pt x="747" y="553"/>
                  </a:lnTo>
                  <a:lnTo>
                    <a:pt x="749" y="545"/>
                  </a:lnTo>
                  <a:lnTo>
                    <a:pt x="767" y="533"/>
                  </a:lnTo>
                  <a:lnTo>
                    <a:pt x="774" y="526"/>
                  </a:lnTo>
                  <a:lnTo>
                    <a:pt x="776" y="515"/>
                  </a:lnTo>
                  <a:lnTo>
                    <a:pt x="776" y="484"/>
                  </a:lnTo>
                  <a:lnTo>
                    <a:pt x="773" y="474"/>
                  </a:lnTo>
                  <a:lnTo>
                    <a:pt x="766" y="466"/>
                  </a:lnTo>
                  <a:lnTo>
                    <a:pt x="757" y="463"/>
                  </a:lnTo>
                  <a:lnTo>
                    <a:pt x="746" y="463"/>
                  </a:lnTo>
                  <a:lnTo>
                    <a:pt x="743" y="460"/>
                  </a:lnTo>
                  <a:lnTo>
                    <a:pt x="740" y="457"/>
                  </a:lnTo>
                  <a:lnTo>
                    <a:pt x="730" y="454"/>
                  </a:lnTo>
                  <a:lnTo>
                    <a:pt x="721" y="455"/>
                  </a:lnTo>
                  <a:lnTo>
                    <a:pt x="695" y="465"/>
                  </a:lnTo>
                  <a:lnTo>
                    <a:pt x="668" y="472"/>
                  </a:lnTo>
                  <a:lnTo>
                    <a:pt x="643" y="474"/>
                  </a:lnTo>
                  <a:lnTo>
                    <a:pt x="616" y="472"/>
                  </a:lnTo>
                  <a:lnTo>
                    <a:pt x="591" y="464"/>
                  </a:lnTo>
                  <a:lnTo>
                    <a:pt x="567" y="453"/>
                  </a:lnTo>
                  <a:lnTo>
                    <a:pt x="544" y="438"/>
                  </a:lnTo>
                  <a:lnTo>
                    <a:pt x="522" y="419"/>
                  </a:lnTo>
                  <a:lnTo>
                    <a:pt x="504" y="403"/>
                  </a:lnTo>
                  <a:lnTo>
                    <a:pt x="485" y="390"/>
                  </a:lnTo>
                  <a:lnTo>
                    <a:pt x="462" y="382"/>
                  </a:lnTo>
                  <a:lnTo>
                    <a:pt x="439" y="377"/>
                  </a:lnTo>
                  <a:lnTo>
                    <a:pt x="412" y="375"/>
                  </a:lnTo>
                  <a:close/>
                  <a:moveTo>
                    <a:pt x="457" y="0"/>
                  </a:moveTo>
                  <a:lnTo>
                    <a:pt x="557" y="0"/>
                  </a:lnTo>
                  <a:lnTo>
                    <a:pt x="598" y="3"/>
                  </a:lnTo>
                  <a:lnTo>
                    <a:pt x="639" y="11"/>
                  </a:lnTo>
                  <a:lnTo>
                    <a:pt x="676" y="25"/>
                  </a:lnTo>
                  <a:lnTo>
                    <a:pt x="712" y="42"/>
                  </a:lnTo>
                  <a:lnTo>
                    <a:pt x="745" y="64"/>
                  </a:lnTo>
                  <a:lnTo>
                    <a:pt x="774" y="90"/>
                  </a:lnTo>
                  <a:lnTo>
                    <a:pt x="800" y="119"/>
                  </a:lnTo>
                  <a:lnTo>
                    <a:pt x="822" y="153"/>
                  </a:lnTo>
                  <a:lnTo>
                    <a:pt x="839" y="188"/>
                  </a:lnTo>
                  <a:lnTo>
                    <a:pt x="853" y="226"/>
                  </a:lnTo>
                  <a:lnTo>
                    <a:pt x="861" y="266"/>
                  </a:lnTo>
                  <a:lnTo>
                    <a:pt x="864" y="308"/>
                  </a:lnTo>
                  <a:lnTo>
                    <a:pt x="864" y="404"/>
                  </a:lnTo>
                  <a:lnTo>
                    <a:pt x="874" y="422"/>
                  </a:lnTo>
                  <a:lnTo>
                    <a:pt x="879" y="440"/>
                  </a:lnTo>
                  <a:lnTo>
                    <a:pt x="881" y="459"/>
                  </a:lnTo>
                  <a:lnTo>
                    <a:pt x="881" y="528"/>
                  </a:lnTo>
                  <a:lnTo>
                    <a:pt x="879" y="549"/>
                  </a:lnTo>
                  <a:lnTo>
                    <a:pt x="873" y="569"/>
                  </a:lnTo>
                  <a:lnTo>
                    <a:pt x="862" y="586"/>
                  </a:lnTo>
                  <a:lnTo>
                    <a:pt x="848" y="601"/>
                  </a:lnTo>
                  <a:lnTo>
                    <a:pt x="838" y="627"/>
                  </a:lnTo>
                  <a:lnTo>
                    <a:pt x="828" y="653"/>
                  </a:lnTo>
                  <a:lnTo>
                    <a:pt x="810" y="695"/>
                  </a:lnTo>
                  <a:lnTo>
                    <a:pt x="787" y="737"/>
                  </a:lnTo>
                  <a:lnTo>
                    <a:pt x="762" y="778"/>
                  </a:lnTo>
                  <a:lnTo>
                    <a:pt x="749" y="795"/>
                  </a:lnTo>
                  <a:lnTo>
                    <a:pt x="734" y="815"/>
                  </a:lnTo>
                  <a:lnTo>
                    <a:pt x="717" y="834"/>
                  </a:lnTo>
                  <a:lnTo>
                    <a:pt x="740" y="847"/>
                  </a:lnTo>
                  <a:lnTo>
                    <a:pt x="759" y="865"/>
                  </a:lnTo>
                  <a:lnTo>
                    <a:pt x="983" y="909"/>
                  </a:lnTo>
                  <a:lnTo>
                    <a:pt x="1008" y="918"/>
                  </a:lnTo>
                  <a:lnTo>
                    <a:pt x="1029" y="929"/>
                  </a:lnTo>
                  <a:lnTo>
                    <a:pt x="1047" y="944"/>
                  </a:lnTo>
                  <a:lnTo>
                    <a:pt x="1063" y="962"/>
                  </a:lnTo>
                  <a:lnTo>
                    <a:pt x="1074" y="984"/>
                  </a:lnTo>
                  <a:lnTo>
                    <a:pt x="1081" y="1007"/>
                  </a:lnTo>
                  <a:lnTo>
                    <a:pt x="1084" y="1033"/>
                  </a:lnTo>
                  <a:lnTo>
                    <a:pt x="1084" y="1845"/>
                  </a:lnTo>
                  <a:lnTo>
                    <a:pt x="1081" y="1873"/>
                  </a:lnTo>
                  <a:lnTo>
                    <a:pt x="1073" y="1898"/>
                  </a:lnTo>
                  <a:lnTo>
                    <a:pt x="1073" y="1987"/>
                  </a:lnTo>
                  <a:lnTo>
                    <a:pt x="1070" y="2013"/>
                  </a:lnTo>
                  <a:lnTo>
                    <a:pt x="1062" y="2035"/>
                  </a:lnTo>
                  <a:lnTo>
                    <a:pt x="1048" y="2056"/>
                  </a:lnTo>
                  <a:lnTo>
                    <a:pt x="1031" y="2073"/>
                  </a:lnTo>
                  <a:lnTo>
                    <a:pt x="1011" y="2086"/>
                  </a:lnTo>
                  <a:lnTo>
                    <a:pt x="988" y="2094"/>
                  </a:lnTo>
                  <a:lnTo>
                    <a:pt x="963" y="2097"/>
                  </a:lnTo>
                  <a:lnTo>
                    <a:pt x="941" y="2095"/>
                  </a:lnTo>
                  <a:lnTo>
                    <a:pt x="921" y="2089"/>
                  </a:lnTo>
                  <a:lnTo>
                    <a:pt x="903" y="2079"/>
                  </a:lnTo>
                  <a:lnTo>
                    <a:pt x="903" y="2921"/>
                  </a:lnTo>
                  <a:lnTo>
                    <a:pt x="900" y="2956"/>
                  </a:lnTo>
                  <a:lnTo>
                    <a:pt x="890" y="2989"/>
                  </a:lnTo>
                  <a:lnTo>
                    <a:pt x="876" y="3020"/>
                  </a:lnTo>
                  <a:lnTo>
                    <a:pt x="857" y="3048"/>
                  </a:lnTo>
                  <a:lnTo>
                    <a:pt x="832" y="3071"/>
                  </a:lnTo>
                  <a:lnTo>
                    <a:pt x="805" y="3090"/>
                  </a:lnTo>
                  <a:lnTo>
                    <a:pt x="774" y="3106"/>
                  </a:lnTo>
                  <a:lnTo>
                    <a:pt x="742" y="3115"/>
                  </a:lnTo>
                  <a:lnTo>
                    <a:pt x="706" y="3118"/>
                  </a:lnTo>
                  <a:lnTo>
                    <a:pt x="670" y="3115"/>
                  </a:lnTo>
                  <a:lnTo>
                    <a:pt x="638" y="3106"/>
                  </a:lnTo>
                  <a:lnTo>
                    <a:pt x="606" y="3090"/>
                  </a:lnTo>
                  <a:lnTo>
                    <a:pt x="578" y="3071"/>
                  </a:lnTo>
                  <a:lnTo>
                    <a:pt x="555" y="3048"/>
                  </a:lnTo>
                  <a:lnTo>
                    <a:pt x="536" y="3020"/>
                  </a:lnTo>
                  <a:lnTo>
                    <a:pt x="521" y="2989"/>
                  </a:lnTo>
                  <a:lnTo>
                    <a:pt x="512" y="2956"/>
                  </a:lnTo>
                  <a:lnTo>
                    <a:pt x="509" y="2921"/>
                  </a:lnTo>
                  <a:lnTo>
                    <a:pt x="506" y="2956"/>
                  </a:lnTo>
                  <a:lnTo>
                    <a:pt x="497" y="2989"/>
                  </a:lnTo>
                  <a:lnTo>
                    <a:pt x="482" y="3020"/>
                  </a:lnTo>
                  <a:lnTo>
                    <a:pt x="462" y="3048"/>
                  </a:lnTo>
                  <a:lnTo>
                    <a:pt x="439" y="3071"/>
                  </a:lnTo>
                  <a:lnTo>
                    <a:pt x="411" y="3090"/>
                  </a:lnTo>
                  <a:lnTo>
                    <a:pt x="381" y="3106"/>
                  </a:lnTo>
                  <a:lnTo>
                    <a:pt x="347" y="3115"/>
                  </a:lnTo>
                  <a:lnTo>
                    <a:pt x="312" y="3118"/>
                  </a:lnTo>
                  <a:lnTo>
                    <a:pt x="277" y="3115"/>
                  </a:lnTo>
                  <a:lnTo>
                    <a:pt x="243" y="3106"/>
                  </a:lnTo>
                  <a:lnTo>
                    <a:pt x="213" y="3090"/>
                  </a:lnTo>
                  <a:lnTo>
                    <a:pt x="185" y="3071"/>
                  </a:lnTo>
                  <a:lnTo>
                    <a:pt x="162" y="3048"/>
                  </a:lnTo>
                  <a:lnTo>
                    <a:pt x="142" y="3020"/>
                  </a:lnTo>
                  <a:lnTo>
                    <a:pt x="127" y="2989"/>
                  </a:lnTo>
                  <a:lnTo>
                    <a:pt x="118" y="2956"/>
                  </a:lnTo>
                  <a:lnTo>
                    <a:pt x="115" y="2921"/>
                  </a:lnTo>
                  <a:lnTo>
                    <a:pt x="115" y="2461"/>
                  </a:lnTo>
                  <a:lnTo>
                    <a:pt x="148" y="2444"/>
                  </a:lnTo>
                  <a:lnTo>
                    <a:pt x="179" y="2423"/>
                  </a:lnTo>
                  <a:lnTo>
                    <a:pt x="207" y="2397"/>
                  </a:lnTo>
                  <a:lnTo>
                    <a:pt x="230" y="2369"/>
                  </a:lnTo>
                  <a:lnTo>
                    <a:pt x="248" y="2336"/>
                  </a:lnTo>
                  <a:lnTo>
                    <a:pt x="263" y="2302"/>
                  </a:lnTo>
                  <a:lnTo>
                    <a:pt x="272" y="2264"/>
                  </a:lnTo>
                  <a:lnTo>
                    <a:pt x="275" y="2225"/>
                  </a:lnTo>
                  <a:lnTo>
                    <a:pt x="275" y="2162"/>
                  </a:lnTo>
                  <a:lnTo>
                    <a:pt x="283" y="2123"/>
                  </a:lnTo>
                  <a:lnTo>
                    <a:pt x="286" y="2083"/>
                  </a:lnTo>
                  <a:lnTo>
                    <a:pt x="286" y="1271"/>
                  </a:lnTo>
                  <a:lnTo>
                    <a:pt x="284" y="1233"/>
                  </a:lnTo>
                  <a:lnTo>
                    <a:pt x="276" y="1196"/>
                  </a:lnTo>
                  <a:lnTo>
                    <a:pt x="264" y="1162"/>
                  </a:lnTo>
                  <a:lnTo>
                    <a:pt x="246" y="1129"/>
                  </a:lnTo>
                  <a:lnTo>
                    <a:pt x="225" y="1099"/>
                  </a:lnTo>
                  <a:lnTo>
                    <a:pt x="200" y="1073"/>
                  </a:lnTo>
                  <a:lnTo>
                    <a:pt x="172" y="1050"/>
                  </a:lnTo>
                  <a:lnTo>
                    <a:pt x="140" y="1031"/>
                  </a:lnTo>
                  <a:lnTo>
                    <a:pt x="107" y="1017"/>
                  </a:lnTo>
                  <a:lnTo>
                    <a:pt x="70" y="1006"/>
                  </a:lnTo>
                  <a:lnTo>
                    <a:pt x="0" y="992"/>
                  </a:lnTo>
                  <a:lnTo>
                    <a:pt x="19" y="946"/>
                  </a:lnTo>
                  <a:lnTo>
                    <a:pt x="32" y="915"/>
                  </a:lnTo>
                  <a:lnTo>
                    <a:pt x="35" y="909"/>
                  </a:lnTo>
                  <a:lnTo>
                    <a:pt x="255" y="865"/>
                  </a:lnTo>
                  <a:lnTo>
                    <a:pt x="275" y="847"/>
                  </a:lnTo>
                  <a:lnTo>
                    <a:pt x="296" y="834"/>
                  </a:lnTo>
                  <a:lnTo>
                    <a:pt x="280" y="815"/>
                  </a:lnTo>
                  <a:lnTo>
                    <a:pt x="265" y="795"/>
                  </a:lnTo>
                  <a:lnTo>
                    <a:pt x="252" y="778"/>
                  </a:lnTo>
                  <a:lnTo>
                    <a:pt x="227" y="737"/>
                  </a:lnTo>
                  <a:lnTo>
                    <a:pt x="204" y="695"/>
                  </a:lnTo>
                  <a:lnTo>
                    <a:pt x="186" y="653"/>
                  </a:lnTo>
                  <a:lnTo>
                    <a:pt x="175" y="627"/>
                  </a:lnTo>
                  <a:lnTo>
                    <a:pt x="166" y="601"/>
                  </a:lnTo>
                  <a:lnTo>
                    <a:pt x="151" y="586"/>
                  </a:lnTo>
                  <a:lnTo>
                    <a:pt x="141" y="569"/>
                  </a:lnTo>
                  <a:lnTo>
                    <a:pt x="134" y="549"/>
                  </a:lnTo>
                  <a:lnTo>
                    <a:pt x="132" y="528"/>
                  </a:lnTo>
                  <a:lnTo>
                    <a:pt x="132" y="459"/>
                  </a:lnTo>
                  <a:lnTo>
                    <a:pt x="134" y="440"/>
                  </a:lnTo>
                  <a:lnTo>
                    <a:pt x="140" y="422"/>
                  </a:lnTo>
                  <a:lnTo>
                    <a:pt x="149" y="404"/>
                  </a:lnTo>
                  <a:lnTo>
                    <a:pt x="149" y="308"/>
                  </a:lnTo>
                  <a:lnTo>
                    <a:pt x="152" y="266"/>
                  </a:lnTo>
                  <a:lnTo>
                    <a:pt x="161" y="226"/>
                  </a:lnTo>
                  <a:lnTo>
                    <a:pt x="174" y="188"/>
                  </a:lnTo>
                  <a:lnTo>
                    <a:pt x="192" y="153"/>
                  </a:lnTo>
                  <a:lnTo>
                    <a:pt x="214" y="119"/>
                  </a:lnTo>
                  <a:lnTo>
                    <a:pt x="240" y="90"/>
                  </a:lnTo>
                  <a:lnTo>
                    <a:pt x="270" y="64"/>
                  </a:lnTo>
                  <a:lnTo>
                    <a:pt x="302" y="42"/>
                  </a:lnTo>
                  <a:lnTo>
                    <a:pt x="338" y="25"/>
                  </a:lnTo>
                  <a:lnTo>
                    <a:pt x="376" y="11"/>
                  </a:lnTo>
                  <a:lnTo>
                    <a:pt x="415" y="3"/>
                  </a:lnTo>
                  <a:lnTo>
                    <a:pt x="457"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8" name="Freeform 20"/>
            <p:cNvSpPr>
              <a:spLocks noEditPoints="1"/>
            </p:cNvSpPr>
            <p:nvPr/>
          </p:nvSpPr>
          <p:spPr bwMode="auto">
            <a:xfrm>
              <a:off x="2330" y="1153"/>
              <a:ext cx="135" cy="390"/>
            </a:xfrm>
            <a:custGeom>
              <a:avLst/>
              <a:gdLst>
                <a:gd name="T0" fmla="*/ 420 w 1081"/>
                <a:gd name="T1" fmla="*/ 1040 h 3118"/>
                <a:gd name="T2" fmla="*/ 482 w 1081"/>
                <a:gd name="T3" fmla="*/ 1129 h 3118"/>
                <a:gd name="T4" fmla="*/ 507 w 1081"/>
                <a:gd name="T5" fmla="*/ 1129 h 3118"/>
                <a:gd name="T6" fmla="*/ 524 w 1081"/>
                <a:gd name="T7" fmla="*/ 1002 h 3118"/>
                <a:gd name="T8" fmla="*/ 513 w 1081"/>
                <a:gd name="T9" fmla="*/ 941 h 3118"/>
                <a:gd name="T10" fmla="*/ 448 w 1081"/>
                <a:gd name="T11" fmla="*/ 905 h 3118"/>
                <a:gd name="T12" fmla="*/ 650 w 1081"/>
                <a:gd name="T13" fmla="*/ 922 h 3118"/>
                <a:gd name="T14" fmla="*/ 630 w 1081"/>
                <a:gd name="T15" fmla="*/ 992 h 3118"/>
                <a:gd name="T16" fmla="*/ 622 w 1081"/>
                <a:gd name="T17" fmla="*/ 1010 h 3118"/>
                <a:gd name="T18" fmla="*/ 651 w 1081"/>
                <a:gd name="T19" fmla="*/ 1133 h 3118"/>
                <a:gd name="T20" fmla="*/ 723 w 1081"/>
                <a:gd name="T21" fmla="*/ 1052 h 3118"/>
                <a:gd name="T22" fmla="*/ 724 w 1081"/>
                <a:gd name="T23" fmla="*/ 912 h 3118"/>
                <a:gd name="T24" fmla="*/ 425 w 1081"/>
                <a:gd name="T25" fmla="*/ 381 h 3118"/>
                <a:gd name="T26" fmla="*/ 336 w 1081"/>
                <a:gd name="T27" fmla="*/ 415 h 3118"/>
                <a:gd name="T28" fmla="*/ 314 w 1081"/>
                <a:gd name="T29" fmla="*/ 466 h 3118"/>
                <a:gd name="T30" fmla="*/ 313 w 1081"/>
                <a:gd name="T31" fmla="*/ 533 h 3118"/>
                <a:gd name="T32" fmla="*/ 357 w 1081"/>
                <a:gd name="T33" fmla="*/ 632 h 3118"/>
                <a:gd name="T34" fmla="*/ 443 w 1081"/>
                <a:gd name="T35" fmla="*/ 767 h 3118"/>
                <a:gd name="T36" fmla="*/ 520 w 1081"/>
                <a:gd name="T37" fmla="*/ 818 h 3118"/>
                <a:gd name="T38" fmla="*/ 684 w 1081"/>
                <a:gd name="T39" fmla="*/ 786 h 3118"/>
                <a:gd name="T40" fmla="*/ 777 w 1081"/>
                <a:gd name="T41" fmla="*/ 659 h 3118"/>
                <a:gd name="T42" fmla="*/ 814 w 1081"/>
                <a:gd name="T43" fmla="*/ 545 h 3118"/>
                <a:gd name="T44" fmla="*/ 840 w 1081"/>
                <a:gd name="T45" fmla="*/ 474 h 3118"/>
                <a:gd name="T46" fmla="*/ 806 w 1081"/>
                <a:gd name="T47" fmla="*/ 457 h 3118"/>
                <a:gd name="T48" fmla="*/ 709 w 1081"/>
                <a:gd name="T49" fmla="*/ 474 h 3118"/>
                <a:gd name="T50" fmla="*/ 588 w 1081"/>
                <a:gd name="T51" fmla="*/ 419 h 3118"/>
                <a:gd name="T52" fmla="*/ 479 w 1081"/>
                <a:gd name="T53" fmla="*/ 375 h 3118"/>
                <a:gd name="T54" fmla="*/ 742 w 1081"/>
                <a:gd name="T55" fmla="*/ 25 h 3118"/>
                <a:gd name="T56" fmla="*/ 888 w 1081"/>
                <a:gd name="T57" fmla="*/ 153 h 3118"/>
                <a:gd name="T58" fmla="*/ 930 w 1081"/>
                <a:gd name="T59" fmla="*/ 404 h 3118"/>
                <a:gd name="T60" fmla="*/ 946 w 1081"/>
                <a:gd name="T61" fmla="*/ 549 h 3118"/>
                <a:gd name="T62" fmla="*/ 894 w 1081"/>
                <a:gd name="T63" fmla="*/ 653 h 3118"/>
                <a:gd name="T64" fmla="*/ 800 w 1081"/>
                <a:gd name="T65" fmla="*/ 815 h 3118"/>
                <a:gd name="T66" fmla="*/ 1048 w 1081"/>
                <a:gd name="T67" fmla="*/ 915 h 3118"/>
                <a:gd name="T68" fmla="*/ 943 w 1081"/>
                <a:gd name="T69" fmla="*/ 1031 h 3118"/>
                <a:gd name="T70" fmla="*/ 820 w 1081"/>
                <a:gd name="T71" fmla="*/ 1162 h 3118"/>
                <a:gd name="T72" fmla="*/ 801 w 1081"/>
                <a:gd name="T73" fmla="*/ 2123 h 3118"/>
                <a:gd name="T74" fmla="*/ 836 w 1081"/>
                <a:gd name="T75" fmla="*/ 2336 h 3118"/>
                <a:gd name="T76" fmla="*/ 969 w 1081"/>
                <a:gd name="T77" fmla="*/ 2461 h 3118"/>
                <a:gd name="T78" fmla="*/ 922 w 1081"/>
                <a:gd name="T79" fmla="*/ 3048 h 3118"/>
                <a:gd name="T80" fmla="*/ 773 w 1081"/>
                <a:gd name="T81" fmla="*/ 3118 h 3118"/>
                <a:gd name="T82" fmla="*/ 622 w 1081"/>
                <a:gd name="T83" fmla="*/ 3048 h 3118"/>
                <a:gd name="T84" fmla="*/ 572 w 1081"/>
                <a:gd name="T85" fmla="*/ 2956 h 3118"/>
                <a:gd name="T86" fmla="*/ 478 w 1081"/>
                <a:gd name="T87" fmla="*/ 3090 h 3118"/>
                <a:gd name="T88" fmla="*/ 310 w 1081"/>
                <a:gd name="T89" fmla="*/ 3106 h 3118"/>
                <a:gd name="T90" fmla="*/ 194 w 1081"/>
                <a:gd name="T91" fmla="*/ 2989 h 3118"/>
                <a:gd name="T92" fmla="*/ 143 w 1081"/>
                <a:gd name="T93" fmla="*/ 2095 h 3118"/>
                <a:gd name="T94" fmla="*/ 36 w 1081"/>
                <a:gd name="T95" fmla="*/ 2056 h 3118"/>
                <a:gd name="T96" fmla="*/ 3 w 1081"/>
                <a:gd name="T97" fmla="*/ 1873 h 3118"/>
                <a:gd name="T98" fmla="*/ 21 w 1081"/>
                <a:gd name="T99" fmla="*/ 962 h 3118"/>
                <a:gd name="T100" fmla="*/ 322 w 1081"/>
                <a:gd name="T101" fmla="*/ 865 h 3118"/>
                <a:gd name="T102" fmla="*/ 318 w 1081"/>
                <a:gd name="T103" fmla="*/ 778 h 3118"/>
                <a:gd name="T104" fmla="*/ 232 w 1081"/>
                <a:gd name="T105" fmla="*/ 601 h 3118"/>
                <a:gd name="T106" fmla="*/ 199 w 1081"/>
                <a:gd name="T107" fmla="*/ 459 h 3118"/>
                <a:gd name="T108" fmla="*/ 219 w 1081"/>
                <a:gd name="T109" fmla="*/ 266 h 3118"/>
                <a:gd name="T110" fmla="*/ 306 w 1081"/>
                <a:gd name="T111" fmla="*/ 90 h 3118"/>
                <a:gd name="T112" fmla="*/ 482 w 1081"/>
                <a:gd name="T113" fmla="*/ 3 h 3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1" h="3118">
                  <a:moveTo>
                    <a:pt x="439" y="902"/>
                  </a:moveTo>
                  <a:lnTo>
                    <a:pt x="429" y="905"/>
                  </a:lnTo>
                  <a:lnTo>
                    <a:pt x="422" y="912"/>
                  </a:lnTo>
                  <a:lnTo>
                    <a:pt x="420" y="923"/>
                  </a:lnTo>
                  <a:lnTo>
                    <a:pt x="420" y="1040"/>
                  </a:lnTo>
                  <a:lnTo>
                    <a:pt x="420" y="1044"/>
                  </a:lnTo>
                  <a:lnTo>
                    <a:pt x="421" y="1048"/>
                  </a:lnTo>
                  <a:lnTo>
                    <a:pt x="424" y="1052"/>
                  </a:lnTo>
                  <a:lnTo>
                    <a:pt x="479" y="1126"/>
                  </a:lnTo>
                  <a:lnTo>
                    <a:pt x="482" y="1129"/>
                  </a:lnTo>
                  <a:lnTo>
                    <a:pt x="486" y="1131"/>
                  </a:lnTo>
                  <a:lnTo>
                    <a:pt x="490" y="1133"/>
                  </a:lnTo>
                  <a:lnTo>
                    <a:pt x="494" y="1133"/>
                  </a:lnTo>
                  <a:lnTo>
                    <a:pt x="499" y="1133"/>
                  </a:lnTo>
                  <a:lnTo>
                    <a:pt x="507" y="1129"/>
                  </a:lnTo>
                  <a:lnTo>
                    <a:pt x="512" y="1123"/>
                  </a:lnTo>
                  <a:lnTo>
                    <a:pt x="515" y="1116"/>
                  </a:lnTo>
                  <a:lnTo>
                    <a:pt x="525" y="1010"/>
                  </a:lnTo>
                  <a:lnTo>
                    <a:pt x="525" y="1006"/>
                  </a:lnTo>
                  <a:lnTo>
                    <a:pt x="524" y="1002"/>
                  </a:lnTo>
                  <a:lnTo>
                    <a:pt x="523" y="999"/>
                  </a:lnTo>
                  <a:lnTo>
                    <a:pt x="520" y="995"/>
                  </a:lnTo>
                  <a:lnTo>
                    <a:pt x="517" y="992"/>
                  </a:lnTo>
                  <a:lnTo>
                    <a:pt x="513" y="990"/>
                  </a:lnTo>
                  <a:lnTo>
                    <a:pt x="513" y="941"/>
                  </a:lnTo>
                  <a:lnTo>
                    <a:pt x="511" y="933"/>
                  </a:lnTo>
                  <a:lnTo>
                    <a:pt x="504" y="926"/>
                  </a:lnTo>
                  <a:lnTo>
                    <a:pt x="496" y="922"/>
                  </a:lnTo>
                  <a:lnTo>
                    <a:pt x="473" y="916"/>
                  </a:lnTo>
                  <a:lnTo>
                    <a:pt x="448" y="905"/>
                  </a:lnTo>
                  <a:lnTo>
                    <a:pt x="439" y="902"/>
                  </a:lnTo>
                  <a:close/>
                  <a:moveTo>
                    <a:pt x="707" y="902"/>
                  </a:moveTo>
                  <a:lnTo>
                    <a:pt x="698" y="905"/>
                  </a:lnTo>
                  <a:lnTo>
                    <a:pt x="674" y="916"/>
                  </a:lnTo>
                  <a:lnTo>
                    <a:pt x="650" y="922"/>
                  </a:lnTo>
                  <a:lnTo>
                    <a:pt x="641" y="926"/>
                  </a:lnTo>
                  <a:lnTo>
                    <a:pt x="636" y="932"/>
                  </a:lnTo>
                  <a:lnTo>
                    <a:pt x="634" y="941"/>
                  </a:lnTo>
                  <a:lnTo>
                    <a:pt x="634" y="990"/>
                  </a:lnTo>
                  <a:lnTo>
                    <a:pt x="630" y="992"/>
                  </a:lnTo>
                  <a:lnTo>
                    <a:pt x="626" y="995"/>
                  </a:lnTo>
                  <a:lnTo>
                    <a:pt x="624" y="999"/>
                  </a:lnTo>
                  <a:lnTo>
                    <a:pt x="622" y="1002"/>
                  </a:lnTo>
                  <a:lnTo>
                    <a:pt x="622" y="1006"/>
                  </a:lnTo>
                  <a:lnTo>
                    <a:pt x="622" y="1010"/>
                  </a:lnTo>
                  <a:lnTo>
                    <a:pt x="632" y="1116"/>
                  </a:lnTo>
                  <a:lnTo>
                    <a:pt x="634" y="1123"/>
                  </a:lnTo>
                  <a:lnTo>
                    <a:pt x="639" y="1129"/>
                  </a:lnTo>
                  <a:lnTo>
                    <a:pt x="646" y="1133"/>
                  </a:lnTo>
                  <a:lnTo>
                    <a:pt x="651" y="1133"/>
                  </a:lnTo>
                  <a:lnTo>
                    <a:pt x="656" y="1133"/>
                  </a:lnTo>
                  <a:lnTo>
                    <a:pt x="660" y="1131"/>
                  </a:lnTo>
                  <a:lnTo>
                    <a:pt x="664" y="1129"/>
                  </a:lnTo>
                  <a:lnTo>
                    <a:pt x="668" y="1126"/>
                  </a:lnTo>
                  <a:lnTo>
                    <a:pt x="723" y="1052"/>
                  </a:lnTo>
                  <a:lnTo>
                    <a:pt x="725" y="1048"/>
                  </a:lnTo>
                  <a:lnTo>
                    <a:pt x="726" y="1044"/>
                  </a:lnTo>
                  <a:lnTo>
                    <a:pt x="727" y="1040"/>
                  </a:lnTo>
                  <a:lnTo>
                    <a:pt x="727" y="923"/>
                  </a:lnTo>
                  <a:lnTo>
                    <a:pt x="724" y="912"/>
                  </a:lnTo>
                  <a:lnTo>
                    <a:pt x="717" y="905"/>
                  </a:lnTo>
                  <a:lnTo>
                    <a:pt x="707" y="902"/>
                  </a:lnTo>
                  <a:close/>
                  <a:moveTo>
                    <a:pt x="479" y="375"/>
                  </a:moveTo>
                  <a:lnTo>
                    <a:pt x="451" y="377"/>
                  </a:lnTo>
                  <a:lnTo>
                    <a:pt x="425" y="381"/>
                  </a:lnTo>
                  <a:lnTo>
                    <a:pt x="399" y="388"/>
                  </a:lnTo>
                  <a:lnTo>
                    <a:pt x="377" y="395"/>
                  </a:lnTo>
                  <a:lnTo>
                    <a:pt x="358" y="403"/>
                  </a:lnTo>
                  <a:lnTo>
                    <a:pt x="342" y="410"/>
                  </a:lnTo>
                  <a:lnTo>
                    <a:pt x="336" y="415"/>
                  </a:lnTo>
                  <a:lnTo>
                    <a:pt x="333" y="422"/>
                  </a:lnTo>
                  <a:lnTo>
                    <a:pt x="331" y="429"/>
                  </a:lnTo>
                  <a:lnTo>
                    <a:pt x="331" y="463"/>
                  </a:lnTo>
                  <a:lnTo>
                    <a:pt x="323" y="463"/>
                  </a:lnTo>
                  <a:lnTo>
                    <a:pt x="314" y="466"/>
                  </a:lnTo>
                  <a:lnTo>
                    <a:pt x="307" y="474"/>
                  </a:lnTo>
                  <a:lnTo>
                    <a:pt x="304" y="484"/>
                  </a:lnTo>
                  <a:lnTo>
                    <a:pt x="304" y="515"/>
                  </a:lnTo>
                  <a:lnTo>
                    <a:pt x="306" y="526"/>
                  </a:lnTo>
                  <a:lnTo>
                    <a:pt x="313" y="533"/>
                  </a:lnTo>
                  <a:lnTo>
                    <a:pt x="332" y="545"/>
                  </a:lnTo>
                  <a:lnTo>
                    <a:pt x="333" y="553"/>
                  </a:lnTo>
                  <a:lnTo>
                    <a:pt x="337" y="578"/>
                  </a:lnTo>
                  <a:lnTo>
                    <a:pt x="345" y="604"/>
                  </a:lnTo>
                  <a:lnTo>
                    <a:pt x="357" y="632"/>
                  </a:lnTo>
                  <a:lnTo>
                    <a:pt x="370" y="660"/>
                  </a:lnTo>
                  <a:lnTo>
                    <a:pt x="385" y="688"/>
                  </a:lnTo>
                  <a:lnTo>
                    <a:pt x="404" y="717"/>
                  </a:lnTo>
                  <a:lnTo>
                    <a:pt x="424" y="744"/>
                  </a:lnTo>
                  <a:lnTo>
                    <a:pt x="443" y="767"/>
                  </a:lnTo>
                  <a:lnTo>
                    <a:pt x="463" y="786"/>
                  </a:lnTo>
                  <a:lnTo>
                    <a:pt x="480" y="800"/>
                  </a:lnTo>
                  <a:lnTo>
                    <a:pt x="495" y="809"/>
                  </a:lnTo>
                  <a:lnTo>
                    <a:pt x="509" y="816"/>
                  </a:lnTo>
                  <a:lnTo>
                    <a:pt x="520" y="818"/>
                  </a:lnTo>
                  <a:lnTo>
                    <a:pt x="626" y="818"/>
                  </a:lnTo>
                  <a:lnTo>
                    <a:pt x="637" y="816"/>
                  </a:lnTo>
                  <a:lnTo>
                    <a:pt x="651" y="809"/>
                  </a:lnTo>
                  <a:lnTo>
                    <a:pt x="667" y="800"/>
                  </a:lnTo>
                  <a:lnTo>
                    <a:pt x="684" y="786"/>
                  </a:lnTo>
                  <a:lnTo>
                    <a:pt x="702" y="767"/>
                  </a:lnTo>
                  <a:lnTo>
                    <a:pt x="723" y="744"/>
                  </a:lnTo>
                  <a:lnTo>
                    <a:pt x="743" y="717"/>
                  </a:lnTo>
                  <a:lnTo>
                    <a:pt x="760" y="688"/>
                  </a:lnTo>
                  <a:lnTo>
                    <a:pt x="777" y="659"/>
                  </a:lnTo>
                  <a:lnTo>
                    <a:pt x="790" y="632"/>
                  </a:lnTo>
                  <a:lnTo>
                    <a:pt x="801" y="604"/>
                  </a:lnTo>
                  <a:lnTo>
                    <a:pt x="808" y="578"/>
                  </a:lnTo>
                  <a:lnTo>
                    <a:pt x="813" y="553"/>
                  </a:lnTo>
                  <a:lnTo>
                    <a:pt x="814" y="545"/>
                  </a:lnTo>
                  <a:lnTo>
                    <a:pt x="834" y="533"/>
                  </a:lnTo>
                  <a:lnTo>
                    <a:pt x="840" y="526"/>
                  </a:lnTo>
                  <a:lnTo>
                    <a:pt x="843" y="515"/>
                  </a:lnTo>
                  <a:lnTo>
                    <a:pt x="843" y="484"/>
                  </a:lnTo>
                  <a:lnTo>
                    <a:pt x="840" y="474"/>
                  </a:lnTo>
                  <a:lnTo>
                    <a:pt x="833" y="466"/>
                  </a:lnTo>
                  <a:lnTo>
                    <a:pt x="822" y="463"/>
                  </a:lnTo>
                  <a:lnTo>
                    <a:pt x="812" y="463"/>
                  </a:lnTo>
                  <a:lnTo>
                    <a:pt x="809" y="460"/>
                  </a:lnTo>
                  <a:lnTo>
                    <a:pt x="806" y="457"/>
                  </a:lnTo>
                  <a:lnTo>
                    <a:pt x="797" y="454"/>
                  </a:lnTo>
                  <a:lnTo>
                    <a:pt x="787" y="455"/>
                  </a:lnTo>
                  <a:lnTo>
                    <a:pt x="760" y="465"/>
                  </a:lnTo>
                  <a:lnTo>
                    <a:pt x="735" y="472"/>
                  </a:lnTo>
                  <a:lnTo>
                    <a:pt x="709" y="474"/>
                  </a:lnTo>
                  <a:lnTo>
                    <a:pt x="683" y="472"/>
                  </a:lnTo>
                  <a:lnTo>
                    <a:pt x="657" y="464"/>
                  </a:lnTo>
                  <a:lnTo>
                    <a:pt x="633" y="453"/>
                  </a:lnTo>
                  <a:lnTo>
                    <a:pt x="610" y="438"/>
                  </a:lnTo>
                  <a:lnTo>
                    <a:pt x="588" y="419"/>
                  </a:lnTo>
                  <a:lnTo>
                    <a:pt x="571" y="403"/>
                  </a:lnTo>
                  <a:lnTo>
                    <a:pt x="550" y="390"/>
                  </a:lnTo>
                  <a:lnTo>
                    <a:pt x="529" y="382"/>
                  </a:lnTo>
                  <a:lnTo>
                    <a:pt x="504" y="377"/>
                  </a:lnTo>
                  <a:lnTo>
                    <a:pt x="479" y="375"/>
                  </a:lnTo>
                  <a:close/>
                  <a:moveTo>
                    <a:pt x="523" y="0"/>
                  </a:moveTo>
                  <a:lnTo>
                    <a:pt x="623" y="0"/>
                  </a:lnTo>
                  <a:lnTo>
                    <a:pt x="664" y="3"/>
                  </a:lnTo>
                  <a:lnTo>
                    <a:pt x="704" y="11"/>
                  </a:lnTo>
                  <a:lnTo>
                    <a:pt x="742" y="25"/>
                  </a:lnTo>
                  <a:lnTo>
                    <a:pt x="778" y="42"/>
                  </a:lnTo>
                  <a:lnTo>
                    <a:pt x="810" y="64"/>
                  </a:lnTo>
                  <a:lnTo>
                    <a:pt x="840" y="90"/>
                  </a:lnTo>
                  <a:lnTo>
                    <a:pt x="866" y="119"/>
                  </a:lnTo>
                  <a:lnTo>
                    <a:pt x="888" y="153"/>
                  </a:lnTo>
                  <a:lnTo>
                    <a:pt x="906" y="188"/>
                  </a:lnTo>
                  <a:lnTo>
                    <a:pt x="919" y="226"/>
                  </a:lnTo>
                  <a:lnTo>
                    <a:pt x="927" y="266"/>
                  </a:lnTo>
                  <a:lnTo>
                    <a:pt x="930" y="308"/>
                  </a:lnTo>
                  <a:lnTo>
                    <a:pt x="930" y="404"/>
                  </a:lnTo>
                  <a:lnTo>
                    <a:pt x="940" y="422"/>
                  </a:lnTo>
                  <a:lnTo>
                    <a:pt x="946" y="440"/>
                  </a:lnTo>
                  <a:lnTo>
                    <a:pt x="948" y="459"/>
                  </a:lnTo>
                  <a:lnTo>
                    <a:pt x="948" y="528"/>
                  </a:lnTo>
                  <a:lnTo>
                    <a:pt x="946" y="549"/>
                  </a:lnTo>
                  <a:lnTo>
                    <a:pt x="939" y="569"/>
                  </a:lnTo>
                  <a:lnTo>
                    <a:pt x="928" y="586"/>
                  </a:lnTo>
                  <a:lnTo>
                    <a:pt x="914" y="601"/>
                  </a:lnTo>
                  <a:lnTo>
                    <a:pt x="905" y="627"/>
                  </a:lnTo>
                  <a:lnTo>
                    <a:pt x="894" y="653"/>
                  </a:lnTo>
                  <a:lnTo>
                    <a:pt x="875" y="695"/>
                  </a:lnTo>
                  <a:lnTo>
                    <a:pt x="854" y="737"/>
                  </a:lnTo>
                  <a:lnTo>
                    <a:pt x="828" y="778"/>
                  </a:lnTo>
                  <a:lnTo>
                    <a:pt x="815" y="795"/>
                  </a:lnTo>
                  <a:lnTo>
                    <a:pt x="800" y="815"/>
                  </a:lnTo>
                  <a:lnTo>
                    <a:pt x="784" y="834"/>
                  </a:lnTo>
                  <a:lnTo>
                    <a:pt x="806" y="847"/>
                  </a:lnTo>
                  <a:lnTo>
                    <a:pt x="824" y="865"/>
                  </a:lnTo>
                  <a:lnTo>
                    <a:pt x="1044" y="908"/>
                  </a:lnTo>
                  <a:lnTo>
                    <a:pt x="1048" y="915"/>
                  </a:lnTo>
                  <a:lnTo>
                    <a:pt x="1061" y="946"/>
                  </a:lnTo>
                  <a:lnTo>
                    <a:pt x="1081" y="992"/>
                  </a:lnTo>
                  <a:lnTo>
                    <a:pt x="1013" y="1006"/>
                  </a:lnTo>
                  <a:lnTo>
                    <a:pt x="977" y="1017"/>
                  </a:lnTo>
                  <a:lnTo>
                    <a:pt x="943" y="1031"/>
                  </a:lnTo>
                  <a:lnTo>
                    <a:pt x="912" y="1050"/>
                  </a:lnTo>
                  <a:lnTo>
                    <a:pt x="884" y="1073"/>
                  </a:lnTo>
                  <a:lnTo>
                    <a:pt x="859" y="1100"/>
                  </a:lnTo>
                  <a:lnTo>
                    <a:pt x="838" y="1130"/>
                  </a:lnTo>
                  <a:lnTo>
                    <a:pt x="820" y="1162"/>
                  </a:lnTo>
                  <a:lnTo>
                    <a:pt x="808" y="1196"/>
                  </a:lnTo>
                  <a:lnTo>
                    <a:pt x="800" y="1233"/>
                  </a:lnTo>
                  <a:lnTo>
                    <a:pt x="798" y="1271"/>
                  </a:lnTo>
                  <a:lnTo>
                    <a:pt x="798" y="2083"/>
                  </a:lnTo>
                  <a:lnTo>
                    <a:pt x="801" y="2123"/>
                  </a:lnTo>
                  <a:lnTo>
                    <a:pt x="809" y="2162"/>
                  </a:lnTo>
                  <a:lnTo>
                    <a:pt x="809" y="2225"/>
                  </a:lnTo>
                  <a:lnTo>
                    <a:pt x="812" y="2264"/>
                  </a:lnTo>
                  <a:lnTo>
                    <a:pt x="821" y="2302"/>
                  </a:lnTo>
                  <a:lnTo>
                    <a:pt x="836" y="2336"/>
                  </a:lnTo>
                  <a:lnTo>
                    <a:pt x="854" y="2369"/>
                  </a:lnTo>
                  <a:lnTo>
                    <a:pt x="877" y="2397"/>
                  </a:lnTo>
                  <a:lnTo>
                    <a:pt x="905" y="2423"/>
                  </a:lnTo>
                  <a:lnTo>
                    <a:pt x="936" y="2444"/>
                  </a:lnTo>
                  <a:lnTo>
                    <a:pt x="969" y="2461"/>
                  </a:lnTo>
                  <a:lnTo>
                    <a:pt x="969" y="2921"/>
                  </a:lnTo>
                  <a:lnTo>
                    <a:pt x="966" y="2956"/>
                  </a:lnTo>
                  <a:lnTo>
                    <a:pt x="957" y="2989"/>
                  </a:lnTo>
                  <a:lnTo>
                    <a:pt x="942" y="3020"/>
                  </a:lnTo>
                  <a:lnTo>
                    <a:pt x="922" y="3048"/>
                  </a:lnTo>
                  <a:lnTo>
                    <a:pt x="899" y="3071"/>
                  </a:lnTo>
                  <a:lnTo>
                    <a:pt x="871" y="3090"/>
                  </a:lnTo>
                  <a:lnTo>
                    <a:pt x="841" y="3106"/>
                  </a:lnTo>
                  <a:lnTo>
                    <a:pt x="807" y="3115"/>
                  </a:lnTo>
                  <a:lnTo>
                    <a:pt x="773" y="3118"/>
                  </a:lnTo>
                  <a:lnTo>
                    <a:pt x="737" y="3115"/>
                  </a:lnTo>
                  <a:lnTo>
                    <a:pt x="703" y="3106"/>
                  </a:lnTo>
                  <a:lnTo>
                    <a:pt x="673" y="3090"/>
                  </a:lnTo>
                  <a:lnTo>
                    <a:pt x="645" y="3071"/>
                  </a:lnTo>
                  <a:lnTo>
                    <a:pt x="622" y="3048"/>
                  </a:lnTo>
                  <a:lnTo>
                    <a:pt x="602" y="3020"/>
                  </a:lnTo>
                  <a:lnTo>
                    <a:pt x="587" y="2989"/>
                  </a:lnTo>
                  <a:lnTo>
                    <a:pt x="578" y="2956"/>
                  </a:lnTo>
                  <a:lnTo>
                    <a:pt x="575" y="2921"/>
                  </a:lnTo>
                  <a:lnTo>
                    <a:pt x="572" y="2956"/>
                  </a:lnTo>
                  <a:lnTo>
                    <a:pt x="563" y="2989"/>
                  </a:lnTo>
                  <a:lnTo>
                    <a:pt x="548" y="3020"/>
                  </a:lnTo>
                  <a:lnTo>
                    <a:pt x="529" y="3048"/>
                  </a:lnTo>
                  <a:lnTo>
                    <a:pt x="505" y="3071"/>
                  </a:lnTo>
                  <a:lnTo>
                    <a:pt x="478" y="3090"/>
                  </a:lnTo>
                  <a:lnTo>
                    <a:pt x="446" y="3106"/>
                  </a:lnTo>
                  <a:lnTo>
                    <a:pt x="414" y="3115"/>
                  </a:lnTo>
                  <a:lnTo>
                    <a:pt x="378" y="3118"/>
                  </a:lnTo>
                  <a:lnTo>
                    <a:pt x="342" y="3115"/>
                  </a:lnTo>
                  <a:lnTo>
                    <a:pt x="310" y="3106"/>
                  </a:lnTo>
                  <a:lnTo>
                    <a:pt x="279" y="3090"/>
                  </a:lnTo>
                  <a:lnTo>
                    <a:pt x="252" y="3071"/>
                  </a:lnTo>
                  <a:lnTo>
                    <a:pt x="227" y="3048"/>
                  </a:lnTo>
                  <a:lnTo>
                    <a:pt x="208" y="3020"/>
                  </a:lnTo>
                  <a:lnTo>
                    <a:pt x="194" y="2989"/>
                  </a:lnTo>
                  <a:lnTo>
                    <a:pt x="184" y="2956"/>
                  </a:lnTo>
                  <a:lnTo>
                    <a:pt x="181" y="2921"/>
                  </a:lnTo>
                  <a:lnTo>
                    <a:pt x="181" y="2079"/>
                  </a:lnTo>
                  <a:lnTo>
                    <a:pt x="163" y="2089"/>
                  </a:lnTo>
                  <a:lnTo>
                    <a:pt x="143" y="2095"/>
                  </a:lnTo>
                  <a:lnTo>
                    <a:pt x="121" y="2097"/>
                  </a:lnTo>
                  <a:lnTo>
                    <a:pt x="96" y="2094"/>
                  </a:lnTo>
                  <a:lnTo>
                    <a:pt x="73" y="2086"/>
                  </a:lnTo>
                  <a:lnTo>
                    <a:pt x="53" y="2073"/>
                  </a:lnTo>
                  <a:lnTo>
                    <a:pt x="36" y="2056"/>
                  </a:lnTo>
                  <a:lnTo>
                    <a:pt x="22" y="2035"/>
                  </a:lnTo>
                  <a:lnTo>
                    <a:pt x="14" y="2013"/>
                  </a:lnTo>
                  <a:lnTo>
                    <a:pt x="11" y="1987"/>
                  </a:lnTo>
                  <a:lnTo>
                    <a:pt x="11" y="1898"/>
                  </a:lnTo>
                  <a:lnTo>
                    <a:pt x="3" y="1873"/>
                  </a:lnTo>
                  <a:lnTo>
                    <a:pt x="0" y="1845"/>
                  </a:lnTo>
                  <a:lnTo>
                    <a:pt x="0" y="1033"/>
                  </a:lnTo>
                  <a:lnTo>
                    <a:pt x="3" y="1007"/>
                  </a:lnTo>
                  <a:lnTo>
                    <a:pt x="10" y="984"/>
                  </a:lnTo>
                  <a:lnTo>
                    <a:pt x="21" y="962"/>
                  </a:lnTo>
                  <a:lnTo>
                    <a:pt x="37" y="944"/>
                  </a:lnTo>
                  <a:lnTo>
                    <a:pt x="55" y="929"/>
                  </a:lnTo>
                  <a:lnTo>
                    <a:pt x="76" y="918"/>
                  </a:lnTo>
                  <a:lnTo>
                    <a:pt x="101" y="909"/>
                  </a:lnTo>
                  <a:lnTo>
                    <a:pt x="322" y="865"/>
                  </a:lnTo>
                  <a:lnTo>
                    <a:pt x="340" y="847"/>
                  </a:lnTo>
                  <a:lnTo>
                    <a:pt x="363" y="834"/>
                  </a:lnTo>
                  <a:lnTo>
                    <a:pt x="345" y="815"/>
                  </a:lnTo>
                  <a:lnTo>
                    <a:pt x="331" y="795"/>
                  </a:lnTo>
                  <a:lnTo>
                    <a:pt x="318" y="778"/>
                  </a:lnTo>
                  <a:lnTo>
                    <a:pt x="292" y="737"/>
                  </a:lnTo>
                  <a:lnTo>
                    <a:pt x="270" y="695"/>
                  </a:lnTo>
                  <a:lnTo>
                    <a:pt x="253" y="653"/>
                  </a:lnTo>
                  <a:lnTo>
                    <a:pt x="242" y="627"/>
                  </a:lnTo>
                  <a:lnTo>
                    <a:pt x="232" y="601"/>
                  </a:lnTo>
                  <a:lnTo>
                    <a:pt x="218" y="586"/>
                  </a:lnTo>
                  <a:lnTo>
                    <a:pt x="208" y="569"/>
                  </a:lnTo>
                  <a:lnTo>
                    <a:pt x="201" y="549"/>
                  </a:lnTo>
                  <a:lnTo>
                    <a:pt x="199" y="528"/>
                  </a:lnTo>
                  <a:lnTo>
                    <a:pt x="199" y="459"/>
                  </a:lnTo>
                  <a:lnTo>
                    <a:pt x="201" y="440"/>
                  </a:lnTo>
                  <a:lnTo>
                    <a:pt x="207" y="422"/>
                  </a:lnTo>
                  <a:lnTo>
                    <a:pt x="216" y="404"/>
                  </a:lnTo>
                  <a:lnTo>
                    <a:pt x="216" y="308"/>
                  </a:lnTo>
                  <a:lnTo>
                    <a:pt x="219" y="266"/>
                  </a:lnTo>
                  <a:lnTo>
                    <a:pt x="227" y="226"/>
                  </a:lnTo>
                  <a:lnTo>
                    <a:pt x="241" y="188"/>
                  </a:lnTo>
                  <a:lnTo>
                    <a:pt x="258" y="153"/>
                  </a:lnTo>
                  <a:lnTo>
                    <a:pt x="280" y="119"/>
                  </a:lnTo>
                  <a:lnTo>
                    <a:pt x="306" y="90"/>
                  </a:lnTo>
                  <a:lnTo>
                    <a:pt x="335" y="64"/>
                  </a:lnTo>
                  <a:lnTo>
                    <a:pt x="368" y="42"/>
                  </a:lnTo>
                  <a:lnTo>
                    <a:pt x="404" y="25"/>
                  </a:lnTo>
                  <a:lnTo>
                    <a:pt x="441" y="11"/>
                  </a:lnTo>
                  <a:lnTo>
                    <a:pt x="482" y="3"/>
                  </a:lnTo>
                  <a:lnTo>
                    <a:pt x="523"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19" name="Freeform 21"/>
            <p:cNvSpPr>
              <a:spLocks noEditPoints="1"/>
            </p:cNvSpPr>
            <p:nvPr/>
          </p:nvSpPr>
          <p:spPr bwMode="auto">
            <a:xfrm>
              <a:off x="2448" y="1183"/>
              <a:ext cx="143" cy="390"/>
            </a:xfrm>
            <a:custGeom>
              <a:avLst/>
              <a:gdLst>
                <a:gd name="T0" fmla="*/ 641 w 1149"/>
                <a:gd name="T1" fmla="*/ 925 h 3117"/>
                <a:gd name="T2" fmla="*/ 625 w 1149"/>
                <a:gd name="T3" fmla="*/ 995 h 3117"/>
                <a:gd name="T4" fmla="*/ 632 w 1149"/>
                <a:gd name="T5" fmla="*/ 1115 h 3117"/>
                <a:gd name="T6" fmla="*/ 656 w 1149"/>
                <a:gd name="T7" fmla="*/ 1133 h 3117"/>
                <a:gd name="T8" fmla="*/ 724 w 1149"/>
                <a:gd name="T9" fmla="*/ 1048 h 3117"/>
                <a:gd name="T10" fmla="*/ 716 w 1149"/>
                <a:gd name="T11" fmla="*/ 905 h 3117"/>
                <a:gd name="T12" fmla="*/ 419 w 1149"/>
                <a:gd name="T13" fmla="*/ 921 h 3117"/>
                <a:gd name="T14" fmla="*/ 479 w 1149"/>
                <a:gd name="T15" fmla="*/ 1125 h 3117"/>
                <a:gd name="T16" fmla="*/ 499 w 1149"/>
                <a:gd name="T17" fmla="*/ 1132 h 3117"/>
                <a:gd name="T18" fmla="*/ 525 w 1149"/>
                <a:gd name="T19" fmla="*/ 1006 h 3117"/>
                <a:gd name="T20" fmla="*/ 512 w 1149"/>
                <a:gd name="T21" fmla="*/ 990 h 3117"/>
                <a:gd name="T22" fmla="*/ 472 w 1149"/>
                <a:gd name="T23" fmla="*/ 915 h 3117"/>
                <a:gd name="T24" fmla="*/ 425 w 1149"/>
                <a:gd name="T25" fmla="*/ 381 h 3117"/>
                <a:gd name="T26" fmla="*/ 336 w 1149"/>
                <a:gd name="T27" fmla="*/ 414 h 3117"/>
                <a:gd name="T28" fmla="*/ 313 w 1149"/>
                <a:gd name="T29" fmla="*/ 466 h 3117"/>
                <a:gd name="T30" fmla="*/ 313 w 1149"/>
                <a:gd name="T31" fmla="*/ 532 h 3117"/>
                <a:gd name="T32" fmla="*/ 355 w 1149"/>
                <a:gd name="T33" fmla="*/ 631 h 3117"/>
                <a:gd name="T34" fmla="*/ 443 w 1149"/>
                <a:gd name="T35" fmla="*/ 766 h 3117"/>
                <a:gd name="T36" fmla="*/ 519 w 1149"/>
                <a:gd name="T37" fmla="*/ 817 h 3117"/>
                <a:gd name="T38" fmla="*/ 684 w 1149"/>
                <a:gd name="T39" fmla="*/ 785 h 3117"/>
                <a:gd name="T40" fmla="*/ 776 w 1149"/>
                <a:gd name="T41" fmla="*/ 659 h 3117"/>
                <a:gd name="T42" fmla="*/ 814 w 1149"/>
                <a:gd name="T43" fmla="*/ 544 h 3117"/>
                <a:gd name="T44" fmla="*/ 839 w 1149"/>
                <a:gd name="T45" fmla="*/ 472 h 3117"/>
                <a:gd name="T46" fmla="*/ 805 w 1149"/>
                <a:gd name="T47" fmla="*/ 456 h 3117"/>
                <a:gd name="T48" fmla="*/ 708 w 1149"/>
                <a:gd name="T49" fmla="*/ 472 h 3117"/>
                <a:gd name="T50" fmla="*/ 588 w 1149"/>
                <a:gd name="T51" fmla="*/ 418 h 3117"/>
                <a:gd name="T52" fmla="*/ 479 w 1149"/>
                <a:gd name="T53" fmla="*/ 374 h 3117"/>
                <a:gd name="T54" fmla="*/ 742 w 1149"/>
                <a:gd name="T55" fmla="*/ 24 h 3117"/>
                <a:gd name="T56" fmla="*/ 887 w 1149"/>
                <a:gd name="T57" fmla="*/ 152 h 3117"/>
                <a:gd name="T58" fmla="*/ 929 w 1149"/>
                <a:gd name="T59" fmla="*/ 404 h 3117"/>
                <a:gd name="T60" fmla="*/ 944 w 1149"/>
                <a:gd name="T61" fmla="*/ 548 h 3117"/>
                <a:gd name="T62" fmla="*/ 893 w 1149"/>
                <a:gd name="T63" fmla="*/ 653 h 3117"/>
                <a:gd name="T64" fmla="*/ 800 w 1149"/>
                <a:gd name="T65" fmla="*/ 813 h 3117"/>
                <a:gd name="T66" fmla="*/ 1073 w 1149"/>
                <a:gd name="T67" fmla="*/ 916 h 3117"/>
                <a:gd name="T68" fmla="*/ 1147 w 1149"/>
                <a:gd name="T69" fmla="*/ 1007 h 3117"/>
                <a:gd name="T70" fmla="*/ 1138 w 1149"/>
                <a:gd name="T71" fmla="*/ 1987 h 3117"/>
                <a:gd name="T72" fmla="*/ 1076 w 1149"/>
                <a:gd name="T73" fmla="*/ 2085 h 3117"/>
                <a:gd name="T74" fmla="*/ 968 w 1149"/>
                <a:gd name="T75" fmla="*/ 2079 h 3117"/>
                <a:gd name="T76" fmla="*/ 922 w 1149"/>
                <a:gd name="T77" fmla="*/ 3047 h 3117"/>
                <a:gd name="T78" fmla="*/ 771 w 1149"/>
                <a:gd name="T79" fmla="*/ 3117 h 3117"/>
                <a:gd name="T80" fmla="*/ 620 w 1149"/>
                <a:gd name="T81" fmla="*/ 3047 h 3117"/>
                <a:gd name="T82" fmla="*/ 571 w 1149"/>
                <a:gd name="T83" fmla="*/ 2956 h 3117"/>
                <a:gd name="T84" fmla="*/ 477 w 1149"/>
                <a:gd name="T85" fmla="*/ 3090 h 3117"/>
                <a:gd name="T86" fmla="*/ 308 w 1149"/>
                <a:gd name="T87" fmla="*/ 3105 h 3117"/>
                <a:gd name="T88" fmla="*/ 193 w 1149"/>
                <a:gd name="T89" fmla="*/ 2989 h 3117"/>
                <a:gd name="T90" fmla="*/ 142 w 1149"/>
                <a:gd name="T91" fmla="*/ 2094 h 3117"/>
                <a:gd name="T92" fmla="*/ 35 w 1149"/>
                <a:gd name="T93" fmla="*/ 2055 h 3117"/>
                <a:gd name="T94" fmla="*/ 3 w 1149"/>
                <a:gd name="T95" fmla="*/ 1873 h 3117"/>
                <a:gd name="T96" fmla="*/ 21 w 1149"/>
                <a:gd name="T97" fmla="*/ 962 h 3117"/>
                <a:gd name="T98" fmla="*/ 322 w 1149"/>
                <a:gd name="T99" fmla="*/ 864 h 3117"/>
                <a:gd name="T100" fmla="*/ 318 w 1149"/>
                <a:gd name="T101" fmla="*/ 777 h 3117"/>
                <a:gd name="T102" fmla="*/ 232 w 1149"/>
                <a:gd name="T103" fmla="*/ 600 h 3117"/>
                <a:gd name="T104" fmla="*/ 198 w 1149"/>
                <a:gd name="T105" fmla="*/ 459 h 3117"/>
                <a:gd name="T106" fmla="*/ 219 w 1149"/>
                <a:gd name="T107" fmla="*/ 265 h 3117"/>
                <a:gd name="T108" fmla="*/ 305 w 1149"/>
                <a:gd name="T109" fmla="*/ 90 h 3117"/>
                <a:gd name="T110" fmla="*/ 481 w 1149"/>
                <a:gd name="T111" fmla="*/ 3 h 3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9" h="3117">
                  <a:moveTo>
                    <a:pt x="707" y="902"/>
                  </a:moveTo>
                  <a:lnTo>
                    <a:pt x="697" y="904"/>
                  </a:lnTo>
                  <a:lnTo>
                    <a:pt x="673" y="915"/>
                  </a:lnTo>
                  <a:lnTo>
                    <a:pt x="649" y="921"/>
                  </a:lnTo>
                  <a:lnTo>
                    <a:pt x="641" y="925"/>
                  </a:lnTo>
                  <a:lnTo>
                    <a:pt x="636" y="932"/>
                  </a:lnTo>
                  <a:lnTo>
                    <a:pt x="633" y="941"/>
                  </a:lnTo>
                  <a:lnTo>
                    <a:pt x="633" y="990"/>
                  </a:lnTo>
                  <a:lnTo>
                    <a:pt x="630" y="992"/>
                  </a:lnTo>
                  <a:lnTo>
                    <a:pt x="625" y="995"/>
                  </a:lnTo>
                  <a:lnTo>
                    <a:pt x="623" y="998"/>
                  </a:lnTo>
                  <a:lnTo>
                    <a:pt x="621" y="1002"/>
                  </a:lnTo>
                  <a:lnTo>
                    <a:pt x="620" y="1006"/>
                  </a:lnTo>
                  <a:lnTo>
                    <a:pt x="620" y="1010"/>
                  </a:lnTo>
                  <a:lnTo>
                    <a:pt x="632" y="1115"/>
                  </a:lnTo>
                  <a:lnTo>
                    <a:pt x="634" y="1123"/>
                  </a:lnTo>
                  <a:lnTo>
                    <a:pt x="639" y="1129"/>
                  </a:lnTo>
                  <a:lnTo>
                    <a:pt x="646" y="1132"/>
                  </a:lnTo>
                  <a:lnTo>
                    <a:pt x="651" y="1133"/>
                  </a:lnTo>
                  <a:lnTo>
                    <a:pt x="656" y="1133"/>
                  </a:lnTo>
                  <a:lnTo>
                    <a:pt x="660" y="1131"/>
                  </a:lnTo>
                  <a:lnTo>
                    <a:pt x="663" y="1129"/>
                  </a:lnTo>
                  <a:lnTo>
                    <a:pt x="667" y="1125"/>
                  </a:lnTo>
                  <a:lnTo>
                    <a:pt x="722" y="1051"/>
                  </a:lnTo>
                  <a:lnTo>
                    <a:pt x="724" y="1048"/>
                  </a:lnTo>
                  <a:lnTo>
                    <a:pt x="725" y="1044"/>
                  </a:lnTo>
                  <a:lnTo>
                    <a:pt x="726" y="1040"/>
                  </a:lnTo>
                  <a:lnTo>
                    <a:pt x="726" y="921"/>
                  </a:lnTo>
                  <a:lnTo>
                    <a:pt x="723" y="912"/>
                  </a:lnTo>
                  <a:lnTo>
                    <a:pt x="716" y="905"/>
                  </a:lnTo>
                  <a:lnTo>
                    <a:pt x="707" y="902"/>
                  </a:lnTo>
                  <a:close/>
                  <a:moveTo>
                    <a:pt x="438" y="902"/>
                  </a:moveTo>
                  <a:lnTo>
                    <a:pt x="429" y="905"/>
                  </a:lnTo>
                  <a:lnTo>
                    <a:pt x="422" y="912"/>
                  </a:lnTo>
                  <a:lnTo>
                    <a:pt x="419" y="921"/>
                  </a:lnTo>
                  <a:lnTo>
                    <a:pt x="419" y="1040"/>
                  </a:lnTo>
                  <a:lnTo>
                    <a:pt x="420" y="1044"/>
                  </a:lnTo>
                  <a:lnTo>
                    <a:pt x="421" y="1048"/>
                  </a:lnTo>
                  <a:lnTo>
                    <a:pt x="423" y="1051"/>
                  </a:lnTo>
                  <a:lnTo>
                    <a:pt x="479" y="1125"/>
                  </a:lnTo>
                  <a:lnTo>
                    <a:pt x="482" y="1129"/>
                  </a:lnTo>
                  <a:lnTo>
                    <a:pt x="485" y="1131"/>
                  </a:lnTo>
                  <a:lnTo>
                    <a:pt x="490" y="1133"/>
                  </a:lnTo>
                  <a:lnTo>
                    <a:pt x="494" y="1133"/>
                  </a:lnTo>
                  <a:lnTo>
                    <a:pt x="499" y="1132"/>
                  </a:lnTo>
                  <a:lnTo>
                    <a:pt x="506" y="1129"/>
                  </a:lnTo>
                  <a:lnTo>
                    <a:pt x="511" y="1123"/>
                  </a:lnTo>
                  <a:lnTo>
                    <a:pt x="513" y="1115"/>
                  </a:lnTo>
                  <a:lnTo>
                    <a:pt x="525" y="1010"/>
                  </a:lnTo>
                  <a:lnTo>
                    <a:pt x="525" y="1006"/>
                  </a:lnTo>
                  <a:lnTo>
                    <a:pt x="524" y="1002"/>
                  </a:lnTo>
                  <a:lnTo>
                    <a:pt x="521" y="998"/>
                  </a:lnTo>
                  <a:lnTo>
                    <a:pt x="519" y="995"/>
                  </a:lnTo>
                  <a:lnTo>
                    <a:pt x="516" y="992"/>
                  </a:lnTo>
                  <a:lnTo>
                    <a:pt x="512" y="990"/>
                  </a:lnTo>
                  <a:lnTo>
                    <a:pt x="512" y="941"/>
                  </a:lnTo>
                  <a:lnTo>
                    <a:pt x="510" y="932"/>
                  </a:lnTo>
                  <a:lnTo>
                    <a:pt x="504" y="925"/>
                  </a:lnTo>
                  <a:lnTo>
                    <a:pt x="496" y="921"/>
                  </a:lnTo>
                  <a:lnTo>
                    <a:pt x="472" y="915"/>
                  </a:lnTo>
                  <a:lnTo>
                    <a:pt x="448" y="904"/>
                  </a:lnTo>
                  <a:lnTo>
                    <a:pt x="438" y="902"/>
                  </a:lnTo>
                  <a:close/>
                  <a:moveTo>
                    <a:pt x="479" y="374"/>
                  </a:moveTo>
                  <a:lnTo>
                    <a:pt x="451" y="375"/>
                  </a:lnTo>
                  <a:lnTo>
                    <a:pt x="425" y="381"/>
                  </a:lnTo>
                  <a:lnTo>
                    <a:pt x="399" y="387"/>
                  </a:lnTo>
                  <a:lnTo>
                    <a:pt x="377" y="395"/>
                  </a:lnTo>
                  <a:lnTo>
                    <a:pt x="357" y="403"/>
                  </a:lnTo>
                  <a:lnTo>
                    <a:pt x="342" y="410"/>
                  </a:lnTo>
                  <a:lnTo>
                    <a:pt x="336" y="414"/>
                  </a:lnTo>
                  <a:lnTo>
                    <a:pt x="332" y="420"/>
                  </a:lnTo>
                  <a:lnTo>
                    <a:pt x="331" y="427"/>
                  </a:lnTo>
                  <a:lnTo>
                    <a:pt x="331" y="463"/>
                  </a:lnTo>
                  <a:lnTo>
                    <a:pt x="323" y="463"/>
                  </a:lnTo>
                  <a:lnTo>
                    <a:pt x="313" y="466"/>
                  </a:lnTo>
                  <a:lnTo>
                    <a:pt x="305" y="472"/>
                  </a:lnTo>
                  <a:lnTo>
                    <a:pt x="303" y="483"/>
                  </a:lnTo>
                  <a:lnTo>
                    <a:pt x="303" y="515"/>
                  </a:lnTo>
                  <a:lnTo>
                    <a:pt x="305" y="524"/>
                  </a:lnTo>
                  <a:lnTo>
                    <a:pt x="313" y="532"/>
                  </a:lnTo>
                  <a:lnTo>
                    <a:pt x="331" y="544"/>
                  </a:lnTo>
                  <a:lnTo>
                    <a:pt x="332" y="552"/>
                  </a:lnTo>
                  <a:lnTo>
                    <a:pt x="337" y="578"/>
                  </a:lnTo>
                  <a:lnTo>
                    <a:pt x="345" y="603"/>
                  </a:lnTo>
                  <a:lnTo>
                    <a:pt x="355" y="631"/>
                  </a:lnTo>
                  <a:lnTo>
                    <a:pt x="370" y="659"/>
                  </a:lnTo>
                  <a:lnTo>
                    <a:pt x="385" y="688"/>
                  </a:lnTo>
                  <a:lnTo>
                    <a:pt x="403" y="715"/>
                  </a:lnTo>
                  <a:lnTo>
                    <a:pt x="424" y="744"/>
                  </a:lnTo>
                  <a:lnTo>
                    <a:pt x="443" y="766"/>
                  </a:lnTo>
                  <a:lnTo>
                    <a:pt x="461" y="785"/>
                  </a:lnTo>
                  <a:lnTo>
                    <a:pt x="479" y="799"/>
                  </a:lnTo>
                  <a:lnTo>
                    <a:pt x="495" y="809"/>
                  </a:lnTo>
                  <a:lnTo>
                    <a:pt x="508" y="815"/>
                  </a:lnTo>
                  <a:lnTo>
                    <a:pt x="519" y="817"/>
                  </a:lnTo>
                  <a:lnTo>
                    <a:pt x="625" y="817"/>
                  </a:lnTo>
                  <a:lnTo>
                    <a:pt x="637" y="815"/>
                  </a:lnTo>
                  <a:lnTo>
                    <a:pt x="650" y="809"/>
                  </a:lnTo>
                  <a:lnTo>
                    <a:pt x="666" y="799"/>
                  </a:lnTo>
                  <a:lnTo>
                    <a:pt x="684" y="785"/>
                  </a:lnTo>
                  <a:lnTo>
                    <a:pt x="702" y="766"/>
                  </a:lnTo>
                  <a:lnTo>
                    <a:pt x="721" y="744"/>
                  </a:lnTo>
                  <a:lnTo>
                    <a:pt x="742" y="715"/>
                  </a:lnTo>
                  <a:lnTo>
                    <a:pt x="760" y="688"/>
                  </a:lnTo>
                  <a:lnTo>
                    <a:pt x="776" y="659"/>
                  </a:lnTo>
                  <a:lnTo>
                    <a:pt x="790" y="631"/>
                  </a:lnTo>
                  <a:lnTo>
                    <a:pt x="800" y="603"/>
                  </a:lnTo>
                  <a:lnTo>
                    <a:pt x="808" y="578"/>
                  </a:lnTo>
                  <a:lnTo>
                    <a:pt x="813" y="552"/>
                  </a:lnTo>
                  <a:lnTo>
                    <a:pt x="814" y="544"/>
                  </a:lnTo>
                  <a:lnTo>
                    <a:pt x="833" y="532"/>
                  </a:lnTo>
                  <a:lnTo>
                    <a:pt x="839" y="524"/>
                  </a:lnTo>
                  <a:lnTo>
                    <a:pt x="842" y="515"/>
                  </a:lnTo>
                  <a:lnTo>
                    <a:pt x="842" y="483"/>
                  </a:lnTo>
                  <a:lnTo>
                    <a:pt x="839" y="472"/>
                  </a:lnTo>
                  <a:lnTo>
                    <a:pt x="832" y="466"/>
                  </a:lnTo>
                  <a:lnTo>
                    <a:pt x="822" y="463"/>
                  </a:lnTo>
                  <a:lnTo>
                    <a:pt x="811" y="463"/>
                  </a:lnTo>
                  <a:lnTo>
                    <a:pt x="809" y="459"/>
                  </a:lnTo>
                  <a:lnTo>
                    <a:pt x="805" y="456"/>
                  </a:lnTo>
                  <a:lnTo>
                    <a:pt x="796" y="453"/>
                  </a:lnTo>
                  <a:lnTo>
                    <a:pt x="786" y="455"/>
                  </a:lnTo>
                  <a:lnTo>
                    <a:pt x="760" y="465"/>
                  </a:lnTo>
                  <a:lnTo>
                    <a:pt x="734" y="471"/>
                  </a:lnTo>
                  <a:lnTo>
                    <a:pt x="708" y="472"/>
                  </a:lnTo>
                  <a:lnTo>
                    <a:pt x="683" y="470"/>
                  </a:lnTo>
                  <a:lnTo>
                    <a:pt x="657" y="464"/>
                  </a:lnTo>
                  <a:lnTo>
                    <a:pt x="633" y="453"/>
                  </a:lnTo>
                  <a:lnTo>
                    <a:pt x="610" y="438"/>
                  </a:lnTo>
                  <a:lnTo>
                    <a:pt x="588" y="418"/>
                  </a:lnTo>
                  <a:lnTo>
                    <a:pt x="570" y="402"/>
                  </a:lnTo>
                  <a:lnTo>
                    <a:pt x="550" y="390"/>
                  </a:lnTo>
                  <a:lnTo>
                    <a:pt x="528" y="382"/>
                  </a:lnTo>
                  <a:lnTo>
                    <a:pt x="504" y="375"/>
                  </a:lnTo>
                  <a:lnTo>
                    <a:pt x="479" y="374"/>
                  </a:lnTo>
                  <a:close/>
                  <a:moveTo>
                    <a:pt x="523" y="0"/>
                  </a:moveTo>
                  <a:lnTo>
                    <a:pt x="622" y="0"/>
                  </a:lnTo>
                  <a:lnTo>
                    <a:pt x="664" y="3"/>
                  </a:lnTo>
                  <a:lnTo>
                    <a:pt x="704" y="11"/>
                  </a:lnTo>
                  <a:lnTo>
                    <a:pt x="742" y="24"/>
                  </a:lnTo>
                  <a:lnTo>
                    <a:pt x="777" y="42"/>
                  </a:lnTo>
                  <a:lnTo>
                    <a:pt x="810" y="64"/>
                  </a:lnTo>
                  <a:lnTo>
                    <a:pt x="839" y="90"/>
                  </a:lnTo>
                  <a:lnTo>
                    <a:pt x="865" y="119"/>
                  </a:lnTo>
                  <a:lnTo>
                    <a:pt x="887" y="152"/>
                  </a:lnTo>
                  <a:lnTo>
                    <a:pt x="906" y="188"/>
                  </a:lnTo>
                  <a:lnTo>
                    <a:pt x="919" y="225"/>
                  </a:lnTo>
                  <a:lnTo>
                    <a:pt x="927" y="265"/>
                  </a:lnTo>
                  <a:lnTo>
                    <a:pt x="929" y="307"/>
                  </a:lnTo>
                  <a:lnTo>
                    <a:pt x="929" y="404"/>
                  </a:lnTo>
                  <a:lnTo>
                    <a:pt x="939" y="421"/>
                  </a:lnTo>
                  <a:lnTo>
                    <a:pt x="945" y="440"/>
                  </a:lnTo>
                  <a:lnTo>
                    <a:pt x="948" y="459"/>
                  </a:lnTo>
                  <a:lnTo>
                    <a:pt x="948" y="528"/>
                  </a:lnTo>
                  <a:lnTo>
                    <a:pt x="944" y="548"/>
                  </a:lnTo>
                  <a:lnTo>
                    <a:pt x="938" y="567"/>
                  </a:lnTo>
                  <a:lnTo>
                    <a:pt x="927" y="586"/>
                  </a:lnTo>
                  <a:lnTo>
                    <a:pt x="913" y="600"/>
                  </a:lnTo>
                  <a:lnTo>
                    <a:pt x="905" y="627"/>
                  </a:lnTo>
                  <a:lnTo>
                    <a:pt x="893" y="653"/>
                  </a:lnTo>
                  <a:lnTo>
                    <a:pt x="875" y="695"/>
                  </a:lnTo>
                  <a:lnTo>
                    <a:pt x="853" y="737"/>
                  </a:lnTo>
                  <a:lnTo>
                    <a:pt x="827" y="777"/>
                  </a:lnTo>
                  <a:lnTo>
                    <a:pt x="815" y="795"/>
                  </a:lnTo>
                  <a:lnTo>
                    <a:pt x="800" y="813"/>
                  </a:lnTo>
                  <a:lnTo>
                    <a:pt x="783" y="834"/>
                  </a:lnTo>
                  <a:lnTo>
                    <a:pt x="805" y="847"/>
                  </a:lnTo>
                  <a:lnTo>
                    <a:pt x="824" y="864"/>
                  </a:lnTo>
                  <a:lnTo>
                    <a:pt x="1048" y="909"/>
                  </a:lnTo>
                  <a:lnTo>
                    <a:pt x="1073" y="916"/>
                  </a:lnTo>
                  <a:lnTo>
                    <a:pt x="1094" y="929"/>
                  </a:lnTo>
                  <a:lnTo>
                    <a:pt x="1113" y="944"/>
                  </a:lnTo>
                  <a:lnTo>
                    <a:pt x="1128" y="962"/>
                  </a:lnTo>
                  <a:lnTo>
                    <a:pt x="1140" y="984"/>
                  </a:lnTo>
                  <a:lnTo>
                    <a:pt x="1147" y="1007"/>
                  </a:lnTo>
                  <a:lnTo>
                    <a:pt x="1149" y="1033"/>
                  </a:lnTo>
                  <a:lnTo>
                    <a:pt x="1149" y="1845"/>
                  </a:lnTo>
                  <a:lnTo>
                    <a:pt x="1146" y="1873"/>
                  </a:lnTo>
                  <a:lnTo>
                    <a:pt x="1138" y="1897"/>
                  </a:lnTo>
                  <a:lnTo>
                    <a:pt x="1138" y="1987"/>
                  </a:lnTo>
                  <a:lnTo>
                    <a:pt x="1135" y="2011"/>
                  </a:lnTo>
                  <a:lnTo>
                    <a:pt x="1127" y="2035"/>
                  </a:lnTo>
                  <a:lnTo>
                    <a:pt x="1114" y="2055"/>
                  </a:lnTo>
                  <a:lnTo>
                    <a:pt x="1096" y="2073"/>
                  </a:lnTo>
                  <a:lnTo>
                    <a:pt x="1076" y="2085"/>
                  </a:lnTo>
                  <a:lnTo>
                    <a:pt x="1053" y="2094"/>
                  </a:lnTo>
                  <a:lnTo>
                    <a:pt x="1028" y="2096"/>
                  </a:lnTo>
                  <a:lnTo>
                    <a:pt x="1007" y="2094"/>
                  </a:lnTo>
                  <a:lnTo>
                    <a:pt x="986" y="2088"/>
                  </a:lnTo>
                  <a:lnTo>
                    <a:pt x="968" y="2079"/>
                  </a:lnTo>
                  <a:lnTo>
                    <a:pt x="968" y="2920"/>
                  </a:lnTo>
                  <a:lnTo>
                    <a:pt x="965" y="2956"/>
                  </a:lnTo>
                  <a:lnTo>
                    <a:pt x="956" y="2989"/>
                  </a:lnTo>
                  <a:lnTo>
                    <a:pt x="941" y="3020"/>
                  </a:lnTo>
                  <a:lnTo>
                    <a:pt x="922" y="3047"/>
                  </a:lnTo>
                  <a:lnTo>
                    <a:pt x="899" y="3071"/>
                  </a:lnTo>
                  <a:lnTo>
                    <a:pt x="871" y="3090"/>
                  </a:lnTo>
                  <a:lnTo>
                    <a:pt x="840" y="3105"/>
                  </a:lnTo>
                  <a:lnTo>
                    <a:pt x="807" y="3114"/>
                  </a:lnTo>
                  <a:lnTo>
                    <a:pt x="771" y="3117"/>
                  </a:lnTo>
                  <a:lnTo>
                    <a:pt x="736" y="3114"/>
                  </a:lnTo>
                  <a:lnTo>
                    <a:pt x="703" y="3105"/>
                  </a:lnTo>
                  <a:lnTo>
                    <a:pt x="672" y="3090"/>
                  </a:lnTo>
                  <a:lnTo>
                    <a:pt x="645" y="3071"/>
                  </a:lnTo>
                  <a:lnTo>
                    <a:pt x="620" y="3047"/>
                  </a:lnTo>
                  <a:lnTo>
                    <a:pt x="601" y="3020"/>
                  </a:lnTo>
                  <a:lnTo>
                    <a:pt x="587" y="2989"/>
                  </a:lnTo>
                  <a:lnTo>
                    <a:pt x="578" y="2956"/>
                  </a:lnTo>
                  <a:lnTo>
                    <a:pt x="574" y="2920"/>
                  </a:lnTo>
                  <a:lnTo>
                    <a:pt x="571" y="2956"/>
                  </a:lnTo>
                  <a:lnTo>
                    <a:pt x="562" y="2989"/>
                  </a:lnTo>
                  <a:lnTo>
                    <a:pt x="548" y="3020"/>
                  </a:lnTo>
                  <a:lnTo>
                    <a:pt x="529" y="3047"/>
                  </a:lnTo>
                  <a:lnTo>
                    <a:pt x="504" y="3071"/>
                  </a:lnTo>
                  <a:lnTo>
                    <a:pt x="477" y="3090"/>
                  </a:lnTo>
                  <a:lnTo>
                    <a:pt x="446" y="3105"/>
                  </a:lnTo>
                  <a:lnTo>
                    <a:pt x="413" y="3114"/>
                  </a:lnTo>
                  <a:lnTo>
                    <a:pt x="378" y="3117"/>
                  </a:lnTo>
                  <a:lnTo>
                    <a:pt x="342" y="3114"/>
                  </a:lnTo>
                  <a:lnTo>
                    <a:pt x="308" y="3105"/>
                  </a:lnTo>
                  <a:lnTo>
                    <a:pt x="278" y="3090"/>
                  </a:lnTo>
                  <a:lnTo>
                    <a:pt x="250" y="3071"/>
                  </a:lnTo>
                  <a:lnTo>
                    <a:pt x="227" y="3047"/>
                  </a:lnTo>
                  <a:lnTo>
                    <a:pt x="208" y="3020"/>
                  </a:lnTo>
                  <a:lnTo>
                    <a:pt x="193" y="2989"/>
                  </a:lnTo>
                  <a:lnTo>
                    <a:pt x="184" y="2956"/>
                  </a:lnTo>
                  <a:lnTo>
                    <a:pt x="181" y="2920"/>
                  </a:lnTo>
                  <a:lnTo>
                    <a:pt x="181" y="2079"/>
                  </a:lnTo>
                  <a:lnTo>
                    <a:pt x="163" y="2088"/>
                  </a:lnTo>
                  <a:lnTo>
                    <a:pt x="142" y="2094"/>
                  </a:lnTo>
                  <a:lnTo>
                    <a:pt x="121" y="2096"/>
                  </a:lnTo>
                  <a:lnTo>
                    <a:pt x="95" y="2094"/>
                  </a:lnTo>
                  <a:lnTo>
                    <a:pt x="72" y="2085"/>
                  </a:lnTo>
                  <a:lnTo>
                    <a:pt x="53" y="2073"/>
                  </a:lnTo>
                  <a:lnTo>
                    <a:pt x="35" y="2055"/>
                  </a:lnTo>
                  <a:lnTo>
                    <a:pt x="22" y="2035"/>
                  </a:lnTo>
                  <a:lnTo>
                    <a:pt x="14" y="2011"/>
                  </a:lnTo>
                  <a:lnTo>
                    <a:pt x="11" y="1987"/>
                  </a:lnTo>
                  <a:lnTo>
                    <a:pt x="11" y="1897"/>
                  </a:lnTo>
                  <a:lnTo>
                    <a:pt x="3" y="1873"/>
                  </a:lnTo>
                  <a:lnTo>
                    <a:pt x="0" y="1845"/>
                  </a:lnTo>
                  <a:lnTo>
                    <a:pt x="0" y="1033"/>
                  </a:lnTo>
                  <a:lnTo>
                    <a:pt x="2" y="1007"/>
                  </a:lnTo>
                  <a:lnTo>
                    <a:pt x="9" y="984"/>
                  </a:lnTo>
                  <a:lnTo>
                    <a:pt x="21" y="962"/>
                  </a:lnTo>
                  <a:lnTo>
                    <a:pt x="36" y="944"/>
                  </a:lnTo>
                  <a:lnTo>
                    <a:pt x="55" y="929"/>
                  </a:lnTo>
                  <a:lnTo>
                    <a:pt x="76" y="916"/>
                  </a:lnTo>
                  <a:lnTo>
                    <a:pt x="100" y="909"/>
                  </a:lnTo>
                  <a:lnTo>
                    <a:pt x="322" y="864"/>
                  </a:lnTo>
                  <a:lnTo>
                    <a:pt x="340" y="847"/>
                  </a:lnTo>
                  <a:lnTo>
                    <a:pt x="363" y="834"/>
                  </a:lnTo>
                  <a:lnTo>
                    <a:pt x="345" y="813"/>
                  </a:lnTo>
                  <a:lnTo>
                    <a:pt x="331" y="795"/>
                  </a:lnTo>
                  <a:lnTo>
                    <a:pt x="318" y="777"/>
                  </a:lnTo>
                  <a:lnTo>
                    <a:pt x="292" y="737"/>
                  </a:lnTo>
                  <a:lnTo>
                    <a:pt x="270" y="695"/>
                  </a:lnTo>
                  <a:lnTo>
                    <a:pt x="251" y="653"/>
                  </a:lnTo>
                  <a:lnTo>
                    <a:pt x="241" y="627"/>
                  </a:lnTo>
                  <a:lnTo>
                    <a:pt x="232" y="600"/>
                  </a:lnTo>
                  <a:lnTo>
                    <a:pt x="218" y="586"/>
                  </a:lnTo>
                  <a:lnTo>
                    <a:pt x="207" y="567"/>
                  </a:lnTo>
                  <a:lnTo>
                    <a:pt x="200" y="548"/>
                  </a:lnTo>
                  <a:lnTo>
                    <a:pt x="198" y="528"/>
                  </a:lnTo>
                  <a:lnTo>
                    <a:pt x="198" y="459"/>
                  </a:lnTo>
                  <a:lnTo>
                    <a:pt x="200" y="440"/>
                  </a:lnTo>
                  <a:lnTo>
                    <a:pt x="206" y="421"/>
                  </a:lnTo>
                  <a:lnTo>
                    <a:pt x="216" y="404"/>
                  </a:lnTo>
                  <a:lnTo>
                    <a:pt x="216" y="307"/>
                  </a:lnTo>
                  <a:lnTo>
                    <a:pt x="219" y="265"/>
                  </a:lnTo>
                  <a:lnTo>
                    <a:pt x="227" y="225"/>
                  </a:lnTo>
                  <a:lnTo>
                    <a:pt x="240" y="188"/>
                  </a:lnTo>
                  <a:lnTo>
                    <a:pt x="258" y="152"/>
                  </a:lnTo>
                  <a:lnTo>
                    <a:pt x="280" y="119"/>
                  </a:lnTo>
                  <a:lnTo>
                    <a:pt x="305" y="90"/>
                  </a:lnTo>
                  <a:lnTo>
                    <a:pt x="335" y="64"/>
                  </a:lnTo>
                  <a:lnTo>
                    <a:pt x="368" y="42"/>
                  </a:lnTo>
                  <a:lnTo>
                    <a:pt x="403" y="24"/>
                  </a:lnTo>
                  <a:lnTo>
                    <a:pt x="441" y="11"/>
                  </a:lnTo>
                  <a:lnTo>
                    <a:pt x="481" y="3"/>
                  </a:lnTo>
                  <a:lnTo>
                    <a:pt x="523"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grpSp>
      <p:grpSp>
        <p:nvGrpSpPr>
          <p:cNvPr id="120" name="Group 119"/>
          <p:cNvGrpSpPr/>
          <p:nvPr/>
        </p:nvGrpSpPr>
        <p:grpSpPr>
          <a:xfrm>
            <a:off x="3226861" y="5249698"/>
            <a:ext cx="2690282" cy="453195"/>
            <a:chOff x="4879716" y="5856597"/>
            <a:chExt cx="3587042" cy="604260"/>
          </a:xfrm>
        </p:grpSpPr>
        <p:sp>
          <p:nvSpPr>
            <p:cNvPr id="121" name="TextBox 120"/>
            <p:cNvSpPr txBox="1"/>
            <p:nvPr/>
          </p:nvSpPr>
          <p:spPr>
            <a:xfrm>
              <a:off x="5659511" y="5856597"/>
              <a:ext cx="2807247" cy="400109"/>
            </a:xfrm>
            <a:prstGeom prst="rect">
              <a:avLst/>
            </a:prstGeom>
            <a:noFill/>
          </p:spPr>
          <p:txBody>
            <a:bodyPr wrap="square" rtlCol="0">
              <a:spAutoFit/>
            </a:bodyPr>
            <a:lstStyle/>
            <a:p>
              <a:pPr defTabSz="685800">
                <a:defRPr/>
              </a:pPr>
              <a:endParaRPr lang="en-US" sz="1350" kern="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122" name="Group 24"/>
            <p:cNvGrpSpPr>
              <a:grpSpLocks noChangeAspect="1"/>
            </p:cNvGrpSpPr>
            <p:nvPr/>
          </p:nvGrpSpPr>
          <p:grpSpPr bwMode="auto">
            <a:xfrm>
              <a:off x="4879716" y="5898668"/>
              <a:ext cx="469552" cy="562189"/>
              <a:chOff x="694" y="350"/>
              <a:chExt cx="664" cy="795"/>
            </a:xfrm>
            <a:solidFill>
              <a:srgbClr val="038C9F"/>
            </a:solidFill>
          </p:grpSpPr>
          <p:sp>
            <p:nvSpPr>
              <p:cNvPr id="123" name="Freeform 26"/>
              <p:cNvSpPr/>
              <p:nvPr/>
            </p:nvSpPr>
            <p:spPr bwMode="auto">
              <a:xfrm>
                <a:off x="825" y="350"/>
                <a:ext cx="163" cy="163"/>
              </a:xfrm>
              <a:custGeom>
                <a:avLst/>
                <a:gdLst>
                  <a:gd name="T0" fmla="*/ 408 w 815"/>
                  <a:gd name="T1" fmla="*/ 0 h 814"/>
                  <a:gd name="T2" fmla="*/ 408 w 815"/>
                  <a:gd name="T3" fmla="*/ 0 h 814"/>
                  <a:gd name="T4" fmla="*/ 463 w 815"/>
                  <a:gd name="T5" fmla="*/ 4 h 814"/>
                  <a:gd name="T6" fmla="*/ 516 w 815"/>
                  <a:gd name="T7" fmla="*/ 15 h 814"/>
                  <a:gd name="T8" fmla="*/ 566 w 815"/>
                  <a:gd name="T9" fmla="*/ 32 h 814"/>
                  <a:gd name="T10" fmla="*/ 613 w 815"/>
                  <a:gd name="T11" fmla="*/ 56 h 814"/>
                  <a:gd name="T12" fmla="*/ 656 w 815"/>
                  <a:gd name="T13" fmla="*/ 85 h 814"/>
                  <a:gd name="T14" fmla="*/ 695 w 815"/>
                  <a:gd name="T15" fmla="*/ 119 h 814"/>
                  <a:gd name="T16" fmla="*/ 730 w 815"/>
                  <a:gd name="T17" fmla="*/ 158 h 814"/>
                  <a:gd name="T18" fmla="*/ 759 w 815"/>
                  <a:gd name="T19" fmla="*/ 201 h 814"/>
                  <a:gd name="T20" fmla="*/ 783 w 815"/>
                  <a:gd name="T21" fmla="*/ 249 h 814"/>
                  <a:gd name="T22" fmla="*/ 801 w 815"/>
                  <a:gd name="T23" fmla="*/ 299 h 814"/>
                  <a:gd name="T24" fmla="*/ 811 w 815"/>
                  <a:gd name="T25" fmla="*/ 352 h 814"/>
                  <a:gd name="T26" fmla="*/ 815 w 815"/>
                  <a:gd name="T27" fmla="*/ 407 h 814"/>
                  <a:gd name="T28" fmla="*/ 811 w 815"/>
                  <a:gd name="T29" fmla="*/ 463 h 814"/>
                  <a:gd name="T30" fmla="*/ 801 w 815"/>
                  <a:gd name="T31" fmla="*/ 515 h 814"/>
                  <a:gd name="T32" fmla="*/ 783 w 815"/>
                  <a:gd name="T33" fmla="*/ 566 h 814"/>
                  <a:gd name="T34" fmla="*/ 759 w 815"/>
                  <a:gd name="T35" fmla="*/ 612 h 814"/>
                  <a:gd name="T36" fmla="*/ 730 w 815"/>
                  <a:gd name="T37" fmla="*/ 655 h 814"/>
                  <a:gd name="T38" fmla="*/ 695 w 815"/>
                  <a:gd name="T39" fmla="*/ 694 h 814"/>
                  <a:gd name="T40" fmla="*/ 656 w 815"/>
                  <a:gd name="T41" fmla="*/ 729 h 814"/>
                  <a:gd name="T42" fmla="*/ 613 w 815"/>
                  <a:gd name="T43" fmla="*/ 758 h 814"/>
                  <a:gd name="T44" fmla="*/ 566 w 815"/>
                  <a:gd name="T45" fmla="*/ 782 h 814"/>
                  <a:gd name="T46" fmla="*/ 516 w 815"/>
                  <a:gd name="T47" fmla="*/ 799 h 814"/>
                  <a:gd name="T48" fmla="*/ 463 w 815"/>
                  <a:gd name="T49" fmla="*/ 810 h 814"/>
                  <a:gd name="T50" fmla="*/ 408 w 815"/>
                  <a:gd name="T51" fmla="*/ 814 h 814"/>
                  <a:gd name="T52" fmla="*/ 353 w 815"/>
                  <a:gd name="T53" fmla="*/ 810 h 814"/>
                  <a:gd name="T54" fmla="*/ 300 w 815"/>
                  <a:gd name="T55" fmla="*/ 799 h 814"/>
                  <a:gd name="T56" fmla="*/ 250 w 815"/>
                  <a:gd name="T57" fmla="*/ 782 h 814"/>
                  <a:gd name="T58" fmla="*/ 203 w 815"/>
                  <a:gd name="T59" fmla="*/ 758 h 814"/>
                  <a:gd name="T60" fmla="*/ 159 w 815"/>
                  <a:gd name="T61" fmla="*/ 729 h 814"/>
                  <a:gd name="T62" fmla="*/ 121 w 815"/>
                  <a:gd name="T63" fmla="*/ 694 h 814"/>
                  <a:gd name="T64" fmla="*/ 86 w 815"/>
                  <a:gd name="T65" fmla="*/ 655 h 814"/>
                  <a:gd name="T66" fmla="*/ 57 w 815"/>
                  <a:gd name="T67" fmla="*/ 612 h 814"/>
                  <a:gd name="T68" fmla="*/ 33 w 815"/>
                  <a:gd name="T69" fmla="*/ 566 h 814"/>
                  <a:gd name="T70" fmla="*/ 15 w 815"/>
                  <a:gd name="T71" fmla="*/ 515 h 814"/>
                  <a:gd name="T72" fmla="*/ 5 w 815"/>
                  <a:gd name="T73" fmla="*/ 463 h 814"/>
                  <a:gd name="T74" fmla="*/ 0 w 815"/>
                  <a:gd name="T75" fmla="*/ 407 h 814"/>
                  <a:gd name="T76" fmla="*/ 5 w 815"/>
                  <a:gd name="T77" fmla="*/ 352 h 814"/>
                  <a:gd name="T78" fmla="*/ 15 w 815"/>
                  <a:gd name="T79" fmla="*/ 299 h 814"/>
                  <a:gd name="T80" fmla="*/ 33 w 815"/>
                  <a:gd name="T81" fmla="*/ 249 h 814"/>
                  <a:gd name="T82" fmla="*/ 57 w 815"/>
                  <a:gd name="T83" fmla="*/ 201 h 814"/>
                  <a:gd name="T84" fmla="*/ 86 w 815"/>
                  <a:gd name="T85" fmla="*/ 158 h 814"/>
                  <a:gd name="T86" fmla="*/ 121 w 815"/>
                  <a:gd name="T87" fmla="*/ 119 h 814"/>
                  <a:gd name="T88" fmla="*/ 159 w 815"/>
                  <a:gd name="T89" fmla="*/ 85 h 814"/>
                  <a:gd name="T90" fmla="*/ 203 w 815"/>
                  <a:gd name="T91" fmla="*/ 56 h 814"/>
                  <a:gd name="T92" fmla="*/ 250 w 815"/>
                  <a:gd name="T93" fmla="*/ 32 h 814"/>
                  <a:gd name="T94" fmla="*/ 300 w 815"/>
                  <a:gd name="T95" fmla="*/ 15 h 814"/>
                  <a:gd name="T96" fmla="*/ 353 w 815"/>
                  <a:gd name="T97" fmla="*/ 4 h 814"/>
                  <a:gd name="T98" fmla="*/ 408 w 815"/>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5" h="814">
                    <a:moveTo>
                      <a:pt x="408" y="0"/>
                    </a:moveTo>
                    <a:lnTo>
                      <a:pt x="408" y="0"/>
                    </a:lnTo>
                    <a:lnTo>
                      <a:pt x="463" y="4"/>
                    </a:lnTo>
                    <a:lnTo>
                      <a:pt x="516" y="15"/>
                    </a:lnTo>
                    <a:lnTo>
                      <a:pt x="566" y="32"/>
                    </a:lnTo>
                    <a:lnTo>
                      <a:pt x="613" y="56"/>
                    </a:lnTo>
                    <a:lnTo>
                      <a:pt x="656" y="85"/>
                    </a:lnTo>
                    <a:lnTo>
                      <a:pt x="695" y="119"/>
                    </a:lnTo>
                    <a:lnTo>
                      <a:pt x="730" y="158"/>
                    </a:lnTo>
                    <a:lnTo>
                      <a:pt x="759" y="201"/>
                    </a:lnTo>
                    <a:lnTo>
                      <a:pt x="783" y="249"/>
                    </a:lnTo>
                    <a:lnTo>
                      <a:pt x="801" y="299"/>
                    </a:lnTo>
                    <a:lnTo>
                      <a:pt x="811" y="352"/>
                    </a:lnTo>
                    <a:lnTo>
                      <a:pt x="815" y="407"/>
                    </a:lnTo>
                    <a:lnTo>
                      <a:pt x="811" y="463"/>
                    </a:lnTo>
                    <a:lnTo>
                      <a:pt x="801" y="515"/>
                    </a:lnTo>
                    <a:lnTo>
                      <a:pt x="783" y="566"/>
                    </a:lnTo>
                    <a:lnTo>
                      <a:pt x="759" y="612"/>
                    </a:lnTo>
                    <a:lnTo>
                      <a:pt x="730" y="655"/>
                    </a:lnTo>
                    <a:lnTo>
                      <a:pt x="695" y="694"/>
                    </a:lnTo>
                    <a:lnTo>
                      <a:pt x="656" y="729"/>
                    </a:lnTo>
                    <a:lnTo>
                      <a:pt x="613" y="758"/>
                    </a:lnTo>
                    <a:lnTo>
                      <a:pt x="566" y="782"/>
                    </a:lnTo>
                    <a:lnTo>
                      <a:pt x="516" y="799"/>
                    </a:lnTo>
                    <a:lnTo>
                      <a:pt x="463" y="810"/>
                    </a:lnTo>
                    <a:lnTo>
                      <a:pt x="408" y="814"/>
                    </a:lnTo>
                    <a:lnTo>
                      <a:pt x="353" y="810"/>
                    </a:lnTo>
                    <a:lnTo>
                      <a:pt x="300" y="799"/>
                    </a:lnTo>
                    <a:lnTo>
                      <a:pt x="250" y="782"/>
                    </a:lnTo>
                    <a:lnTo>
                      <a:pt x="203" y="758"/>
                    </a:lnTo>
                    <a:lnTo>
                      <a:pt x="159" y="729"/>
                    </a:lnTo>
                    <a:lnTo>
                      <a:pt x="121" y="694"/>
                    </a:lnTo>
                    <a:lnTo>
                      <a:pt x="86" y="655"/>
                    </a:lnTo>
                    <a:lnTo>
                      <a:pt x="57" y="612"/>
                    </a:lnTo>
                    <a:lnTo>
                      <a:pt x="33" y="566"/>
                    </a:lnTo>
                    <a:lnTo>
                      <a:pt x="15" y="515"/>
                    </a:lnTo>
                    <a:lnTo>
                      <a:pt x="5" y="463"/>
                    </a:lnTo>
                    <a:lnTo>
                      <a:pt x="0" y="407"/>
                    </a:lnTo>
                    <a:lnTo>
                      <a:pt x="5" y="352"/>
                    </a:lnTo>
                    <a:lnTo>
                      <a:pt x="15" y="299"/>
                    </a:lnTo>
                    <a:lnTo>
                      <a:pt x="33" y="249"/>
                    </a:lnTo>
                    <a:lnTo>
                      <a:pt x="57" y="201"/>
                    </a:lnTo>
                    <a:lnTo>
                      <a:pt x="86" y="158"/>
                    </a:lnTo>
                    <a:lnTo>
                      <a:pt x="121" y="119"/>
                    </a:lnTo>
                    <a:lnTo>
                      <a:pt x="159" y="85"/>
                    </a:lnTo>
                    <a:lnTo>
                      <a:pt x="203" y="56"/>
                    </a:lnTo>
                    <a:lnTo>
                      <a:pt x="250" y="32"/>
                    </a:lnTo>
                    <a:lnTo>
                      <a:pt x="300" y="15"/>
                    </a:lnTo>
                    <a:lnTo>
                      <a:pt x="353" y="4"/>
                    </a:lnTo>
                    <a:lnTo>
                      <a:pt x="40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4" name="Freeform 27"/>
              <p:cNvSpPr/>
              <p:nvPr/>
            </p:nvSpPr>
            <p:spPr bwMode="auto">
              <a:xfrm>
                <a:off x="1036" y="350"/>
                <a:ext cx="163" cy="163"/>
              </a:xfrm>
              <a:custGeom>
                <a:avLst/>
                <a:gdLst>
                  <a:gd name="T0" fmla="*/ 408 w 814"/>
                  <a:gd name="T1" fmla="*/ 0 h 814"/>
                  <a:gd name="T2" fmla="*/ 408 w 814"/>
                  <a:gd name="T3" fmla="*/ 0 h 814"/>
                  <a:gd name="T4" fmla="*/ 463 w 814"/>
                  <a:gd name="T5" fmla="*/ 4 h 814"/>
                  <a:gd name="T6" fmla="*/ 516 w 814"/>
                  <a:gd name="T7" fmla="*/ 15 h 814"/>
                  <a:gd name="T8" fmla="*/ 566 w 814"/>
                  <a:gd name="T9" fmla="*/ 32 h 814"/>
                  <a:gd name="T10" fmla="*/ 613 w 814"/>
                  <a:gd name="T11" fmla="*/ 56 h 814"/>
                  <a:gd name="T12" fmla="*/ 656 w 814"/>
                  <a:gd name="T13" fmla="*/ 85 h 814"/>
                  <a:gd name="T14" fmla="*/ 695 w 814"/>
                  <a:gd name="T15" fmla="*/ 119 h 814"/>
                  <a:gd name="T16" fmla="*/ 730 w 814"/>
                  <a:gd name="T17" fmla="*/ 158 h 814"/>
                  <a:gd name="T18" fmla="*/ 759 w 814"/>
                  <a:gd name="T19" fmla="*/ 201 h 814"/>
                  <a:gd name="T20" fmla="*/ 783 w 814"/>
                  <a:gd name="T21" fmla="*/ 249 h 814"/>
                  <a:gd name="T22" fmla="*/ 800 w 814"/>
                  <a:gd name="T23" fmla="*/ 299 h 814"/>
                  <a:gd name="T24" fmla="*/ 811 w 814"/>
                  <a:gd name="T25" fmla="*/ 352 h 814"/>
                  <a:gd name="T26" fmla="*/ 814 w 814"/>
                  <a:gd name="T27" fmla="*/ 407 h 814"/>
                  <a:gd name="T28" fmla="*/ 811 w 814"/>
                  <a:gd name="T29" fmla="*/ 463 h 814"/>
                  <a:gd name="T30" fmla="*/ 800 w 814"/>
                  <a:gd name="T31" fmla="*/ 515 h 814"/>
                  <a:gd name="T32" fmla="*/ 783 w 814"/>
                  <a:gd name="T33" fmla="*/ 566 h 814"/>
                  <a:gd name="T34" fmla="*/ 759 w 814"/>
                  <a:gd name="T35" fmla="*/ 612 h 814"/>
                  <a:gd name="T36" fmla="*/ 730 w 814"/>
                  <a:gd name="T37" fmla="*/ 655 h 814"/>
                  <a:gd name="T38" fmla="*/ 695 w 814"/>
                  <a:gd name="T39" fmla="*/ 694 h 814"/>
                  <a:gd name="T40" fmla="*/ 656 w 814"/>
                  <a:gd name="T41" fmla="*/ 729 h 814"/>
                  <a:gd name="T42" fmla="*/ 613 w 814"/>
                  <a:gd name="T43" fmla="*/ 758 h 814"/>
                  <a:gd name="T44" fmla="*/ 566 w 814"/>
                  <a:gd name="T45" fmla="*/ 782 h 814"/>
                  <a:gd name="T46" fmla="*/ 516 w 814"/>
                  <a:gd name="T47" fmla="*/ 799 h 814"/>
                  <a:gd name="T48" fmla="*/ 463 w 814"/>
                  <a:gd name="T49" fmla="*/ 810 h 814"/>
                  <a:gd name="T50" fmla="*/ 408 w 814"/>
                  <a:gd name="T51" fmla="*/ 814 h 814"/>
                  <a:gd name="T52" fmla="*/ 353 w 814"/>
                  <a:gd name="T53" fmla="*/ 810 h 814"/>
                  <a:gd name="T54" fmla="*/ 300 w 814"/>
                  <a:gd name="T55" fmla="*/ 799 h 814"/>
                  <a:gd name="T56" fmla="*/ 249 w 814"/>
                  <a:gd name="T57" fmla="*/ 782 h 814"/>
                  <a:gd name="T58" fmla="*/ 202 w 814"/>
                  <a:gd name="T59" fmla="*/ 758 h 814"/>
                  <a:gd name="T60" fmla="*/ 159 w 814"/>
                  <a:gd name="T61" fmla="*/ 729 h 814"/>
                  <a:gd name="T62" fmla="*/ 119 w 814"/>
                  <a:gd name="T63" fmla="*/ 694 h 814"/>
                  <a:gd name="T64" fmla="*/ 85 w 814"/>
                  <a:gd name="T65" fmla="*/ 655 h 814"/>
                  <a:gd name="T66" fmla="*/ 57 w 814"/>
                  <a:gd name="T67" fmla="*/ 612 h 814"/>
                  <a:gd name="T68" fmla="*/ 32 w 814"/>
                  <a:gd name="T69" fmla="*/ 566 h 814"/>
                  <a:gd name="T70" fmla="*/ 15 w 814"/>
                  <a:gd name="T71" fmla="*/ 515 h 814"/>
                  <a:gd name="T72" fmla="*/ 4 w 814"/>
                  <a:gd name="T73" fmla="*/ 463 h 814"/>
                  <a:gd name="T74" fmla="*/ 0 w 814"/>
                  <a:gd name="T75" fmla="*/ 407 h 814"/>
                  <a:gd name="T76" fmla="*/ 4 w 814"/>
                  <a:gd name="T77" fmla="*/ 352 h 814"/>
                  <a:gd name="T78" fmla="*/ 15 w 814"/>
                  <a:gd name="T79" fmla="*/ 299 h 814"/>
                  <a:gd name="T80" fmla="*/ 32 w 814"/>
                  <a:gd name="T81" fmla="*/ 249 h 814"/>
                  <a:gd name="T82" fmla="*/ 57 w 814"/>
                  <a:gd name="T83" fmla="*/ 201 h 814"/>
                  <a:gd name="T84" fmla="*/ 85 w 814"/>
                  <a:gd name="T85" fmla="*/ 158 h 814"/>
                  <a:gd name="T86" fmla="*/ 119 w 814"/>
                  <a:gd name="T87" fmla="*/ 119 h 814"/>
                  <a:gd name="T88" fmla="*/ 159 w 814"/>
                  <a:gd name="T89" fmla="*/ 85 h 814"/>
                  <a:gd name="T90" fmla="*/ 202 w 814"/>
                  <a:gd name="T91" fmla="*/ 56 h 814"/>
                  <a:gd name="T92" fmla="*/ 249 w 814"/>
                  <a:gd name="T93" fmla="*/ 32 h 814"/>
                  <a:gd name="T94" fmla="*/ 300 w 814"/>
                  <a:gd name="T95" fmla="*/ 15 h 814"/>
                  <a:gd name="T96" fmla="*/ 353 w 814"/>
                  <a:gd name="T97" fmla="*/ 4 h 814"/>
                  <a:gd name="T98" fmla="*/ 408 w 814"/>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4" h="814">
                    <a:moveTo>
                      <a:pt x="408" y="0"/>
                    </a:moveTo>
                    <a:lnTo>
                      <a:pt x="408" y="0"/>
                    </a:lnTo>
                    <a:lnTo>
                      <a:pt x="463" y="4"/>
                    </a:lnTo>
                    <a:lnTo>
                      <a:pt x="516" y="15"/>
                    </a:lnTo>
                    <a:lnTo>
                      <a:pt x="566" y="32"/>
                    </a:lnTo>
                    <a:lnTo>
                      <a:pt x="613" y="56"/>
                    </a:lnTo>
                    <a:lnTo>
                      <a:pt x="656" y="85"/>
                    </a:lnTo>
                    <a:lnTo>
                      <a:pt x="695" y="119"/>
                    </a:lnTo>
                    <a:lnTo>
                      <a:pt x="730" y="158"/>
                    </a:lnTo>
                    <a:lnTo>
                      <a:pt x="759" y="201"/>
                    </a:lnTo>
                    <a:lnTo>
                      <a:pt x="783" y="249"/>
                    </a:lnTo>
                    <a:lnTo>
                      <a:pt x="800" y="299"/>
                    </a:lnTo>
                    <a:lnTo>
                      <a:pt x="811" y="352"/>
                    </a:lnTo>
                    <a:lnTo>
                      <a:pt x="814" y="407"/>
                    </a:lnTo>
                    <a:lnTo>
                      <a:pt x="811" y="463"/>
                    </a:lnTo>
                    <a:lnTo>
                      <a:pt x="800" y="515"/>
                    </a:lnTo>
                    <a:lnTo>
                      <a:pt x="783" y="566"/>
                    </a:lnTo>
                    <a:lnTo>
                      <a:pt x="759" y="612"/>
                    </a:lnTo>
                    <a:lnTo>
                      <a:pt x="730" y="655"/>
                    </a:lnTo>
                    <a:lnTo>
                      <a:pt x="695" y="694"/>
                    </a:lnTo>
                    <a:lnTo>
                      <a:pt x="656" y="729"/>
                    </a:lnTo>
                    <a:lnTo>
                      <a:pt x="613" y="758"/>
                    </a:lnTo>
                    <a:lnTo>
                      <a:pt x="566" y="782"/>
                    </a:lnTo>
                    <a:lnTo>
                      <a:pt x="516" y="799"/>
                    </a:lnTo>
                    <a:lnTo>
                      <a:pt x="463" y="810"/>
                    </a:lnTo>
                    <a:lnTo>
                      <a:pt x="408" y="814"/>
                    </a:lnTo>
                    <a:lnTo>
                      <a:pt x="353" y="810"/>
                    </a:lnTo>
                    <a:lnTo>
                      <a:pt x="300" y="799"/>
                    </a:lnTo>
                    <a:lnTo>
                      <a:pt x="249" y="782"/>
                    </a:lnTo>
                    <a:lnTo>
                      <a:pt x="202" y="758"/>
                    </a:lnTo>
                    <a:lnTo>
                      <a:pt x="159" y="729"/>
                    </a:lnTo>
                    <a:lnTo>
                      <a:pt x="119" y="694"/>
                    </a:lnTo>
                    <a:lnTo>
                      <a:pt x="85" y="655"/>
                    </a:lnTo>
                    <a:lnTo>
                      <a:pt x="57" y="612"/>
                    </a:lnTo>
                    <a:lnTo>
                      <a:pt x="32" y="566"/>
                    </a:lnTo>
                    <a:lnTo>
                      <a:pt x="15" y="515"/>
                    </a:lnTo>
                    <a:lnTo>
                      <a:pt x="4" y="463"/>
                    </a:lnTo>
                    <a:lnTo>
                      <a:pt x="0" y="407"/>
                    </a:lnTo>
                    <a:lnTo>
                      <a:pt x="4" y="352"/>
                    </a:lnTo>
                    <a:lnTo>
                      <a:pt x="15" y="299"/>
                    </a:lnTo>
                    <a:lnTo>
                      <a:pt x="32" y="249"/>
                    </a:lnTo>
                    <a:lnTo>
                      <a:pt x="57" y="201"/>
                    </a:lnTo>
                    <a:lnTo>
                      <a:pt x="85" y="158"/>
                    </a:lnTo>
                    <a:lnTo>
                      <a:pt x="119" y="119"/>
                    </a:lnTo>
                    <a:lnTo>
                      <a:pt x="159" y="85"/>
                    </a:lnTo>
                    <a:lnTo>
                      <a:pt x="202" y="56"/>
                    </a:lnTo>
                    <a:lnTo>
                      <a:pt x="249" y="32"/>
                    </a:lnTo>
                    <a:lnTo>
                      <a:pt x="300" y="15"/>
                    </a:lnTo>
                    <a:lnTo>
                      <a:pt x="353" y="4"/>
                    </a:lnTo>
                    <a:lnTo>
                      <a:pt x="40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5" name="Freeform 28"/>
              <p:cNvSpPr/>
              <p:nvPr/>
            </p:nvSpPr>
            <p:spPr bwMode="auto">
              <a:xfrm>
                <a:off x="752" y="518"/>
                <a:ext cx="526" cy="619"/>
              </a:xfrm>
              <a:custGeom>
                <a:avLst/>
                <a:gdLst>
                  <a:gd name="T0" fmla="*/ 955 w 2630"/>
                  <a:gd name="T1" fmla="*/ 28 h 3095"/>
                  <a:gd name="T2" fmla="*/ 1149 w 2630"/>
                  <a:gd name="T3" fmla="*/ 139 h 3095"/>
                  <a:gd name="T4" fmla="*/ 1403 w 2630"/>
                  <a:gd name="T5" fmla="*/ 185 h 3095"/>
                  <a:gd name="T6" fmla="*/ 1566 w 2630"/>
                  <a:gd name="T7" fmla="*/ 73 h 3095"/>
                  <a:gd name="T8" fmla="*/ 1828 w 2630"/>
                  <a:gd name="T9" fmla="*/ 103 h 3095"/>
                  <a:gd name="T10" fmla="*/ 2075 w 2630"/>
                  <a:gd name="T11" fmla="*/ 64 h 3095"/>
                  <a:gd name="T12" fmla="*/ 2221 w 2630"/>
                  <a:gd name="T13" fmla="*/ 156 h 3095"/>
                  <a:gd name="T14" fmla="*/ 2406 w 2630"/>
                  <a:gd name="T15" fmla="*/ 325 h 3095"/>
                  <a:gd name="T16" fmla="*/ 2554 w 2630"/>
                  <a:gd name="T17" fmla="*/ 573 h 3095"/>
                  <a:gd name="T18" fmla="*/ 2588 w 2630"/>
                  <a:gd name="T19" fmla="*/ 843 h 3095"/>
                  <a:gd name="T20" fmla="*/ 2387 w 2630"/>
                  <a:gd name="T21" fmla="*/ 883 h 3095"/>
                  <a:gd name="T22" fmla="*/ 2282 w 2630"/>
                  <a:gd name="T23" fmla="*/ 747 h 3095"/>
                  <a:gd name="T24" fmla="*/ 2255 w 2630"/>
                  <a:gd name="T25" fmla="*/ 998 h 3095"/>
                  <a:gd name="T26" fmla="*/ 2237 w 2630"/>
                  <a:gd name="T27" fmla="*/ 1200 h 3095"/>
                  <a:gd name="T28" fmla="*/ 2344 w 2630"/>
                  <a:gd name="T29" fmla="*/ 1392 h 3095"/>
                  <a:gd name="T30" fmla="*/ 2331 w 2630"/>
                  <a:gd name="T31" fmla="*/ 1405 h 3095"/>
                  <a:gd name="T32" fmla="*/ 2260 w 2630"/>
                  <a:gd name="T33" fmla="*/ 1465 h 3095"/>
                  <a:gd name="T34" fmla="*/ 2146 w 2630"/>
                  <a:gd name="T35" fmla="*/ 1610 h 3095"/>
                  <a:gd name="T36" fmla="*/ 2047 w 2630"/>
                  <a:gd name="T37" fmla="*/ 1847 h 3095"/>
                  <a:gd name="T38" fmla="*/ 2017 w 2630"/>
                  <a:gd name="T39" fmla="*/ 2140 h 3095"/>
                  <a:gd name="T40" fmla="*/ 2110 w 2630"/>
                  <a:gd name="T41" fmla="*/ 2254 h 3095"/>
                  <a:gd name="T42" fmla="*/ 2125 w 2630"/>
                  <a:gd name="T43" fmla="*/ 2597 h 3095"/>
                  <a:gd name="T44" fmla="*/ 2191 w 2630"/>
                  <a:gd name="T45" fmla="*/ 3013 h 3095"/>
                  <a:gd name="T46" fmla="*/ 2037 w 2630"/>
                  <a:gd name="T47" fmla="*/ 3095 h 3095"/>
                  <a:gd name="T48" fmla="*/ 1882 w 2630"/>
                  <a:gd name="T49" fmla="*/ 3013 h 3095"/>
                  <a:gd name="T50" fmla="*/ 1823 w 2630"/>
                  <a:gd name="T51" fmla="*/ 2264 h 3095"/>
                  <a:gd name="T52" fmla="*/ 1769 w 2630"/>
                  <a:gd name="T53" fmla="*/ 3040 h 3095"/>
                  <a:gd name="T54" fmla="*/ 1599 w 2630"/>
                  <a:gd name="T55" fmla="*/ 3090 h 3095"/>
                  <a:gd name="T56" fmla="*/ 1464 w 2630"/>
                  <a:gd name="T57" fmla="*/ 2981 h 3095"/>
                  <a:gd name="T58" fmla="*/ 1351 w 2630"/>
                  <a:gd name="T59" fmla="*/ 2202 h 3095"/>
                  <a:gd name="T60" fmla="*/ 1195 w 2630"/>
                  <a:gd name="T61" fmla="*/ 2118 h 3095"/>
                  <a:gd name="T62" fmla="*/ 1188 w 2630"/>
                  <a:gd name="T63" fmla="*/ 2003 h 3095"/>
                  <a:gd name="T64" fmla="*/ 1230 w 2630"/>
                  <a:gd name="T65" fmla="*/ 1774 h 3095"/>
                  <a:gd name="T66" fmla="*/ 1292 w 2630"/>
                  <a:gd name="T67" fmla="*/ 1481 h 3095"/>
                  <a:gd name="T68" fmla="*/ 1262 w 2630"/>
                  <a:gd name="T69" fmla="*/ 1360 h 3095"/>
                  <a:gd name="T70" fmla="*/ 1162 w 2630"/>
                  <a:gd name="T71" fmla="*/ 1392 h 3095"/>
                  <a:gd name="T72" fmla="*/ 1138 w 2630"/>
                  <a:gd name="T73" fmla="*/ 2981 h 3095"/>
                  <a:gd name="T74" fmla="*/ 1002 w 2630"/>
                  <a:gd name="T75" fmla="*/ 3090 h 3095"/>
                  <a:gd name="T76" fmla="*/ 833 w 2630"/>
                  <a:gd name="T77" fmla="*/ 3040 h 3095"/>
                  <a:gd name="T78" fmla="*/ 778 w 2630"/>
                  <a:gd name="T79" fmla="*/ 1610 h 3095"/>
                  <a:gd name="T80" fmla="*/ 737 w 2630"/>
                  <a:gd name="T81" fmla="*/ 2981 h 3095"/>
                  <a:gd name="T82" fmla="*/ 603 w 2630"/>
                  <a:gd name="T83" fmla="*/ 3090 h 3095"/>
                  <a:gd name="T84" fmla="*/ 453 w 2630"/>
                  <a:gd name="T85" fmla="*/ 3057 h 3095"/>
                  <a:gd name="T86" fmla="*/ 440 w 2630"/>
                  <a:gd name="T87" fmla="*/ 2231 h 3095"/>
                  <a:gd name="T88" fmla="*/ 590 w 2630"/>
                  <a:gd name="T89" fmla="*/ 2247 h 3095"/>
                  <a:gd name="T90" fmla="*/ 682 w 2630"/>
                  <a:gd name="T91" fmla="*/ 2134 h 3095"/>
                  <a:gd name="T92" fmla="*/ 654 w 2630"/>
                  <a:gd name="T93" fmla="*/ 1846 h 3095"/>
                  <a:gd name="T94" fmla="*/ 555 w 2630"/>
                  <a:gd name="T95" fmla="*/ 1612 h 3095"/>
                  <a:gd name="T96" fmla="*/ 444 w 2630"/>
                  <a:gd name="T97" fmla="*/ 1470 h 3095"/>
                  <a:gd name="T98" fmla="*/ 378 w 2630"/>
                  <a:gd name="T99" fmla="*/ 1414 h 3095"/>
                  <a:gd name="T100" fmla="*/ 402 w 2630"/>
                  <a:gd name="T101" fmla="*/ 1320 h 3095"/>
                  <a:gd name="T102" fmla="*/ 450 w 2630"/>
                  <a:gd name="T103" fmla="*/ 1106 h 3095"/>
                  <a:gd name="T104" fmla="*/ 358 w 2630"/>
                  <a:gd name="T105" fmla="*/ 925 h 3095"/>
                  <a:gd name="T106" fmla="*/ 315 w 2630"/>
                  <a:gd name="T107" fmla="*/ 891 h 3095"/>
                  <a:gd name="T108" fmla="*/ 105 w 2630"/>
                  <a:gd name="T109" fmla="*/ 842 h 3095"/>
                  <a:gd name="T110" fmla="*/ 21 w 2630"/>
                  <a:gd name="T111" fmla="*/ 726 h 3095"/>
                  <a:gd name="T112" fmla="*/ 130 w 2630"/>
                  <a:gd name="T113" fmla="*/ 433 h 3095"/>
                  <a:gd name="T114" fmla="*/ 297 w 2630"/>
                  <a:gd name="T115" fmla="*/ 226 h 3095"/>
                  <a:gd name="T116" fmla="*/ 501 w 2630"/>
                  <a:gd name="T117" fmla="*/ 76 h 3095"/>
                  <a:gd name="T118" fmla="*/ 676 w 2630"/>
                  <a:gd name="T119" fmla="*/ 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0" h="3095">
                    <a:moveTo>
                      <a:pt x="676" y="0"/>
                    </a:moveTo>
                    <a:lnTo>
                      <a:pt x="774" y="103"/>
                    </a:lnTo>
                    <a:lnTo>
                      <a:pt x="876" y="0"/>
                    </a:lnTo>
                    <a:lnTo>
                      <a:pt x="915" y="12"/>
                    </a:lnTo>
                    <a:lnTo>
                      <a:pt x="955" y="28"/>
                    </a:lnTo>
                    <a:lnTo>
                      <a:pt x="993" y="46"/>
                    </a:lnTo>
                    <a:lnTo>
                      <a:pt x="1015" y="54"/>
                    </a:lnTo>
                    <a:lnTo>
                      <a:pt x="1037" y="65"/>
                    </a:lnTo>
                    <a:lnTo>
                      <a:pt x="1093" y="100"/>
                    </a:lnTo>
                    <a:lnTo>
                      <a:pt x="1149" y="139"/>
                    </a:lnTo>
                    <a:lnTo>
                      <a:pt x="1201" y="180"/>
                    </a:lnTo>
                    <a:lnTo>
                      <a:pt x="1253" y="224"/>
                    </a:lnTo>
                    <a:lnTo>
                      <a:pt x="1302" y="274"/>
                    </a:lnTo>
                    <a:lnTo>
                      <a:pt x="1351" y="227"/>
                    </a:lnTo>
                    <a:lnTo>
                      <a:pt x="1403" y="185"/>
                    </a:lnTo>
                    <a:lnTo>
                      <a:pt x="1454" y="146"/>
                    </a:lnTo>
                    <a:lnTo>
                      <a:pt x="1509" y="110"/>
                    </a:lnTo>
                    <a:lnTo>
                      <a:pt x="1563" y="76"/>
                    </a:lnTo>
                    <a:lnTo>
                      <a:pt x="1564" y="75"/>
                    </a:lnTo>
                    <a:lnTo>
                      <a:pt x="1566" y="73"/>
                    </a:lnTo>
                    <a:lnTo>
                      <a:pt x="1604" y="50"/>
                    </a:lnTo>
                    <a:lnTo>
                      <a:pt x="1644" y="29"/>
                    </a:lnTo>
                    <a:lnTo>
                      <a:pt x="1684" y="13"/>
                    </a:lnTo>
                    <a:lnTo>
                      <a:pt x="1726" y="0"/>
                    </a:lnTo>
                    <a:lnTo>
                      <a:pt x="1828" y="103"/>
                    </a:lnTo>
                    <a:lnTo>
                      <a:pt x="1926" y="0"/>
                    </a:lnTo>
                    <a:lnTo>
                      <a:pt x="1927" y="0"/>
                    </a:lnTo>
                    <a:lnTo>
                      <a:pt x="1979" y="15"/>
                    </a:lnTo>
                    <a:lnTo>
                      <a:pt x="2028" y="37"/>
                    </a:lnTo>
                    <a:lnTo>
                      <a:pt x="2075" y="64"/>
                    </a:lnTo>
                    <a:lnTo>
                      <a:pt x="2088" y="70"/>
                    </a:lnTo>
                    <a:lnTo>
                      <a:pt x="2101" y="76"/>
                    </a:lnTo>
                    <a:lnTo>
                      <a:pt x="2141" y="102"/>
                    </a:lnTo>
                    <a:lnTo>
                      <a:pt x="2180" y="127"/>
                    </a:lnTo>
                    <a:lnTo>
                      <a:pt x="2221" y="156"/>
                    </a:lnTo>
                    <a:lnTo>
                      <a:pt x="2260" y="185"/>
                    </a:lnTo>
                    <a:lnTo>
                      <a:pt x="2298" y="216"/>
                    </a:lnTo>
                    <a:lnTo>
                      <a:pt x="2335" y="250"/>
                    </a:lnTo>
                    <a:lnTo>
                      <a:pt x="2372" y="286"/>
                    </a:lnTo>
                    <a:lnTo>
                      <a:pt x="2406" y="325"/>
                    </a:lnTo>
                    <a:lnTo>
                      <a:pt x="2440" y="367"/>
                    </a:lnTo>
                    <a:lnTo>
                      <a:pt x="2472" y="412"/>
                    </a:lnTo>
                    <a:lnTo>
                      <a:pt x="2501" y="461"/>
                    </a:lnTo>
                    <a:lnTo>
                      <a:pt x="2529" y="515"/>
                    </a:lnTo>
                    <a:lnTo>
                      <a:pt x="2554" y="573"/>
                    </a:lnTo>
                    <a:lnTo>
                      <a:pt x="2577" y="634"/>
                    </a:lnTo>
                    <a:lnTo>
                      <a:pt x="2597" y="702"/>
                    </a:lnTo>
                    <a:lnTo>
                      <a:pt x="2615" y="773"/>
                    </a:lnTo>
                    <a:lnTo>
                      <a:pt x="2630" y="850"/>
                    </a:lnTo>
                    <a:lnTo>
                      <a:pt x="2588" y="843"/>
                    </a:lnTo>
                    <a:lnTo>
                      <a:pt x="2546" y="839"/>
                    </a:lnTo>
                    <a:lnTo>
                      <a:pt x="2503" y="843"/>
                    </a:lnTo>
                    <a:lnTo>
                      <a:pt x="2463" y="852"/>
                    </a:lnTo>
                    <a:lnTo>
                      <a:pt x="2424" y="865"/>
                    </a:lnTo>
                    <a:lnTo>
                      <a:pt x="2387" y="883"/>
                    </a:lnTo>
                    <a:lnTo>
                      <a:pt x="2354" y="907"/>
                    </a:lnTo>
                    <a:lnTo>
                      <a:pt x="2323" y="934"/>
                    </a:lnTo>
                    <a:lnTo>
                      <a:pt x="2312" y="865"/>
                    </a:lnTo>
                    <a:lnTo>
                      <a:pt x="2298" y="804"/>
                    </a:lnTo>
                    <a:lnTo>
                      <a:pt x="2282" y="747"/>
                    </a:lnTo>
                    <a:lnTo>
                      <a:pt x="2264" y="696"/>
                    </a:lnTo>
                    <a:lnTo>
                      <a:pt x="2244" y="649"/>
                    </a:lnTo>
                    <a:lnTo>
                      <a:pt x="2244" y="953"/>
                    </a:lnTo>
                    <a:lnTo>
                      <a:pt x="2249" y="974"/>
                    </a:lnTo>
                    <a:lnTo>
                      <a:pt x="2255" y="998"/>
                    </a:lnTo>
                    <a:lnTo>
                      <a:pt x="2261" y="1023"/>
                    </a:lnTo>
                    <a:lnTo>
                      <a:pt x="2245" y="1065"/>
                    </a:lnTo>
                    <a:lnTo>
                      <a:pt x="2236" y="1108"/>
                    </a:lnTo>
                    <a:lnTo>
                      <a:pt x="2233" y="1153"/>
                    </a:lnTo>
                    <a:lnTo>
                      <a:pt x="2237" y="1200"/>
                    </a:lnTo>
                    <a:lnTo>
                      <a:pt x="2247" y="1244"/>
                    </a:lnTo>
                    <a:lnTo>
                      <a:pt x="2263" y="1286"/>
                    </a:lnTo>
                    <a:lnTo>
                      <a:pt x="2285" y="1325"/>
                    </a:lnTo>
                    <a:lnTo>
                      <a:pt x="2312" y="1361"/>
                    </a:lnTo>
                    <a:lnTo>
                      <a:pt x="2344" y="1392"/>
                    </a:lnTo>
                    <a:lnTo>
                      <a:pt x="2345" y="1398"/>
                    </a:lnTo>
                    <a:lnTo>
                      <a:pt x="2345" y="1398"/>
                    </a:lnTo>
                    <a:lnTo>
                      <a:pt x="2340" y="1400"/>
                    </a:lnTo>
                    <a:lnTo>
                      <a:pt x="2336" y="1403"/>
                    </a:lnTo>
                    <a:lnTo>
                      <a:pt x="2331" y="1405"/>
                    </a:lnTo>
                    <a:lnTo>
                      <a:pt x="2324" y="1411"/>
                    </a:lnTo>
                    <a:lnTo>
                      <a:pt x="2312" y="1420"/>
                    </a:lnTo>
                    <a:lnTo>
                      <a:pt x="2297" y="1432"/>
                    </a:lnTo>
                    <a:lnTo>
                      <a:pt x="2280" y="1447"/>
                    </a:lnTo>
                    <a:lnTo>
                      <a:pt x="2260" y="1465"/>
                    </a:lnTo>
                    <a:lnTo>
                      <a:pt x="2239" y="1487"/>
                    </a:lnTo>
                    <a:lnTo>
                      <a:pt x="2217" y="1513"/>
                    </a:lnTo>
                    <a:lnTo>
                      <a:pt x="2194" y="1541"/>
                    </a:lnTo>
                    <a:lnTo>
                      <a:pt x="2169" y="1574"/>
                    </a:lnTo>
                    <a:lnTo>
                      <a:pt x="2146" y="1610"/>
                    </a:lnTo>
                    <a:lnTo>
                      <a:pt x="2124" y="1649"/>
                    </a:lnTo>
                    <a:lnTo>
                      <a:pt x="2102" y="1693"/>
                    </a:lnTo>
                    <a:lnTo>
                      <a:pt x="2081" y="1740"/>
                    </a:lnTo>
                    <a:lnTo>
                      <a:pt x="2062" y="1792"/>
                    </a:lnTo>
                    <a:lnTo>
                      <a:pt x="2047" y="1847"/>
                    </a:lnTo>
                    <a:lnTo>
                      <a:pt x="2033" y="1906"/>
                    </a:lnTo>
                    <a:lnTo>
                      <a:pt x="2022" y="1970"/>
                    </a:lnTo>
                    <a:lnTo>
                      <a:pt x="2016" y="2037"/>
                    </a:lnTo>
                    <a:lnTo>
                      <a:pt x="2013" y="2108"/>
                    </a:lnTo>
                    <a:lnTo>
                      <a:pt x="2017" y="2140"/>
                    </a:lnTo>
                    <a:lnTo>
                      <a:pt x="2026" y="2170"/>
                    </a:lnTo>
                    <a:lnTo>
                      <a:pt x="2040" y="2197"/>
                    </a:lnTo>
                    <a:lnTo>
                      <a:pt x="2060" y="2220"/>
                    </a:lnTo>
                    <a:lnTo>
                      <a:pt x="2083" y="2240"/>
                    </a:lnTo>
                    <a:lnTo>
                      <a:pt x="2110" y="2254"/>
                    </a:lnTo>
                    <a:lnTo>
                      <a:pt x="2140" y="2263"/>
                    </a:lnTo>
                    <a:lnTo>
                      <a:pt x="2172" y="2267"/>
                    </a:lnTo>
                    <a:lnTo>
                      <a:pt x="2178" y="2267"/>
                    </a:lnTo>
                    <a:lnTo>
                      <a:pt x="2184" y="2265"/>
                    </a:lnTo>
                    <a:lnTo>
                      <a:pt x="2125" y="2597"/>
                    </a:lnTo>
                    <a:lnTo>
                      <a:pt x="2223" y="2597"/>
                    </a:lnTo>
                    <a:lnTo>
                      <a:pt x="2223" y="2908"/>
                    </a:lnTo>
                    <a:lnTo>
                      <a:pt x="2220" y="2945"/>
                    </a:lnTo>
                    <a:lnTo>
                      <a:pt x="2209" y="2981"/>
                    </a:lnTo>
                    <a:lnTo>
                      <a:pt x="2191" y="3013"/>
                    </a:lnTo>
                    <a:lnTo>
                      <a:pt x="2168" y="3040"/>
                    </a:lnTo>
                    <a:lnTo>
                      <a:pt x="2141" y="3063"/>
                    </a:lnTo>
                    <a:lnTo>
                      <a:pt x="2109" y="3080"/>
                    </a:lnTo>
                    <a:lnTo>
                      <a:pt x="2075" y="3090"/>
                    </a:lnTo>
                    <a:lnTo>
                      <a:pt x="2037" y="3095"/>
                    </a:lnTo>
                    <a:lnTo>
                      <a:pt x="1999" y="3090"/>
                    </a:lnTo>
                    <a:lnTo>
                      <a:pt x="1964" y="3080"/>
                    </a:lnTo>
                    <a:lnTo>
                      <a:pt x="1932" y="3063"/>
                    </a:lnTo>
                    <a:lnTo>
                      <a:pt x="1904" y="3040"/>
                    </a:lnTo>
                    <a:lnTo>
                      <a:pt x="1882" y="3013"/>
                    </a:lnTo>
                    <a:lnTo>
                      <a:pt x="1865" y="2981"/>
                    </a:lnTo>
                    <a:lnTo>
                      <a:pt x="1854" y="2945"/>
                    </a:lnTo>
                    <a:lnTo>
                      <a:pt x="1850" y="2908"/>
                    </a:lnTo>
                    <a:lnTo>
                      <a:pt x="1850" y="2264"/>
                    </a:lnTo>
                    <a:lnTo>
                      <a:pt x="1823" y="2264"/>
                    </a:lnTo>
                    <a:lnTo>
                      <a:pt x="1823" y="2908"/>
                    </a:lnTo>
                    <a:lnTo>
                      <a:pt x="1819" y="2945"/>
                    </a:lnTo>
                    <a:lnTo>
                      <a:pt x="1808" y="2981"/>
                    </a:lnTo>
                    <a:lnTo>
                      <a:pt x="1791" y="3013"/>
                    </a:lnTo>
                    <a:lnTo>
                      <a:pt x="1769" y="3040"/>
                    </a:lnTo>
                    <a:lnTo>
                      <a:pt x="1741" y="3063"/>
                    </a:lnTo>
                    <a:lnTo>
                      <a:pt x="1709" y="3080"/>
                    </a:lnTo>
                    <a:lnTo>
                      <a:pt x="1674" y="3090"/>
                    </a:lnTo>
                    <a:lnTo>
                      <a:pt x="1636" y="3095"/>
                    </a:lnTo>
                    <a:lnTo>
                      <a:pt x="1599" y="3090"/>
                    </a:lnTo>
                    <a:lnTo>
                      <a:pt x="1564" y="3080"/>
                    </a:lnTo>
                    <a:lnTo>
                      <a:pt x="1532" y="3063"/>
                    </a:lnTo>
                    <a:lnTo>
                      <a:pt x="1505" y="3040"/>
                    </a:lnTo>
                    <a:lnTo>
                      <a:pt x="1481" y="3013"/>
                    </a:lnTo>
                    <a:lnTo>
                      <a:pt x="1464" y="2981"/>
                    </a:lnTo>
                    <a:lnTo>
                      <a:pt x="1453" y="2945"/>
                    </a:lnTo>
                    <a:lnTo>
                      <a:pt x="1450" y="2908"/>
                    </a:lnTo>
                    <a:lnTo>
                      <a:pt x="1450" y="2226"/>
                    </a:lnTo>
                    <a:lnTo>
                      <a:pt x="1399" y="2215"/>
                    </a:lnTo>
                    <a:lnTo>
                      <a:pt x="1351" y="2202"/>
                    </a:lnTo>
                    <a:lnTo>
                      <a:pt x="1310" y="2187"/>
                    </a:lnTo>
                    <a:lnTo>
                      <a:pt x="1273" y="2171"/>
                    </a:lnTo>
                    <a:lnTo>
                      <a:pt x="1241" y="2154"/>
                    </a:lnTo>
                    <a:lnTo>
                      <a:pt x="1215" y="2137"/>
                    </a:lnTo>
                    <a:lnTo>
                      <a:pt x="1195" y="2118"/>
                    </a:lnTo>
                    <a:lnTo>
                      <a:pt x="1184" y="2098"/>
                    </a:lnTo>
                    <a:lnTo>
                      <a:pt x="1181" y="2078"/>
                    </a:lnTo>
                    <a:lnTo>
                      <a:pt x="1181" y="2059"/>
                    </a:lnTo>
                    <a:lnTo>
                      <a:pt x="1184" y="2033"/>
                    </a:lnTo>
                    <a:lnTo>
                      <a:pt x="1188" y="2003"/>
                    </a:lnTo>
                    <a:lnTo>
                      <a:pt x="1194" y="1966"/>
                    </a:lnTo>
                    <a:lnTo>
                      <a:pt x="1201" y="1924"/>
                    </a:lnTo>
                    <a:lnTo>
                      <a:pt x="1210" y="1878"/>
                    </a:lnTo>
                    <a:lnTo>
                      <a:pt x="1220" y="1827"/>
                    </a:lnTo>
                    <a:lnTo>
                      <a:pt x="1230" y="1774"/>
                    </a:lnTo>
                    <a:lnTo>
                      <a:pt x="1242" y="1719"/>
                    </a:lnTo>
                    <a:lnTo>
                      <a:pt x="1253" y="1662"/>
                    </a:lnTo>
                    <a:lnTo>
                      <a:pt x="1267" y="1601"/>
                    </a:lnTo>
                    <a:lnTo>
                      <a:pt x="1279" y="1541"/>
                    </a:lnTo>
                    <a:lnTo>
                      <a:pt x="1292" y="1481"/>
                    </a:lnTo>
                    <a:lnTo>
                      <a:pt x="1306" y="1420"/>
                    </a:lnTo>
                    <a:lnTo>
                      <a:pt x="1318" y="1361"/>
                    </a:lnTo>
                    <a:lnTo>
                      <a:pt x="1301" y="1350"/>
                    </a:lnTo>
                    <a:lnTo>
                      <a:pt x="1285" y="1338"/>
                    </a:lnTo>
                    <a:lnTo>
                      <a:pt x="1262" y="1360"/>
                    </a:lnTo>
                    <a:lnTo>
                      <a:pt x="1233" y="1377"/>
                    </a:lnTo>
                    <a:lnTo>
                      <a:pt x="1201" y="1388"/>
                    </a:lnTo>
                    <a:lnTo>
                      <a:pt x="1168" y="1392"/>
                    </a:lnTo>
                    <a:lnTo>
                      <a:pt x="1166" y="1392"/>
                    </a:lnTo>
                    <a:lnTo>
                      <a:pt x="1162" y="1392"/>
                    </a:lnTo>
                    <a:lnTo>
                      <a:pt x="1158" y="1392"/>
                    </a:lnTo>
                    <a:lnTo>
                      <a:pt x="1152" y="1405"/>
                    </a:lnTo>
                    <a:lnTo>
                      <a:pt x="1152" y="2908"/>
                    </a:lnTo>
                    <a:lnTo>
                      <a:pt x="1147" y="2945"/>
                    </a:lnTo>
                    <a:lnTo>
                      <a:pt x="1138" y="2981"/>
                    </a:lnTo>
                    <a:lnTo>
                      <a:pt x="1120" y="3013"/>
                    </a:lnTo>
                    <a:lnTo>
                      <a:pt x="1097" y="3040"/>
                    </a:lnTo>
                    <a:lnTo>
                      <a:pt x="1070" y="3063"/>
                    </a:lnTo>
                    <a:lnTo>
                      <a:pt x="1038" y="3080"/>
                    </a:lnTo>
                    <a:lnTo>
                      <a:pt x="1002" y="3090"/>
                    </a:lnTo>
                    <a:lnTo>
                      <a:pt x="966" y="3095"/>
                    </a:lnTo>
                    <a:lnTo>
                      <a:pt x="928" y="3090"/>
                    </a:lnTo>
                    <a:lnTo>
                      <a:pt x="892" y="3080"/>
                    </a:lnTo>
                    <a:lnTo>
                      <a:pt x="860" y="3063"/>
                    </a:lnTo>
                    <a:lnTo>
                      <a:pt x="833" y="3040"/>
                    </a:lnTo>
                    <a:lnTo>
                      <a:pt x="810" y="3013"/>
                    </a:lnTo>
                    <a:lnTo>
                      <a:pt x="792" y="2981"/>
                    </a:lnTo>
                    <a:lnTo>
                      <a:pt x="781" y="2945"/>
                    </a:lnTo>
                    <a:lnTo>
                      <a:pt x="778" y="2908"/>
                    </a:lnTo>
                    <a:lnTo>
                      <a:pt x="778" y="1610"/>
                    </a:lnTo>
                    <a:lnTo>
                      <a:pt x="774" y="1611"/>
                    </a:lnTo>
                    <a:lnTo>
                      <a:pt x="752" y="1610"/>
                    </a:lnTo>
                    <a:lnTo>
                      <a:pt x="752" y="2908"/>
                    </a:lnTo>
                    <a:lnTo>
                      <a:pt x="748" y="2945"/>
                    </a:lnTo>
                    <a:lnTo>
                      <a:pt x="737" y="2981"/>
                    </a:lnTo>
                    <a:lnTo>
                      <a:pt x="720" y="3013"/>
                    </a:lnTo>
                    <a:lnTo>
                      <a:pt x="697" y="3040"/>
                    </a:lnTo>
                    <a:lnTo>
                      <a:pt x="670" y="3063"/>
                    </a:lnTo>
                    <a:lnTo>
                      <a:pt x="638" y="3080"/>
                    </a:lnTo>
                    <a:lnTo>
                      <a:pt x="603" y="3090"/>
                    </a:lnTo>
                    <a:lnTo>
                      <a:pt x="565" y="3095"/>
                    </a:lnTo>
                    <a:lnTo>
                      <a:pt x="534" y="3091"/>
                    </a:lnTo>
                    <a:lnTo>
                      <a:pt x="505" y="3085"/>
                    </a:lnTo>
                    <a:lnTo>
                      <a:pt x="478" y="3073"/>
                    </a:lnTo>
                    <a:lnTo>
                      <a:pt x="453" y="3057"/>
                    </a:lnTo>
                    <a:lnTo>
                      <a:pt x="431" y="3039"/>
                    </a:lnTo>
                    <a:lnTo>
                      <a:pt x="435" y="3018"/>
                    </a:lnTo>
                    <a:lnTo>
                      <a:pt x="436" y="2998"/>
                    </a:lnTo>
                    <a:lnTo>
                      <a:pt x="436" y="2240"/>
                    </a:lnTo>
                    <a:lnTo>
                      <a:pt x="440" y="2231"/>
                    </a:lnTo>
                    <a:lnTo>
                      <a:pt x="467" y="2246"/>
                    </a:lnTo>
                    <a:lnTo>
                      <a:pt x="496" y="2256"/>
                    </a:lnTo>
                    <a:lnTo>
                      <a:pt x="528" y="2259"/>
                    </a:lnTo>
                    <a:lnTo>
                      <a:pt x="560" y="2256"/>
                    </a:lnTo>
                    <a:lnTo>
                      <a:pt x="590" y="2247"/>
                    </a:lnTo>
                    <a:lnTo>
                      <a:pt x="617" y="2232"/>
                    </a:lnTo>
                    <a:lnTo>
                      <a:pt x="639" y="2214"/>
                    </a:lnTo>
                    <a:lnTo>
                      <a:pt x="658" y="2191"/>
                    </a:lnTo>
                    <a:lnTo>
                      <a:pt x="673" y="2164"/>
                    </a:lnTo>
                    <a:lnTo>
                      <a:pt x="682" y="2134"/>
                    </a:lnTo>
                    <a:lnTo>
                      <a:pt x="686" y="2102"/>
                    </a:lnTo>
                    <a:lnTo>
                      <a:pt x="683" y="2032"/>
                    </a:lnTo>
                    <a:lnTo>
                      <a:pt x="677" y="1966"/>
                    </a:lnTo>
                    <a:lnTo>
                      <a:pt x="667" y="1903"/>
                    </a:lnTo>
                    <a:lnTo>
                      <a:pt x="654" y="1846"/>
                    </a:lnTo>
                    <a:lnTo>
                      <a:pt x="638" y="1790"/>
                    </a:lnTo>
                    <a:lnTo>
                      <a:pt x="619" y="1740"/>
                    </a:lnTo>
                    <a:lnTo>
                      <a:pt x="600" y="1693"/>
                    </a:lnTo>
                    <a:lnTo>
                      <a:pt x="577" y="1652"/>
                    </a:lnTo>
                    <a:lnTo>
                      <a:pt x="555" y="1612"/>
                    </a:lnTo>
                    <a:lnTo>
                      <a:pt x="532" y="1577"/>
                    </a:lnTo>
                    <a:lnTo>
                      <a:pt x="509" y="1545"/>
                    </a:lnTo>
                    <a:lnTo>
                      <a:pt x="487" y="1517"/>
                    </a:lnTo>
                    <a:lnTo>
                      <a:pt x="464" y="1492"/>
                    </a:lnTo>
                    <a:lnTo>
                      <a:pt x="444" y="1470"/>
                    </a:lnTo>
                    <a:lnTo>
                      <a:pt x="425" y="1453"/>
                    </a:lnTo>
                    <a:lnTo>
                      <a:pt x="408" y="1437"/>
                    </a:lnTo>
                    <a:lnTo>
                      <a:pt x="393" y="1426"/>
                    </a:lnTo>
                    <a:lnTo>
                      <a:pt x="382" y="1417"/>
                    </a:lnTo>
                    <a:lnTo>
                      <a:pt x="378" y="1414"/>
                    </a:lnTo>
                    <a:lnTo>
                      <a:pt x="378" y="1395"/>
                    </a:lnTo>
                    <a:lnTo>
                      <a:pt x="380" y="1371"/>
                    </a:lnTo>
                    <a:lnTo>
                      <a:pt x="377" y="1362"/>
                    </a:lnTo>
                    <a:lnTo>
                      <a:pt x="375" y="1355"/>
                    </a:lnTo>
                    <a:lnTo>
                      <a:pt x="402" y="1320"/>
                    </a:lnTo>
                    <a:lnTo>
                      <a:pt x="423" y="1281"/>
                    </a:lnTo>
                    <a:lnTo>
                      <a:pt x="440" y="1239"/>
                    </a:lnTo>
                    <a:lnTo>
                      <a:pt x="450" y="1195"/>
                    </a:lnTo>
                    <a:lnTo>
                      <a:pt x="453" y="1149"/>
                    </a:lnTo>
                    <a:lnTo>
                      <a:pt x="450" y="1106"/>
                    </a:lnTo>
                    <a:lnTo>
                      <a:pt x="441" y="1065"/>
                    </a:lnTo>
                    <a:lnTo>
                      <a:pt x="428" y="1026"/>
                    </a:lnTo>
                    <a:lnTo>
                      <a:pt x="408" y="989"/>
                    </a:lnTo>
                    <a:lnTo>
                      <a:pt x="385" y="956"/>
                    </a:lnTo>
                    <a:lnTo>
                      <a:pt x="358" y="925"/>
                    </a:lnTo>
                    <a:lnTo>
                      <a:pt x="358" y="688"/>
                    </a:lnTo>
                    <a:lnTo>
                      <a:pt x="343" y="733"/>
                    </a:lnTo>
                    <a:lnTo>
                      <a:pt x="331" y="782"/>
                    </a:lnTo>
                    <a:lnTo>
                      <a:pt x="322" y="834"/>
                    </a:lnTo>
                    <a:lnTo>
                      <a:pt x="315" y="891"/>
                    </a:lnTo>
                    <a:lnTo>
                      <a:pt x="276" y="870"/>
                    </a:lnTo>
                    <a:lnTo>
                      <a:pt x="235" y="853"/>
                    </a:lnTo>
                    <a:lnTo>
                      <a:pt x="189" y="843"/>
                    </a:lnTo>
                    <a:lnTo>
                      <a:pt x="143" y="839"/>
                    </a:lnTo>
                    <a:lnTo>
                      <a:pt x="105" y="842"/>
                    </a:lnTo>
                    <a:lnTo>
                      <a:pt x="68" y="849"/>
                    </a:lnTo>
                    <a:lnTo>
                      <a:pt x="33" y="860"/>
                    </a:lnTo>
                    <a:lnTo>
                      <a:pt x="0" y="875"/>
                    </a:lnTo>
                    <a:lnTo>
                      <a:pt x="9" y="799"/>
                    </a:lnTo>
                    <a:lnTo>
                      <a:pt x="21" y="726"/>
                    </a:lnTo>
                    <a:lnTo>
                      <a:pt x="37" y="660"/>
                    </a:lnTo>
                    <a:lnTo>
                      <a:pt x="55" y="596"/>
                    </a:lnTo>
                    <a:lnTo>
                      <a:pt x="77" y="539"/>
                    </a:lnTo>
                    <a:lnTo>
                      <a:pt x="102" y="483"/>
                    </a:lnTo>
                    <a:lnTo>
                      <a:pt x="130" y="433"/>
                    </a:lnTo>
                    <a:lnTo>
                      <a:pt x="160" y="385"/>
                    </a:lnTo>
                    <a:lnTo>
                      <a:pt x="192" y="341"/>
                    </a:lnTo>
                    <a:lnTo>
                      <a:pt x="225" y="299"/>
                    </a:lnTo>
                    <a:lnTo>
                      <a:pt x="261" y="261"/>
                    </a:lnTo>
                    <a:lnTo>
                      <a:pt x="297" y="226"/>
                    </a:lnTo>
                    <a:lnTo>
                      <a:pt x="337" y="191"/>
                    </a:lnTo>
                    <a:lnTo>
                      <a:pt x="376" y="161"/>
                    </a:lnTo>
                    <a:lnTo>
                      <a:pt x="418" y="130"/>
                    </a:lnTo>
                    <a:lnTo>
                      <a:pt x="460" y="103"/>
                    </a:lnTo>
                    <a:lnTo>
                      <a:pt x="501" y="76"/>
                    </a:lnTo>
                    <a:lnTo>
                      <a:pt x="526" y="64"/>
                    </a:lnTo>
                    <a:lnTo>
                      <a:pt x="574" y="37"/>
                    </a:lnTo>
                    <a:lnTo>
                      <a:pt x="623" y="15"/>
                    </a:lnTo>
                    <a:lnTo>
                      <a:pt x="674" y="0"/>
                    </a:lnTo>
                    <a:lnTo>
                      <a:pt x="676"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6" name="Freeform 29"/>
              <p:cNvSpPr/>
              <p:nvPr/>
            </p:nvSpPr>
            <p:spPr bwMode="auto">
              <a:xfrm>
                <a:off x="737" y="699"/>
                <a:ext cx="95" cy="95"/>
              </a:xfrm>
              <a:custGeom>
                <a:avLst/>
                <a:gdLst>
                  <a:gd name="T0" fmla="*/ 238 w 477"/>
                  <a:gd name="T1" fmla="*/ 0 h 476"/>
                  <a:gd name="T2" fmla="*/ 281 w 477"/>
                  <a:gd name="T3" fmla="*/ 3 h 476"/>
                  <a:gd name="T4" fmla="*/ 322 w 477"/>
                  <a:gd name="T5" fmla="*/ 15 h 476"/>
                  <a:gd name="T6" fmla="*/ 359 w 477"/>
                  <a:gd name="T7" fmla="*/ 32 h 476"/>
                  <a:gd name="T8" fmla="*/ 392 w 477"/>
                  <a:gd name="T9" fmla="*/ 55 h 476"/>
                  <a:gd name="T10" fmla="*/ 420 w 477"/>
                  <a:gd name="T11" fmla="*/ 84 h 476"/>
                  <a:gd name="T12" fmla="*/ 443 w 477"/>
                  <a:gd name="T13" fmla="*/ 118 h 476"/>
                  <a:gd name="T14" fmla="*/ 462 w 477"/>
                  <a:gd name="T15" fmla="*/ 154 h 476"/>
                  <a:gd name="T16" fmla="*/ 473 w 477"/>
                  <a:gd name="T17" fmla="*/ 195 h 476"/>
                  <a:gd name="T18" fmla="*/ 477 w 477"/>
                  <a:gd name="T19" fmla="*/ 238 h 476"/>
                  <a:gd name="T20" fmla="*/ 473 w 477"/>
                  <a:gd name="T21" fmla="*/ 281 h 476"/>
                  <a:gd name="T22" fmla="*/ 462 w 477"/>
                  <a:gd name="T23" fmla="*/ 320 h 476"/>
                  <a:gd name="T24" fmla="*/ 443 w 477"/>
                  <a:gd name="T25" fmla="*/ 358 h 476"/>
                  <a:gd name="T26" fmla="*/ 420 w 477"/>
                  <a:gd name="T27" fmla="*/ 391 h 476"/>
                  <a:gd name="T28" fmla="*/ 392 w 477"/>
                  <a:gd name="T29" fmla="*/ 420 h 476"/>
                  <a:gd name="T30" fmla="*/ 359 w 477"/>
                  <a:gd name="T31" fmla="*/ 443 h 476"/>
                  <a:gd name="T32" fmla="*/ 322 w 477"/>
                  <a:gd name="T33" fmla="*/ 461 h 476"/>
                  <a:gd name="T34" fmla="*/ 281 w 477"/>
                  <a:gd name="T35" fmla="*/ 472 h 476"/>
                  <a:gd name="T36" fmla="*/ 238 w 477"/>
                  <a:gd name="T37" fmla="*/ 476 h 476"/>
                  <a:gd name="T38" fmla="*/ 195 w 477"/>
                  <a:gd name="T39" fmla="*/ 472 h 476"/>
                  <a:gd name="T40" fmla="*/ 155 w 477"/>
                  <a:gd name="T41" fmla="*/ 461 h 476"/>
                  <a:gd name="T42" fmla="*/ 118 w 477"/>
                  <a:gd name="T43" fmla="*/ 443 h 476"/>
                  <a:gd name="T44" fmla="*/ 85 w 477"/>
                  <a:gd name="T45" fmla="*/ 420 h 476"/>
                  <a:gd name="T46" fmla="*/ 56 w 477"/>
                  <a:gd name="T47" fmla="*/ 391 h 476"/>
                  <a:gd name="T48" fmla="*/ 32 w 477"/>
                  <a:gd name="T49" fmla="*/ 358 h 476"/>
                  <a:gd name="T50" fmla="*/ 15 w 477"/>
                  <a:gd name="T51" fmla="*/ 320 h 476"/>
                  <a:gd name="T52" fmla="*/ 4 w 477"/>
                  <a:gd name="T53" fmla="*/ 281 h 476"/>
                  <a:gd name="T54" fmla="*/ 0 w 477"/>
                  <a:gd name="T55" fmla="*/ 238 h 476"/>
                  <a:gd name="T56" fmla="*/ 4 w 477"/>
                  <a:gd name="T57" fmla="*/ 195 h 476"/>
                  <a:gd name="T58" fmla="*/ 15 w 477"/>
                  <a:gd name="T59" fmla="*/ 154 h 476"/>
                  <a:gd name="T60" fmla="*/ 32 w 477"/>
                  <a:gd name="T61" fmla="*/ 118 h 476"/>
                  <a:gd name="T62" fmla="*/ 56 w 477"/>
                  <a:gd name="T63" fmla="*/ 84 h 476"/>
                  <a:gd name="T64" fmla="*/ 85 w 477"/>
                  <a:gd name="T65" fmla="*/ 55 h 476"/>
                  <a:gd name="T66" fmla="*/ 118 w 477"/>
                  <a:gd name="T67" fmla="*/ 32 h 476"/>
                  <a:gd name="T68" fmla="*/ 155 w 477"/>
                  <a:gd name="T69" fmla="*/ 15 h 476"/>
                  <a:gd name="T70" fmla="*/ 195 w 477"/>
                  <a:gd name="T71" fmla="*/ 3 h 476"/>
                  <a:gd name="T72" fmla="*/ 238 w 477"/>
                  <a:gd name="T73"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7" h="476">
                    <a:moveTo>
                      <a:pt x="238" y="0"/>
                    </a:moveTo>
                    <a:lnTo>
                      <a:pt x="281" y="3"/>
                    </a:lnTo>
                    <a:lnTo>
                      <a:pt x="322" y="15"/>
                    </a:lnTo>
                    <a:lnTo>
                      <a:pt x="359" y="32"/>
                    </a:lnTo>
                    <a:lnTo>
                      <a:pt x="392" y="55"/>
                    </a:lnTo>
                    <a:lnTo>
                      <a:pt x="420" y="84"/>
                    </a:lnTo>
                    <a:lnTo>
                      <a:pt x="443" y="118"/>
                    </a:lnTo>
                    <a:lnTo>
                      <a:pt x="462" y="154"/>
                    </a:lnTo>
                    <a:lnTo>
                      <a:pt x="473" y="195"/>
                    </a:lnTo>
                    <a:lnTo>
                      <a:pt x="477" y="238"/>
                    </a:lnTo>
                    <a:lnTo>
                      <a:pt x="473" y="281"/>
                    </a:lnTo>
                    <a:lnTo>
                      <a:pt x="462" y="320"/>
                    </a:lnTo>
                    <a:lnTo>
                      <a:pt x="443" y="358"/>
                    </a:lnTo>
                    <a:lnTo>
                      <a:pt x="420" y="391"/>
                    </a:lnTo>
                    <a:lnTo>
                      <a:pt x="392" y="420"/>
                    </a:lnTo>
                    <a:lnTo>
                      <a:pt x="359" y="443"/>
                    </a:lnTo>
                    <a:lnTo>
                      <a:pt x="322" y="461"/>
                    </a:lnTo>
                    <a:lnTo>
                      <a:pt x="281" y="472"/>
                    </a:lnTo>
                    <a:lnTo>
                      <a:pt x="238" y="476"/>
                    </a:lnTo>
                    <a:lnTo>
                      <a:pt x="195" y="472"/>
                    </a:lnTo>
                    <a:lnTo>
                      <a:pt x="155" y="461"/>
                    </a:lnTo>
                    <a:lnTo>
                      <a:pt x="118" y="443"/>
                    </a:lnTo>
                    <a:lnTo>
                      <a:pt x="85" y="420"/>
                    </a:lnTo>
                    <a:lnTo>
                      <a:pt x="56" y="391"/>
                    </a:lnTo>
                    <a:lnTo>
                      <a:pt x="32" y="358"/>
                    </a:lnTo>
                    <a:lnTo>
                      <a:pt x="15" y="320"/>
                    </a:lnTo>
                    <a:lnTo>
                      <a:pt x="4" y="281"/>
                    </a:lnTo>
                    <a:lnTo>
                      <a:pt x="0" y="238"/>
                    </a:lnTo>
                    <a:lnTo>
                      <a:pt x="4" y="195"/>
                    </a:lnTo>
                    <a:lnTo>
                      <a:pt x="15" y="154"/>
                    </a:lnTo>
                    <a:lnTo>
                      <a:pt x="32" y="118"/>
                    </a:lnTo>
                    <a:lnTo>
                      <a:pt x="56" y="84"/>
                    </a:lnTo>
                    <a:lnTo>
                      <a:pt x="85" y="55"/>
                    </a:lnTo>
                    <a:lnTo>
                      <a:pt x="118" y="32"/>
                    </a:lnTo>
                    <a:lnTo>
                      <a:pt x="155" y="15"/>
                    </a:lnTo>
                    <a:lnTo>
                      <a:pt x="195" y="3"/>
                    </a:lnTo>
                    <a:lnTo>
                      <a:pt x="238"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7" name="Freeform 30"/>
              <p:cNvSpPr/>
              <p:nvPr/>
            </p:nvSpPr>
            <p:spPr bwMode="auto">
              <a:xfrm>
                <a:off x="694" y="797"/>
                <a:ext cx="185" cy="341"/>
              </a:xfrm>
              <a:custGeom>
                <a:avLst/>
                <a:gdLst>
                  <a:gd name="T0" fmla="*/ 513 w 925"/>
                  <a:gd name="T1" fmla="*/ 1 h 1707"/>
                  <a:gd name="T2" fmla="*/ 608 w 925"/>
                  <a:gd name="T3" fmla="*/ 43 h 1707"/>
                  <a:gd name="T4" fmla="*/ 659 w 925"/>
                  <a:gd name="T5" fmla="*/ 81 h 1707"/>
                  <a:gd name="T6" fmla="*/ 707 w 925"/>
                  <a:gd name="T7" fmla="*/ 124 h 1707"/>
                  <a:gd name="T8" fmla="*/ 771 w 925"/>
                  <a:gd name="T9" fmla="*/ 199 h 1707"/>
                  <a:gd name="T10" fmla="*/ 837 w 925"/>
                  <a:gd name="T11" fmla="*/ 307 h 1707"/>
                  <a:gd name="T12" fmla="*/ 892 w 925"/>
                  <a:gd name="T13" fmla="*/ 451 h 1707"/>
                  <a:gd name="T14" fmla="*/ 922 w 925"/>
                  <a:gd name="T15" fmla="*/ 634 h 1707"/>
                  <a:gd name="T16" fmla="*/ 912 w 925"/>
                  <a:gd name="T17" fmla="*/ 745 h 1707"/>
                  <a:gd name="T18" fmla="*/ 862 w 925"/>
                  <a:gd name="T19" fmla="*/ 784 h 1707"/>
                  <a:gd name="T20" fmla="*/ 797 w 925"/>
                  <a:gd name="T21" fmla="*/ 776 h 1707"/>
                  <a:gd name="T22" fmla="*/ 758 w 925"/>
                  <a:gd name="T23" fmla="*/ 726 h 1707"/>
                  <a:gd name="T24" fmla="*/ 748 w 925"/>
                  <a:gd name="T25" fmla="*/ 589 h 1707"/>
                  <a:gd name="T26" fmla="*/ 713 w 925"/>
                  <a:gd name="T27" fmla="*/ 448 h 1707"/>
                  <a:gd name="T28" fmla="*/ 695 w 925"/>
                  <a:gd name="T29" fmla="*/ 766 h 1707"/>
                  <a:gd name="T30" fmla="*/ 675 w 925"/>
                  <a:gd name="T31" fmla="*/ 1598 h 1707"/>
                  <a:gd name="T32" fmla="*/ 651 w 925"/>
                  <a:gd name="T33" fmla="*/ 1666 h 1707"/>
                  <a:gd name="T34" fmla="*/ 591 w 925"/>
                  <a:gd name="T35" fmla="*/ 1704 h 1707"/>
                  <a:gd name="T36" fmla="*/ 518 w 925"/>
                  <a:gd name="T37" fmla="*/ 1696 h 1707"/>
                  <a:gd name="T38" fmla="*/ 468 w 925"/>
                  <a:gd name="T39" fmla="*/ 1646 h 1707"/>
                  <a:gd name="T40" fmla="*/ 457 w 925"/>
                  <a:gd name="T41" fmla="*/ 944 h 1707"/>
                  <a:gd name="T42" fmla="*/ 441 w 925"/>
                  <a:gd name="T43" fmla="*/ 1598 h 1707"/>
                  <a:gd name="T44" fmla="*/ 417 w 925"/>
                  <a:gd name="T45" fmla="*/ 1666 h 1707"/>
                  <a:gd name="T46" fmla="*/ 357 w 925"/>
                  <a:gd name="T47" fmla="*/ 1704 h 1707"/>
                  <a:gd name="T48" fmla="*/ 284 w 925"/>
                  <a:gd name="T49" fmla="*/ 1696 h 1707"/>
                  <a:gd name="T50" fmla="*/ 233 w 925"/>
                  <a:gd name="T51" fmla="*/ 1646 h 1707"/>
                  <a:gd name="T52" fmla="*/ 222 w 925"/>
                  <a:gd name="T53" fmla="*/ 818 h 1707"/>
                  <a:gd name="T54" fmla="*/ 214 w 925"/>
                  <a:gd name="T55" fmla="*/ 770 h 1707"/>
                  <a:gd name="T56" fmla="*/ 196 w 925"/>
                  <a:gd name="T57" fmla="*/ 481 h 1707"/>
                  <a:gd name="T58" fmla="*/ 172 w 925"/>
                  <a:gd name="T59" fmla="*/ 632 h 1707"/>
                  <a:gd name="T60" fmla="*/ 158 w 925"/>
                  <a:gd name="T61" fmla="*/ 734 h 1707"/>
                  <a:gd name="T62" fmla="*/ 107 w 925"/>
                  <a:gd name="T63" fmla="*/ 773 h 1707"/>
                  <a:gd name="T64" fmla="*/ 42 w 925"/>
                  <a:gd name="T65" fmla="*/ 765 h 1707"/>
                  <a:gd name="T66" fmla="*/ 3 w 925"/>
                  <a:gd name="T67" fmla="*/ 713 h 1707"/>
                  <a:gd name="T68" fmla="*/ 8 w 925"/>
                  <a:gd name="T69" fmla="*/ 559 h 1707"/>
                  <a:gd name="T70" fmla="*/ 46 w 925"/>
                  <a:gd name="T71" fmla="*/ 392 h 1707"/>
                  <a:gd name="T72" fmla="*/ 105 w 925"/>
                  <a:gd name="T73" fmla="*/ 260 h 1707"/>
                  <a:gd name="T74" fmla="*/ 171 w 925"/>
                  <a:gd name="T75" fmla="*/ 163 h 1707"/>
                  <a:gd name="T76" fmla="*/ 231 w 925"/>
                  <a:gd name="T77" fmla="*/ 98 h 1707"/>
                  <a:gd name="T78" fmla="*/ 274 w 925"/>
                  <a:gd name="T79" fmla="*/ 63 h 1707"/>
                  <a:gd name="T80" fmla="*/ 288 w 925"/>
                  <a:gd name="T81" fmla="*/ 53 h 1707"/>
                  <a:gd name="T82" fmla="*/ 360 w 925"/>
                  <a:gd name="T83" fmla="*/ 13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5" h="1707">
                    <a:moveTo>
                      <a:pt x="397" y="0"/>
                    </a:moveTo>
                    <a:lnTo>
                      <a:pt x="454" y="62"/>
                    </a:lnTo>
                    <a:lnTo>
                      <a:pt x="513" y="1"/>
                    </a:lnTo>
                    <a:lnTo>
                      <a:pt x="549" y="13"/>
                    </a:lnTo>
                    <a:lnTo>
                      <a:pt x="582" y="28"/>
                    </a:lnTo>
                    <a:lnTo>
                      <a:pt x="608" y="43"/>
                    </a:lnTo>
                    <a:lnTo>
                      <a:pt x="630" y="59"/>
                    </a:lnTo>
                    <a:lnTo>
                      <a:pt x="648" y="74"/>
                    </a:lnTo>
                    <a:lnTo>
                      <a:pt x="659" y="81"/>
                    </a:lnTo>
                    <a:lnTo>
                      <a:pt x="673" y="92"/>
                    </a:lnTo>
                    <a:lnTo>
                      <a:pt x="689" y="107"/>
                    </a:lnTo>
                    <a:lnTo>
                      <a:pt x="707" y="124"/>
                    </a:lnTo>
                    <a:lnTo>
                      <a:pt x="727" y="145"/>
                    </a:lnTo>
                    <a:lnTo>
                      <a:pt x="749" y="171"/>
                    </a:lnTo>
                    <a:lnTo>
                      <a:pt x="771" y="199"/>
                    </a:lnTo>
                    <a:lnTo>
                      <a:pt x="793" y="231"/>
                    </a:lnTo>
                    <a:lnTo>
                      <a:pt x="815" y="267"/>
                    </a:lnTo>
                    <a:lnTo>
                      <a:pt x="837" y="307"/>
                    </a:lnTo>
                    <a:lnTo>
                      <a:pt x="857" y="351"/>
                    </a:lnTo>
                    <a:lnTo>
                      <a:pt x="876" y="399"/>
                    </a:lnTo>
                    <a:lnTo>
                      <a:pt x="892" y="451"/>
                    </a:lnTo>
                    <a:lnTo>
                      <a:pt x="905" y="507"/>
                    </a:lnTo>
                    <a:lnTo>
                      <a:pt x="916" y="568"/>
                    </a:lnTo>
                    <a:lnTo>
                      <a:pt x="922" y="634"/>
                    </a:lnTo>
                    <a:lnTo>
                      <a:pt x="925" y="703"/>
                    </a:lnTo>
                    <a:lnTo>
                      <a:pt x="921" y="726"/>
                    </a:lnTo>
                    <a:lnTo>
                      <a:pt x="912" y="745"/>
                    </a:lnTo>
                    <a:lnTo>
                      <a:pt x="900" y="762"/>
                    </a:lnTo>
                    <a:lnTo>
                      <a:pt x="883" y="776"/>
                    </a:lnTo>
                    <a:lnTo>
                      <a:pt x="862" y="784"/>
                    </a:lnTo>
                    <a:lnTo>
                      <a:pt x="840" y="788"/>
                    </a:lnTo>
                    <a:lnTo>
                      <a:pt x="817" y="784"/>
                    </a:lnTo>
                    <a:lnTo>
                      <a:pt x="797" y="776"/>
                    </a:lnTo>
                    <a:lnTo>
                      <a:pt x="780" y="762"/>
                    </a:lnTo>
                    <a:lnTo>
                      <a:pt x="766" y="745"/>
                    </a:lnTo>
                    <a:lnTo>
                      <a:pt x="758" y="726"/>
                    </a:lnTo>
                    <a:lnTo>
                      <a:pt x="755" y="703"/>
                    </a:lnTo>
                    <a:lnTo>
                      <a:pt x="753" y="643"/>
                    </a:lnTo>
                    <a:lnTo>
                      <a:pt x="748" y="589"/>
                    </a:lnTo>
                    <a:lnTo>
                      <a:pt x="738" y="538"/>
                    </a:lnTo>
                    <a:lnTo>
                      <a:pt x="727" y="491"/>
                    </a:lnTo>
                    <a:lnTo>
                      <a:pt x="713" y="448"/>
                    </a:lnTo>
                    <a:lnTo>
                      <a:pt x="699" y="410"/>
                    </a:lnTo>
                    <a:lnTo>
                      <a:pt x="699" y="734"/>
                    </a:lnTo>
                    <a:lnTo>
                      <a:pt x="695" y="766"/>
                    </a:lnTo>
                    <a:lnTo>
                      <a:pt x="688" y="796"/>
                    </a:lnTo>
                    <a:lnTo>
                      <a:pt x="675" y="824"/>
                    </a:lnTo>
                    <a:lnTo>
                      <a:pt x="675" y="1598"/>
                    </a:lnTo>
                    <a:lnTo>
                      <a:pt x="673" y="1623"/>
                    </a:lnTo>
                    <a:lnTo>
                      <a:pt x="664" y="1646"/>
                    </a:lnTo>
                    <a:lnTo>
                      <a:pt x="651" y="1666"/>
                    </a:lnTo>
                    <a:lnTo>
                      <a:pt x="635" y="1683"/>
                    </a:lnTo>
                    <a:lnTo>
                      <a:pt x="614" y="1696"/>
                    </a:lnTo>
                    <a:lnTo>
                      <a:pt x="591" y="1704"/>
                    </a:lnTo>
                    <a:lnTo>
                      <a:pt x="566" y="1707"/>
                    </a:lnTo>
                    <a:lnTo>
                      <a:pt x="541" y="1704"/>
                    </a:lnTo>
                    <a:lnTo>
                      <a:pt x="518" y="1696"/>
                    </a:lnTo>
                    <a:lnTo>
                      <a:pt x="497" y="1683"/>
                    </a:lnTo>
                    <a:lnTo>
                      <a:pt x="481" y="1666"/>
                    </a:lnTo>
                    <a:lnTo>
                      <a:pt x="468" y="1646"/>
                    </a:lnTo>
                    <a:lnTo>
                      <a:pt x="459" y="1623"/>
                    </a:lnTo>
                    <a:lnTo>
                      <a:pt x="457" y="1598"/>
                    </a:lnTo>
                    <a:lnTo>
                      <a:pt x="457" y="944"/>
                    </a:lnTo>
                    <a:lnTo>
                      <a:pt x="454" y="944"/>
                    </a:lnTo>
                    <a:lnTo>
                      <a:pt x="441" y="943"/>
                    </a:lnTo>
                    <a:lnTo>
                      <a:pt x="441" y="1598"/>
                    </a:lnTo>
                    <a:lnTo>
                      <a:pt x="438" y="1623"/>
                    </a:lnTo>
                    <a:lnTo>
                      <a:pt x="430" y="1646"/>
                    </a:lnTo>
                    <a:lnTo>
                      <a:pt x="417" y="1666"/>
                    </a:lnTo>
                    <a:lnTo>
                      <a:pt x="400" y="1683"/>
                    </a:lnTo>
                    <a:lnTo>
                      <a:pt x="379" y="1696"/>
                    </a:lnTo>
                    <a:lnTo>
                      <a:pt x="357" y="1704"/>
                    </a:lnTo>
                    <a:lnTo>
                      <a:pt x="331" y="1707"/>
                    </a:lnTo>
                    <a:lnTo>
                      <a:pt x="307" y="1704"/>
                    </a:lnTo>
                    <a:lnTo>
                      <a:pt x="284" y="1696"/>
                    </a:lnTo>
                    <a:lnTo>
                      <a:pt x="264" y="1683"/>
                    </a:lnTo>
                    <a:lnTo>
                      <a:pt x="247" y="1666"/>
                    </a:lnTo>
                    <a:lnTo>
                      <a:pt x="233" y="1646"/>
                    </a:lnTo>
                    <a:lnTo>
                      <a:pt x="226" y="1623"/>
                    </a:lnTo>
                    <a:lnTo>
                      <a:pt x="222" y="1598"/>
                    </a:lnTo>
                    <a:lnTo>
                      <a:pt x="222" y="818"/>
                    </a:lnTo>
                    <a:lnTo>
                      <a:pt x="223" y="810"/>
                    </a:lnTo>
                    <a:lnTo>
                      <a:pt x="223" y="803"/>
                    </a:lnTo>
                    <a:lnTo>
                      <a:pt x="214" y="770"/>
                    </a:lnTo>
                    <a:lnTo>
                      <a:pt x="210" y="734"/>
                    </a:lnTo>
                    <a:lnTo>
                      <a:pt x="210" y="438"/>
                    </a:lnTo>
                    <a:lnTo>
                      <a:pt x="196" y="481"/>
                    </a:lnTo>
                    <a:lnTo>
                      <a:pt x="185" y="528"/>
                    </a:lnTo>
                    <a:lnTo>
                      <a:pt x="177" y="578"/>
                    </a:lnTo>
                    <a:lnTo>
                      <a:pt x="172" y="632"/>
                    </a:lnTo>
                    <a:lnTo>
                      <a:pt x="169" y="691"/>
                    </a:lnTo>
                    <a:lnTo>
                      <a:pt x="167" y="713"/>
                    </a:lnTo>
                    <a:lnTo>
                      <a:pt x="158" y="734"/>
                    </a:lnTo>
                    <a:lnTo>
                      <a:pt x="145" y="751"/>
                    </a:lnTo>
                    <a:lnTo>
                      <a:pt x="128" y="765"/>
                    </a:lnTo>
                    <a:lnTo>
                      <a:pt x="107" y="773"/>
                    </a:lnTo>
                    <a:lnTo>
                      <a:pt x="85" y="776"/>
                    </a:lnTo>
                    <a:lnTo>
                      <a:pt x="62" y="773"/>
                    </a:lnTo>
                    <a:lnTo>
                      <a:pt x="42" y="765"/>
                    </a:lnTo>
                    <a:lnTo>
                      <a:pt x="24" y="751"/>
                    </a:lnTo>
                    <a:lnTo>
                      <a:pt x="11" y="734"/>
                    </a:lnTo>
                    <a:lnTo>
                      <a:pt x="3" y="713"/>
                    </a:lnTo>
                    <a:lnTo>
                      <a:pt x="0" y="691"/>
                    </a:lnTo>
                    <a:lnTo>
                      <a:pt x="2" y="622"/>
                    </a:lnTo>
                    <a:lnTo>
                      <a:pt x="8" y="559"/>
                    </a:lnTo>
                    <a:lnTo>
                      <a:pt x="18" y="499"/>
                    </a:lnTo>
                    <a:lnTo>
                      <a:pt x="32" y="443"/>
                    </a:lnTo>
                    <a:lnTo>
                      <a:pt x="46" y="392"/>
                    </a:lnTo>
                    <a:lnTo>
                      <a:pt x="65" y="344"/>
                    </a:lnTo>
                    <a:lnTo>
                      <a:pt x="85" y="301"/>
                    </a:lnTo>
                    <a:lnTo>
                      <a:pt x="105" y="260"/>
                    </a:lnTo>
                    <a:lnTo>
                      <a:pt x="128" y="225"/>
                    </a:lnTo>
                    <a:lnTo>
                      <a:pt x="150" y="193"/>
                    </a:lnTo>
                    <a:lnTo>
                      <a:pt x="171" y="163"/>
                    </a:lnTo>
                    <a:lnTo>
                      <a:pt x="193" y="139"/>
                    </a:lnTo>
                    <a:lnTo>
                      <a:pt x="212" y="117"/>
                    </a:lnTo>
                    <a:lnTo>
                      <a:pt x="231" y="98"/>
                    </a:lnTo>
                    <a:lnTo>
                      <a:pt x="248" y="84"/>
                    </a:lnTo>
                    <a:lnTo>
                      <a:pt x="263" y="71"/>
                    </a:lnTo>
                    <a:lnTo>
                      <a:pt x="274" y="63"/>
                    </a:lnTo>
                    <a:lnTo>
                      <a:pt x="281" y="58"/>
                    </a:lnTo>
                    <a:lnTo>
                      <a:pt x="285" y="55"/>
                    </a:lnTo>
                    <a:lnTo>
                      <a:pt x="288" y="53"/>
                    </a:lnTo>
                    <a:lnTo>
                      <a:pt x="293" y="51"/>
                    </a:lnTo>
                    <a:lnTo>
                      <a:pt x="325" y="30"/>
                    </a:lnTo>
                    <a:lnTo>
                      <a:pt x="360" y="13"/>
                    </a:lnTo>
                    <a:lnTo>
                      <a:pt x="397" y="0"/>
                    </a:lnTo>
                    <a:lnTo>
                      <a:pt x="397"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8" name="Freeform 31"/>
              <p:cNvSpPr/>
              <p:nvPr/>
            </p:nvSpPr>
            <p:spPr bwMode="auto">
              <a:xfrm>
                <a:off x="1214" y="699"/>
                <a:ext cx="97" cy="97"/>
              </a:xfrm>
              <a:custGeom>
                <a:avLst/>
                <a:gdLst>
                  <a:gd name="T0" fmla="*/ 242 w 484"/>
                  <a:gd name="T1" fmla="*/ 0 h 483"/>
                  <a:gd name="T2" fmla="*/ 281 w 484"/>
                  <a:gd name="T3" fmla="*/ 2 h 483"/>
                  <a:gd name="T4" fmla="*/ 318 w 484"/>
                  <a:gd name="T5" fmla="*/ 12 h 483"/>
                  <a:gd name="T6" fmla="*/ 353 w 484"/>
                  <a:gd name="T7" fmla="*/ 27 h 483"/>
                  <a:gd name="T8" fmla="*/ 385 w 484"/>
                  <a:gd name="T9" fmla="*/ 46 h 483"/>
                  <a:gd name="T10" fmla="*/ 413 w 484"/>
                  <a:gd name="T11" fmla="*/ 70 h 483"/>
                  <a:gd name="T12" fmla="*/ 437 w 484"/>
                  <a:gd name="T13" fmla="*/ 98 h 483"/>
                  <a:gd name="T14" fmla="*/ 457 w 484"/>
                  <a:gd name="T15" fmla="*/ 130 h 483"/>
                  <a:gd name="T16" fmla="*/ 472 w 484"/>
                  <a:gd name="T17" fmla="*/ 164 h 483"/>
                  <a:gd name="T18" fmla="*/ 480 w 484"/>
                  <a:gd name="T19" fmla="*/ 202 h 483"/>
                  <a:gd name="T20" fmla="*/ 484 w 484"/>
                  <a:gd name="T21" fmla="*/ 242 h 483"/>
                  <a:gd name="T22" fmla="*/ 480 w 484"/>
                  <a:gd name="T23" fmla="*/ 281 h 483"/>
                  <a:gd name="T24" fmla="*/ 472 w 484"/>
                  <a:gd name="T25" fmla="*/ 318 h 483"/>
                  <a:gd name="T26" fmla="*/ 457 w 484"/>
                  <a:gd name="T27" fmla="*/ 352 h 483"/>
                  <a:gd name="T28" fmla="*/ 437 w 484"/>
                  <a:gd name="T29" fmla="*/ 384 h 483"/>
                  <a:gd name="T30" fmla="*/ 413 w 484"/>
                  <a:gd name="T31" fmla="*/ 412 h 483"/>
                  <a:gd name="T32" fmla="*/ 385 w 484"/>
                  <a:gd name="T33" fmla="*/ 437 h 483"/>
                  <a:gd name="T34" fmla="*/ 353 w 484"/>
                  <a:gd name="T35" fmla="*/ 456 h 483"/>
                  <a:gd name="T36" fmla="*/ 318 w 484"/>
                  <a:gd name="T37" fmla="*/ 470 h 483"/>
                  <a:gd name="T38" fmla="*/ 281 w 484"/>
                  <a:gd name="T39" fmla="*/ 480 h 483"/>
                  <a:gd name="T40" fmla="*/ 242 w 484"/>
                  <a:gd name="T41" fmla="*/ 483 h 483"/>
                  <a:gd name="T42" fmla="*/ 203 w 484"/>
                  <a:gd name="T43" fmla="*/ 480 h 483"/>
                  <a:gd name="T44" fmla="*/ 165 w 484"/>
                  <a:gd name="T45" fmla="*/ 470 h 483"/>
                  <a:gd name="T46" fmla="*/ 130 w 484"/>
                  <a:gd name="T47" fmla="*/ 456 h 483"/>
                  <a:gd name="T48" fmla="*/ 98 w 484"/>
                  <a:gd name="T49" fmla="*/ 437 h 483"/>
                  <a:gd name="T50" fmla="*/ 70 w 484"/>
                  <a:gd name="T51" fmla="*/ 412 h 483"/>
                  <a:gd name="T52" fmla="*/ 47 w 484"/>
                  <a:gd name="T53" fmla="*/ 384 h 483"/>
                  <a:gd name="T54" fmla="*/ 27 w 484"/>
                  <a:gd name="T55" fmla="*/ 352 h 483"/>
                  <a:gd name="T56" fmla="*/ 12 w 484"/>
                  <a:gd name="T57" fmla="*/ 318 h 483"/>
                  <a:gd name="T58" fmla="*/ 3 w 484"/>
                  <a:gd name="T59" fmla="*/ 281 h 483"/>
                  <a:gd name="T60" fmla="*/ 0 w 484"/>
                  <a:gd name="T61" fmla="*/ 242 h 483"/>
                  <a:gd name="T62" fmla="*/ 3 w 484"/>
                  <a:gd name="T63" fmla="*/ 202 h 483"/>
                  <a:gd name="T64" fmla="*/ 12 w 484"/>
                  <a:gd name="T65" fmla="*/ 164 h 483"/>
                  <a:gd name="T66" fmla="*/ 27 w 484"/>
                  <a:gd name="T67" fmla="*/ 130 h 483"/>
                  <a:gd name="T68" fmla="*/ 47 w 484"/>
                  <a:gd name="T69" fmla="*/ 98 h 483"/>
                  <a:gd name="T70" fmla="*/ 70 w 484"/>
                  <a:gd name="T71" fmla="*/ 70 h 483"/>
                  <a:gd name="T72" fmla="*/ 98 w 484"/>
                  <a:gd name="T73" fmla="*/ 46 h 483"/>
                  <a:gd name="T74" fmla="*/ 130 w 484"/>
                  <a:gd name="T75" fmla="*/ 27 h 483"/>
                  <a:gd name="T76" fmla="*/ 165 w 484"/>
                  <a:gd name="T77" fmla="*/ 12 h 483"/>
                  <a:gd name="T78" fmla="*/ 203 w 484"/>
                  <a:gd name="T79" fmla="*/ 2 h 483"/>
                  <a:gd name="T80" fmla="*/ 242 w 484"/>
                  <a:gd name="T8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3">
                    <a:moveTo>
                      <a:pt x="242" y="0"/>
                    </a:moveTo>
                    <a:lnTo>
                      <a:pt x="281" y="2"/>
                    </a:lnTo>
                    <a:lnTo>
                      <a:pt x="318" y="12"/>
                    </a:lnTo>
                    <a:lnTo>
                      <a:pt x="353" y="27"/>
                    </a:lnTo>
                    <a:lnTo>
                      <a:pt x="385" y="46"/>
                    </a:lnTo>
                    <a:lnTo>
                      <a:pt x="413" y="70"/>
                    </a:lnTo>
                    <a:lnTo>
                      <a:pt x="437" y="98"/>
                    </a:lnTo>
                    <a:lnTo>
                      <a:pt x="457" y="130"/>
                    </a:lnTo>
                    <a:lnTo>
                      <a:pt x="472" y="164"/>
                    </a:lnTo>
                    <a:lnTo>
                      <a:pt x="480" y="202"/>
                    </a:lnTo>
                    <a:lnTo>
                      <a:pt x="484" y="242"/>
                    </a:lnTo>
                    <a:lnTo>
                      <a:pt x="480" y="281"/>
                    </a:lnTo>
                    <a:lnTo>
                      <a:pt x="472" y="318"/>
                    </a:lnTo>
                    <a:lnTo>
                      <a:pt x="457" y="352"/>
                    </a:lnTo>
                    <a:lnTo>
                      <a:pt x="437" y="384"/>
                    </a:lnTo>
                    <a:lnTo>
                      <a:pt x="413" y="412"/>
                    </a:lnTo>
                    <a:lnTo>
                      <a:pt x="385" y="437"/>
                    </a:lnTo>
                    <a:lnTo>
                      <a:pt x="353" y="456"/>
                    </a:lnTo>
                    <a:lnTo>
                      <a:pt x="318" y="470"/>
                    </a:lnTo>
                    <a:lnTo>
                      <a:pt x="281" y="480"/>
                    </a:lnTo>
                    <a:lnTo>
                      <a:pt x="242" y="483"/>
                    </a:lnTo>
                    <a:lnTo>
                      <a:pt x="203" y="480"/>
                    </a:lnTo>
                    <a:lnTo>
                      <a:pt x="165" y="470"/>
                    </a:lnTo>
                    <a:lnTo>
                      <a:pt x="130" y="456"/>
                    </a:lnTo>
                    <a:lnTo>
                      <a:pt x="98" y="437"/>
                    </a:lnTo>
                    <a:lnTo>
                      <a:pt x="70" y="412"/>
                    </a:lnTo>
                    <a:lnTo>
                      <a:pt x="47" y="384"/>
                    </a:lnTo>
                    <a:lnTo>
                      <a:pt x="27" y="352"/>
                    </a:lnTo>
                    <a:lnTo>
                      <a:pt x="12" y="318"/>
                    </a:lnTo>
                    <a:lnTo>
                      <a:pt x="3" y="281"/>
                    </a:lnTo>
                    <a:lnTo>
                      <a:pt x="0" y="242"/>
                    </a:lnTo>
                    <a:lnTo>
                      <a:pt x="3" y="202"/>
                    </a:lnTo>
                    <a:lnTo>
                      <a:pt x="12" y="164"/>
                    </a:lnTo>
                    <a:lnTo>
                      <a:pt x="27" y="130"/>
                    </a:lnTo>
                    <a:lnTo>
                      <a:pt x="47" y="98"/>
                    </a:lnTo>
                    <a:lnTo>
                      <a:pt x="70" y="70"/>
                    </a:lnTo>
                    <a:lnTo>
                      <a:pt x="98" y="46"/>
                    </a:lnTo>
                    <a:lnTo>
                      <a:pt x="130" y="27"/>
                    </a:lnTo>
                    <a:lnTo>
                      <a:pt x="165" y="12"/>
                    </a:lnTo>
                    <a:lnTo>
                      <a:pt x="203" y="2"/>
                    </a:lnTo>
                    <a:lnTo>
                      <a:pt x="242"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sp>
            <p:nvSpPr>
              <p:cNvPr id="129" name="Freeform 32"/>
              <p:cNvSpPr/>
              <p:nvPr/>
            </p:nvSpPr>
            <p:spPr bwMode="auto">
              <a:xfrm>
                <a:off x="1170" y="798"/>
                <a:ext cx="188" cy="347"/>
              </a:xfrm>
              <a:custGeom>
                <a:avLst/>
                <a:gdLst>
                  <a:gd name="T0" fmla="*/ 462 w 939"/>
                  <a:gd name="T1" fmla="*/ 61 h 1731"/>
                  <a:gd name="T2" fmla="*/ 558 w 939"/>
                  <a:gd name="T3" fmla="*/ 12 h 1731"/>
                  <a:gd name="T4" fmla="*/ 618 w 939"/>
                  <a:gd name="T5" fmla="*/ 44 h 1731"/>
                  <a:gd name="T6" fmla="*/ 659 w 939"/>
                  <a:gd name="T7" fmla="*/ 73 h 1731"/>
                  <a:gd name="T8" fmla="*/ 683 w 939"/>
                  <a:gd name="T9" fmla="*/ 93 h 1731"/>
                  <a:gd name="T10" fmla="*/ 719 w 939"/>
                  <a:gd name="T11" fmla="*/ 125 h 1731"/>
                  <a:gd name="T12" fmla="*/ 761 w 939"/>
                  <a:gd name="T13" fmla="*/ 173 h 1731"/>
                  <a:gd name="T14" fmla="*/ 806 w 939"/>
                  <a:gd name="T15" fmla="*/ 234 h 1731"/>
                  <a:gd name="T16" fmla="*/ 850 w 939"/>
                  <a:gd name="T17" fmla="*/ 310 h 1731"/>
                  <a:gd name="T18" fmla="*/ 890 w 939"/>
                  <a:gd name="T19" fmla="*/ 403 h 1731"/>
                  <a:gd name="T20" fmla="*/ 919 w 939"/>
                  <a:gd name="T21" fmla="*/ 514 h 1731"/>
                  <a:gd name="T22" fmla="*/ 936 w 939"/>
                  <a:gd name="T23" fmla="*/ 641 h 1731"/>
                  <a:gd name="T24" fmla="*/ 936 w 939"/>
                  <a:gd name="T25" fmla="*/ 736 h 1731"/>
                  <a:gd name="T26" fmla="*/ 914 w 939"/>
                  <a:gd name="T27" fmla="*/ 774 h 1731"/>
                  <a:gd name="T28" fmla="*/ 876 w 939"/>
                  <a:gd name="T29" fmla="*/ 796 h 1731"/>
                  <a:gd name="T30" fmla="*/ 831 w 939"/>
                  <a:gd name="T31" fmla="*/ 796 h 1731"/>
                  <a:gd name="T32" fmla="*/ 793 w 939"/>
                  <a:gd name="T33" fmla="*/ 774 h 1731"/>
                  <a:gd name="T34" fmla="*/ 770 w 939"/>
                  <a:gd name="T35" fmla="*/ 736 h 1731"/>
                  <a:gd name="T36" fmla="*/ 764 w 939"/>
                  <a:gd name="T37" fmla="*/ 653 h 1731"/>
                  <a:gd name="T38" fmla="*/ 751 w 939"/>
                  <a:gd name="T39" fmla="*/ 546 h 1731"/>
                  <a:gd name="T40" fmla="*/ 725 w 939"/>
                  <a:gd name="T41" fmla="*/ 455 h 1731"/>
                  <a:gd name="T42" fmla="*/ 709 w 939"/>
                  <a:gd name="T43" fmla="*/ 624 h 1731"/>
                  <a:gd name="T44" fmla="*/ 686 w 939"/>
                  <a:gd name="T45" fmla="*/ 1118 h 1731"/>
                  <a:gd name="T46" fmla="*/ 683 w 939"/>
                  <a:gd name="T47" fmla="*/ 1647 h 1731"/>
                  <a:gd name="T48" fmla="*/ 662 w 939"/>
                  <a:gd name="T49" fmla="*/ 1690 h 1731"/>
                  <a:gd name="T50" fmla="*/ 624 w 939"/>
                  <a:gd name="T51" fmla="*/ 1720 h 1731"/>
                  <a:gd name="T52" fmla="*/ 575 w 939"/>
                  <a:gd name="T53" fmla="*/ 1731 h 1731"/>
                  <a:gd name="T54" fmla="*/ 526 w 939"/>
                  <a:gd name="T55" fmla="*/ 1720 h 1731"/>
                  <a:gd name="T56" fmla="*/ 488 w 939"/>
                  <a:gd name="T57" fmla="*/ 1690 h 1731"/>
                  <a:gd name="T58" fmla="*/ 467 w 939"/>
                  <a:gd name="T59" fmla="*/ 1647 h 1731"/>
                  <a:gd name="T60" fmla="*/ 465 w 939"/>
                  <a:gd name="T61" fmla="*/ 1118 h 1731"/>
                  <a:gd name="T62" fmla="*/ 449 w 939"/>
                  <a:gd name="T63" fmla="*/ 1621 h 1731"/>
                  <a:gd name="T64" fmla="*/ 438 w 939"/>
                  <a:gd name="T65" fmla="*/ 1670 h 1731"/>
                  <a:gd name="T66" fmla="*/ 407 w 939"/>
                  <a:gd name="T67" fmla="*/ 1707 h 1731"/>
                  <a:gd name="T68" fmla="*/ 363 w 939"/>
                  <a:gd name="T69" fmla="*/ 1729 h 1731"/>
                  <a:gd name="T70" fmla="*/ 312 w 939"/>
                  <a:gd name="T71" fmla="*/ 1729 h 1731"/>
                  <a:gd name="T72" fmla="*/ 268 w 939"/>
                  <a:gd name="T73" fmla="*/ 1707 h 1731"/>
                  <a:gd name="T74" fmla="*/ 237 w 939"/>
                  <a:gd name="T75" fmla="*/ 1670 h 1731"/>
                  <a:gd name="T76" fmla="*/ 226 w 939"/>
                  <a:gd name="T77" fmla="*/ 1621 h 1731"/>
                  <a:gd name="T78" fmla="*/ 127 w 939"/>
                  <a:gd name="T79" fmla="*/ 1118 h 1731"/>
                  <a:gd name="T80" fmla="*/ 214 w 939"/>
                  <a:gd name="T81" fmla="*/ 444 h 1731"/>
                  <a:gd name="T82" fmla="*/ 189 w 939"/>
                  <a:gd name="T83" fmla="*/ 535 h 1731"/>
                  <a:gd name="T84" fmla="*/ 175 w 939"/>
                  <a:gd name="T85" fmla="*/ 641 h 1731"/>
                  <a:gd name="T86" fmla="*/ 170 w 939"/>
                  <a:gd name="T87" fmla="*/ 724 h 1731"/>
                  <a:gd name="T88" fmla="*/ 148 w 939"/>
                  <a:gd name="T89" fmla="*/ 762 h 1731"/>
                  <a:gd name="T90" fmla="*/ 110 w 939"/>
                  <a:gd name="T91" fmla="*/ 784 h 1731"/>
                  <a:gd name="T92" fmla="*/ 64 w 939"/>
                  <a:gd name="T93" fmla="*/ 784 h 1731"/>
                  <a:gd name="T94" fmla="*/ 26 w 939"/>
                  <a:gd name="T95" fmla="*/ 762 h 1731"/>
                  <a:gd name="T96" fmla="*/ 4 w 939"/>
                  <a:gd name="T97" fmla="*/ 724 h 1731"/>
                  <a:gd name="T98" fmla="*/ 3 w 939"/>
                  <a:gd name="T99" fmla="*/ 632 h 1731"/>
                  <a:gd name="T100" fmla="*/ 19 w 939"/>
                  <a:gd name="T101" fmla="*/ 505 h 1731"/>
                  <a:gd name="T102" fmla="*/ 48 w 939"/>
                  <a:gd name="T103" fmla="*/ 397 h 1731"/>
                  <a:gd name="T104" fmla="*/ 86 w 939"/>
                  <a:gd name="T105" fmla="*/ 304 h 1731"/>
                  <a:gd name="T106" fmla="*/ 129 w 939"/>
                  <a:gd name="T107" fmla="*/ 228 h 1731"/>
                  <a:gd name="T108" fmla="*/ 175 w 939"/>
                  <a:gd name="T109" fmla="*/ 165 h 1731"/>
                  <a:gd name="T110" fmla="*/ 216 w 939"/>
                  <a:gd name="T111" fmla="*/ 119 h 1731"/>
                  <a:gd name="T112" fmla="*/ 252 w 939"/>
                  <a:gd name="T113" fmla="*/ 84 h 1731"/>
                  <a:gd name="T114" fmla="*/ 278 w 939"/>
                  <a:gd name="T115" fmla="*/ 63 h 1731"/>
                  <a:gd name="T116" fmla="*/ 290 w 939"/>
                  <a:gd name="T117" fmla="*/ 55 h 1731"/>
                  <a:gd name="T118" fmla="*/ 298 w 939"/>
                  <a:gd name="T119" fmla="*/ 51 h 1731"/>
                  <a:gd name="T120" fmla="*/ 365 w 939"/>
                  <a:gd name="T121" fmla="*/ 12 h 1731"/>
                  <a:gd name="T122" fmla="*/ 403 w 939"/>
                  <a:gd name="T123" fmla="*/ 0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9" h="1731">
                    <a:moveTo>
                      <a:pt x="403" y="0"/>
                    </a:moveTo>
                    <a:lnTo>
                      <a:pt x="462" y="61"/>
                    </a:lnTo>
                    <a:lnTo>
                      <a:pt x="522" y="1"/>
                    </a:lnTo>
                    <a:lnTo>
                      <a:pt x="558" y="12"/>
                    </a:lnTo>
                    <a:lnTo>
                      <a:pt x="591" y="28"/>
                    </a:lnTo>
                    <a:lnTo>
                      <a:pt x="618" y="44"/>
                    </a:lnTo>
                    <a:lnTo>
                      <a:pt x="640" y="59"/>
                    </a:lnTo>
                    <a:lnTo>
                      <a:pt x="659" y="73"/>
                    </a:lnTo>
                    <a:lnTo>
                      <a:pt x="670" y="82"/>
                    </a:lnTo>
                    <a:lnTo>
                      <a:pt x="683" y="93"/>
                    </a:lnTo>
                    <a:lnTo>
                      <a:pt x="699" y="108"/>
                    </a:lnTo>
                    <a:lnTo>
                      <a:pt x="719" y="125"/>
                    </a:lnTo>
                    <a:lnTo>
                      <a:pt x="738" y="147"/>
                    </a:lnTo>
                    <a:lnTo>
                      <a:pt x="761" y="173"/>
                    </a:lnTo>
                    <a:lnTo>
                      <a:pt x="784" y="201"/>
                    </a:lnTo>
                    <a:lnTo>
                      <a:pt x="806" y="234"/>
                    </a:lnTo>
                    <a:lnTo>
                      <a:pt x="828" y="270"/>
                    </a:lnTo>
                    <a:lnTo>
                      <a:pt x="850" y="310"/>
                    </a:lnTo>
                    <a:lnTo>
                      <a:pt x="871" y="356"/>
                    </a:lnTo>
                    <a:lnTo>
                      <a:pt x="890" y="403"/>
                    </a:lnTo>
                    <a:lnTo>
                      <a:pt x="906" y="457"/>
                    </a:lnTo>
                    <a:lnTo>
                      <a:pt x="919" y="514"/>
                    </a:lnTo>
                    <a:lnTo>
                      <a:pt x="930" y="576"/>
                    </a:lnTo>
                    <a:lnTo>
                      <a:pt x="936" y="641"/>
                    </a:lnTo>
                    <a:lnTo>
                      <a:pt x="939" y="713"/>
                    </a:lnTo>
                    <a:lnTo>
                      <a:pt x="936" y="736"/>
                    </a:lnTo>
                    <a:lnTo>
                      <a:pt x="928" y="756"/>
                    </a:lnTo>
                    <a:lnTo>
                      <a:pt x="914" y="774"/>
                    </a:lnTo>
                    <a:lnTo>
                      <a:pt x="896" y="786"/>
                    </a:lnTo>
                    <a:lnTo>
                      <a:pt x="876" y="796"/>
                    </a:lnTo>
                    <a:lnTo>
                      <a:pt x="853" y="799"/>
                    </a:lnTo>
                    <a:lnTo>
                      <a:pt x="831" y="796"/>
                    </a:lnTo>
                    <a:lnTo>
                      <a:pt x="810" y="786"/>
                    </a:lnTo>
                    <a:lnTo>
                      <a:pt x="793" y="774"/>
                    </a:lnTo>
                    <a:lnTo>
                      <a:pt x="779" y="756"/>
                    </a:lnTo>
                    <a:lnTo>
                      <a:pt x="770" y="736"/>
                    </a:lnTo>
                    <a:lnTo>
                      <a:pt x="767" y="713"/>
                    </a:lnTo>
                    <a:lnTo>
                      <a:pt x="764" y="653"/>
                    </a:lnTo>
                    <a:lnTo>
                      <a:pt x="759" y="597"/>
                    </a:lnTo>
                    <a:lnTo>
                      <a:pt x="751" y="546"/>
                    </a:lnTo>
                    <a:lnTo>
                      <a:pt x="738" y="498"/>
                    </a:lnTo>
                    <a:lnTo>
                      <a:pt x="725" y="455"/>
                    </a:lnTo>
                    <a:lnTo>
                      <a:pt x="709" y="416"/>
                    </a:lnTo>
                    <a:lnTo>
                      <a:pt x="709" y="624"/>
                    </a:lnTo>
                    <a:lnTo>
                      <a:pt x="796" y="1118"/>
                    </a:lnTo>
                    <a:lnTo>
                      <a:pt x="686" y="1118"/>
                    </a:lnTo>
                    <a:lnTo>
                      <a:pt x="686" y="1621"/>
                    </a:lnTo>
                    <a:lnTo>
                      <a:pt x="683" y="1647"/>
                    </a:lnTo>
                    <a:lnTo>
                      <a:pt x="675" y="1670"/>
                    </a:lnTo>
                    <a:lnTo>
                      <a:pt x="662" y="1690"/>
                    </a:lnTo>
                    <a:lnTo>
                      <a:pt x="645" y="1707"/>
                    </a:lnTo>
                    <a:lnTo>
                      <a:pt x="624" y="1720"/>
                    </a:lnTo>
                    <a:lnTo>
                      <a:pt x="601" y="1729"/>
                    </a:lnTo>
                    <a:lnTo>
                      <a:pt x="575" y="1731"/>
                    </a:lnTo>
                    <a:lnTo>
                      <a:pt x="549" y="1729"/>
                    </a:lnTo>
                    <a:lnTo>
                      <a:pt x="526" y="1720"/>
                    </a:lnTo>
                    <a:lnTo>
                      <a:pt x="505" y="1707"/>
                    </a:lnTo>
                    <a:lnTo>
                      <a:pt x="488" y="1690"/>
                    </a:lnTo>
                    <a:lnTo>
                      <a:pt x="476" y="1670"/>
                    </a:lnTo>
                    <a:lnTo>
                      <a:pt x="467" y="1647"/>
                    </a:lnTo>
                    <a:lnTo>
                      <a:pt x="465" y="1621"/>
                    </a:lnTo>
                    <a:lnTo>
                      <a:pt x="465" y="1118"/>
                    </a:lnTo>
                    <a:lnTo>
                      <a:pt x="449" y="1118"/>
                    </a:lnTo>
                    <a:lnTo>
                      <a:pt x="449" y="1621"/>
                    </a:lnTo>
                    <a:lnTo>
                      <a:pt x="445" y="1647"/>
                    </a:lnTo>
                    <a:lnTo>
                      <a:pt x="438" y="1670"/>
                    </a:lnTo>
                    <a:lnTo>
                      <a:pt x="424" y="1690"/>
                    </a:lnTo>
                    <a:lnTo>
                      <a:pt x="407" y="1707"/>
                    </a:lnTo>
                    <a:lnTo>
                      <a:pt x="386" y="1720"/>
                    </a:lnTo>
                    <a:lnTo>
                      <a:pt x="363" y="1729"/>
                    </a:lnTo>
                    <a:lnTo>
                      <a:pt x="338" y="1731"/>
                    </a:lnTo>
                    <a:lnTo>
                      <a:pt x="312" y="1729"/>
                    </a:lnTo>
                    <a:lnTo>
                      <a:pt x="289" y="1720"/>
                    </a:lnTo>
                    <a:lnTo>
                      <a:pt x="268" y="1707"/>
                    </a:lnTo>
                    <a:lnTo>
                      <a:pt x="251" y="1690"/>
                    </a:lnTo>
                    <a:lnTo>
                      <a:pt x="237" y="1670"/>
                    </a:lnTo>
                    <a:lnTo>
                      <a:pt x="230" y="1647"/>
                    </a:lnTo>
                    <a:lnTo>
                      <a:pt x="226" y="1621"/>
                    </a:lnTo>
                    <a:lnTo>
                      <a:pt x="226" y="1118"/>
                    </a:lnTo>
                    <a:lnTo>
                      <a:pt x="127" y="1118"/>
                    </a:lnTo>
                    <a:lnTo>
                      <a:pt x="214" y="621"/>
                    </a:lnTo>
                    <a:lnTo>
                      <a:pt x="214" y="444"/>
                    </a:lnTo>
                    <a:lnTo>
                      <a:pt x="200" y="488"/>
                    </a:lnTo>
                    <a:lnTo>
                      <a:pt x="189" y="535"/>
                    </a:lnTo>
                    <a:lnTo>
                      <a:pt x="180" y="586"/>
                    </a:lnTo>
                    <a:lnTo>
                      <a:pt x="175" y="641"/>
                    </a:lnTo>
                    <a:lnTo>
                      <a:pt x="172" y="700"/>
                    </a:lnTo>
                    <a:lnTo>
                      <a:pt x="170" y="724"/>
                    </a:lnTo>
                    <a:lnTo>
                      <a:pt x="161" y="745"/>
                    </a:lnTo>
                    <a:lnTo>
                      <a:pt x="148" y="762"/>
                    </a:lnTo>
                    <a:lnTo>
                      <a:pt x="130" y="775"/>
                    </a:lnTo>
                    <a:lnTo>
                      <a:pt x="110" y="784"/>
                    </a:lnTo>
                    <a:lnTo>
                      <a:pt x="86" y="786"/>
                    </a:lnTo>
                    <a:lnTo>
                      <a:pt x="64" y="784"/>
                    </a:lnTo>
                    <a:lnTo>
                      <a:pt x="43" y="775"/>
                    </a:lnTo>
                    <a:lnTo>
                      <a:pt x="26" y="762"/>
                    </a:lnTo>
                    <a:lnTo>
                      <a:pt x="13" y="745"/>
                    </a:lnTo>
                    <a:lnTo>
                      <a:pt x="4" y="724"/>
                    </a:lnTo>
                    <a:lnTo>
                      <a:pt x="0" y="700"/>
                    </a:lnTo>
                    <a:lnTo>
                      <a:pt x="3" y="632"/>
                    </a:lnTo>
                    <a:lnTo>
                      <a:pt x="9" y="567"/>
                    </a:lnTo>
                    <a:lnTo>
                      <a:pt x="19" y="505"/>
                    </a:lnTo>
                    <a:lnTo>
                      <a:pt x="32" y="449"/>
                    </a:lnTo>
                    <a:lnTo>
                      <a:pt x="48" y="397"/>
                    </a:lnTo>
                    <a:lnTo>
                      <a:pt x="67" y="348"/>
                    </a:lnTo>
                    <a:lnTo>
                      <a:pt x="86" y="304"/>
                    </a:lnTo>
                    <a:lnTo>
                      <a:pt x="107" y="263"/>
                    </a:lnTo>
                    <a:lnTo>
                      <a:pt x="129" y="228"/>
                    </a:lnTo>
                    <a:lnTo>
                      <a:pt x="153" y="195"/>
                    </a:lnTo>
                    <a:lnTo>
                      <a:pt x="175" y="165"/>
                    </a:lnTo>
                    <a:lnTo>
                      <a:pt x="196" y="140"/>
                    </a:lnTo>
                    <a:lnTo>
                      <a:pt x="216" y="119"/>
                    </a:lnTo>
                    <a:lnTo>
                      <a:pt x="235" y="99"/>
                    </a:lnTo>
                    <a:lnTo>
                      <a:pt x="252" y="84"/>
                    </a:lnTo>
                    <a:lnTo>
                      <a:pt x="267" y="72"/>
                    </a:lnTo>
                    <a:lnTo>
                      <a:pt x="278" y="63"/>
                    </a:lnTo>
                    <a:lnTo>
                      <a:pt x="286" y="57"/>
                    </a:lnTo>
                    <a:lnTo>
                      <a:pt x="290" y="55"/>
                    </a:lnTo>
                    <a:lnTo>
                      <a:pt x="294" y="54"/>
                    </a:lnTo>
                    <a:lnTo>
                      <a:pt x="298" y="51"/>
                    </a:lnTo>
                    <a:lnTo>
                      <a:pt x="331" y="29"/>
                    </a:lnTo>
                    <a:lnTo>
                      <a:pt x="365" y="12"/>
                    </a:lnTo>
                    <a:lnTo>
                      <a:pt x="402" y="0"/>
                    </a:lnTo>
                    <a:lnTo>
                      <a:pt x="403" y="0"/>
                    </a:lnTo>
                    <a:close/>
                  </a:path>
                </a:pathLst>
              </a:custGeom>
              <a:grpFill/>
              <a:ln w="0">
                <a:noFill/>
                <a:prstDash val="solid"/>
                <a:round/>
              </a:ln>
            </p:spPr>
            <p:txBody>
              <a:bodyPr vert="horz" wrap="square" lIns="68580" tIns="34290" rIns="68580" bIns="34290" numCol="1" anchor="t" anchorCtr="0" compatLnSpc="1"/>
              <a:lstStyle/>
              <a:p>
                <a:pPr defTabSz="685800">
                  <a:defRPr/>
                </a:pPr>
                <a:endParaRPr lang="en-US" sz="1350" kern="0">
                  <a:solidFill>
                    <a:prstClr val="black"/>
                  </a:solidFill>
                  <a:latin typeface="Calibri" panose="020F0502020204030204"/>
                </a:endParaRPr>
              </a:p>
            </p:txBody>
          </p:sp>
        </p:grpSp>
      </p:grpSp>
      <p:sp>
        <p:nvSpPr>
          <p:cNvPr id="130" name="Title 1"/>
          <p:cNvSpPr>
            <a:spLocks noGrp="1"/>
          </p:cNvSpPr>
          <p:nvPr>
            <p:ph type="title"/>
          </p:nvPr>
        </p:nvSpPr>
        <p:spPr>
          <a:xfrm>
            <a:off x="2247307" y="996423"/>
            <a:ext cx="6626945" cy="969771"/>
          </a:xfrm>
        </p:spPr>
        <p:txBody>
          <a:bodyPr>
            <a:normAutofit fontScale="90000"/>
          </a:bodyPr>
          <a:lstStyle/>
          <a:p>
            <a:r>
              <a:rPr lang="en-US" dirty="0" err="1"/>
              <a:t>Hukum</a:t>
            </a:r>
            <a:r>
              <a:rPr lang="en-US" dirty="0"/>
              <a:t> </a:t>
            </a:r>
            <a:r>
              <a:rPr lang="en-US" dirty="0" err="1"/>
              <a:t>Perkalian</a:t>
            </a:r>
            <a:br>
              <a:rPr lang="en-US" dirty="0"/>
            </a:br>
            <a:r>
              <a:rPr lang="en-US" dirty="0" err="1"/>
              <a:t>kejadian</a:t>
            </a:r>
            <a:r>
              <a:rPr lang="en-US" dirty="0"/>
              <a:t> </a:t>
            </a:r>
            <a:r>
              <a:rPr lang="en-US" dirty="0" err="1" smtClean="0"/>
              <a:t>Bersyarat</a:t>
            </a:r>
            <a:r>
              <a:rPr lang="en-US" dirty="0" smtClean="0"/>
              <a:t>(</a:t>
            </a:r>
            <a:br>
              <a:rPr lang="en-US" dirty="0" smtClean="0"/>
            </a:br>
            <a:r>
              <a:rPr lang="en-US" dirty="0" smtClean="0"/>
              <a:t>dependent </a:t>
            </a:r>
            <a:r>
              <a:rPr lang="en-US" dirty="0"/>
              <a:t>event )</a:t>
            </a:r>
            <a:endParaRPr lang="en-US" dirty="0"/>
          </a:p>
        </p:txBody>
      </p:sp>
      <p:pic>
        <p:nvPicPr>
          <p:cNvPr id="131" name="Picture 13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705510" y="5340924"/>
            <a:ext cx="2806780" cy="3577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PROBABILITAS</a:t>
            </a:r>
            <a:endParaRPr lang="en-US" dirty="0"/>
          </a:p>
        </p:txBody>
      </p:sp>
      <p:sp>
        <p:nvSpPr>
          <p:cNvPr id="170" name="Rectangle 169"/>
          <p:cNvSpPr/>
          <p:nvPr/>
        </p:nvSpPr>
        <p:spPr>
          <a:xfrm>
            <a:off x="17105" y="1480817"/>
            <a:ext cx="9141619" cy="506262"/>
          </a:xfrm>
          <a:prstGeom prst="rect">
            <a:avLst/>
          </a:prstGeom>
          <a:solidFill>
            <a:schemeClr val="bg1">
              <a:lumMod val="8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1" name="Rectangle 6"/>
          <p:cNvSpPr/>
          <p:nvPr/>
        </p:nvSpPr>
        <p:spPr>
          <a:xfrm flipH="1" flipV="1">
            <a:off x="1330828" y="2601979"/>
            <a:ext cx="6214034" cy="1256414"/>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1" fmla="*/ 0 w 6324600"/>
              <a:gd name="connsiteY0-2" fmla="*/ 0 h 3505200"/>
              <a:gd name="connsiteX1-3" fmla="*/ 6324600 w 6324600"/>
              <a:gd name="connsiteY1-4" fmla="*/ 0 h 3505200"/>
              <a:gd name="connsiteX2-5" fmla="*/ 6324600 w 6324600"/>
              <a:gd name="connsiteY2-6" fmla="*/ 3505200 h 3505200"/>
              <a:gd name="connsiteX3-7" fmla="*/ 0 w 6324600"/>
              <a:gd name="connsiteY3-8" fmla="*/ 0 h 3505200"/>
              <a:gd name="connsiteX0-9" fmla="*/ 6324600 w 6416040"/>
              <a:gd name="connsiteY0-10" fmla="*/ 3505200 h 3596640"/>
              <a:gd name="connsiteX1-11" fmla="*/ 0 w 6416040"/>
              <a:gd name="connsiteY1-12" fmla="*/ 0 h 3596640"/>
              <a:gd name="connsiteX2-13" fmla="*/ 6324600 w 6416040"/>
              <a:gd name="connsiteY2-14" fmla="*/ 0 h 3596640"/>
              <a:gd name="connsiteX3-15" fmla="*/ 6416040 w 6416040"/>
              <a:gd name="connsiteY3-16" fmla="*/ 3596640 h 3596640"/>
              <a:gd name="connsiteX0-17" fmla="*/ 2327787 w 6416040"/>
              <a:gd name="connsiteY0-18" fmla="*/ 1941871 h 3596640"/>
              <a:gd name="connsiteX1-19" fmla="*/ 0 w 6416040"/>
              <a:gd name="connsiteY1-20" fmla="*/ 0 h 3596640"/>
              <a:gd name="connsiteX2-21" fmla="*/ 6324600 w 6416040"/>
              <a:gd name="connsiteY2-22" fmla="*/ 0 h 3596640"/>
              <a:gd name="connsiteX3-23" fmla="*/ 6416040 w 6416040"/>
              <a:gd name="connsiteY3-24" fmla="*/ 3596640 h 3596640"/>
              <a:gd name="connsiteX0-25" fmla="*/ 0 w 6416040"/>
              <a:gd name="connsiteY0-26" fmla="*/ 0 h 3596640"/>
              <a:gd name="connsiteX1-27" fmla="*/ 6324600 w 6416040"/>
              <a:gd name="connsiteY1-28" fmla="*/ 0 h 3596640"/>
              <a:gd name="connsiteX2-29" fmla="*/ 6416040 w 6416040"/>
              <a:gd name="connsiteY2-30" fmla="*/ 3596640 h 3596640"/>
              <a:gd name="connsiteX0-31" fmla="*/ 0 w 6416040"/>
              <a:gd name="connsiteY0-32" fmla="*/ 0 h 3596640"/>
              <a:gd name="connsiteX1-33" fmla="*/ 6324600 w 6416040"/>
              <a:gd name="connsiteY1-34" fmla="*/ 0 h 3596640"/>
              <a:gd name="connsiteX2-35" fmla="*/ 6416040 w 6416040"/>
              <a:gd name="connsiteY2-36" fmla="*/ 3596640 h 3596640"/>
              <a:gd name="connsiteX3-37" fmla="*/ 0 w 6416040"/>
              <a:gd name="connsiteY3-38" fmla="*/ 0 h 3596640"/>
              <a:gd name="connsiteX0-39" fmla="*/ 6416040 w 6507480"/>
              <a:gd name="connsiteY0-40" fmla="*/ 3596640 h 3688080"/>
              <a:gd name="connsiteX1-41" fmla="*/ 0 w 6507480"/>
              <a:gd name="connsiteY1-42" fmla="*/ 0 h 3688080"/>
              <a:gd name="connsiteX2-43" fmla="*/ 6324600 w 6507480"/>
              <a:gd name="connsiteY2-44" fmla="*/ 0 h 3688080"/>
              <a:gd name="connsiteX3-45" fmla="*/ 6507480 w 6507480"/>
              <a:gd name="connsiteY3-46" fmla="*/ 3688080 h 3688080"/>
              <a:gd name="connsiteX0-47" fmla="*/ 1563821 w 6507480"/>
              <a:gd name="connsiteY0-48" fmla="*/ 3050950 h 3688080"/>
              <a:gd name="connsiteX1-49" fmla="*/ 0 w 6507480"/>
              <a:gd name="connsiteY1-50" fmla="*/ 0 h 3688080"/>
              <a:gd name="connsiteX2-51" fmla="*/ 6324600 w 6507480"/>
              <a:gd name="connsiteY2-52" fmla="*/ 0 h 3688080"/>
              <a:gd name="connsiteX3-53" fmla="*/ 6507480 w 6507480"/>
              <a:gd name="connsiteY3-54" fmla="*/ 3688080 h 3688080"/>
              <a:gd name="connsiteX0-55" fmla="*/ 0 w 6507480"/>
              <a:gd name="connsiteY0-56" fmla="*/ 0 h 3688080"/>
              <a:gd name="connsiteX1-57" fmla="*/ 6324600 w 6507480"/>
              <a:gd name="connsiteY1-58" fmla="*/ 0 h 3688080"/>
              <a:gd name="connsiteX2-59" fmla="*/ 6507480 w 6507480"/>
              <a:gd name="connsiteY2-60" fmla="*/ 3688080 h 3688080"/>
              <a:gd name="connsiteX0-61" fmla="*/ 0 w 6324600"/>
              <a:gd name="connsiteY0-62" fmla="*/ 0 h 2168996"/>
              <a:gd name="connsiteX1-63" fmla="*/ 6324600 w 6324600"/>
              <a:gd name="connsiteY1-64" fmla="*/ 0 h 2168996"/>
              <a:gd name="connsiteX2-65" fmla="*/ 6242009 w 6324600"/>
              <a:gd name="connsiteY2-66" fmla="*/ 2168996 h 2168996"/>
              <a:gd name="connsiteX0-67" fmla="*/ 0 w 6522228"/>
              <a:gd name="connsiteY0-68" fmla="*/ 0 h 2404970"/>
              <a:gd name="connsiteX1-69" fmla="*/ 6324600 w 6522228"/>
              <a:gd name="connsiteY1-70" fmla="*/ 0 h 2404970"/>
              <a:gd name="connsiteX2-71" fmla="*/ 6522228 w 6522228"/>
              <a:gd name="connsiteY2-72" fmla="*/ 2404970 h 2404970"/>
              <a:gd name="connsiteX0-73" fmla="*/ 0 w 7057136"/>
              <a:gd name="connsiteY0-74" fmla="*/ 0 h 2589105"/>
              <a:gd name="connsiteX1-75" fmla="*/ 6324600 w 7057136"/>
              <a:gd name="connsiteY1-76" fmla="*/ 0 h 2589105"/>
              <a:gd name="connsiteX2-77" fmla="*/ 6522228 w 7057136"/>
              <a:gd name="connsiteY2-78" fmla="*/ 2404970 h 2589105"/>
              <a:gd name="connsiteX0-79" fmla="*/ 0 w 6522228"/>
              <a:gd name="connsiteY0-80" fmla="*/ 0 h 2884378"/>
              <a:gd name="connsiteX1-81" fmla="*/ 6324600 w 6522228"/>
              <a:gd name="connsiteY1-82" fmla="*/ 0 h 2884378"/>
              <a:gd name="connsiteX2-83" fmla="*/ 6522228 w 6522228"/>
              <a:gd name="connsiteY2-84" fmla="*/ 2404970 h 2884378"/>
              <a:gd name="connsiteX0-85" fmla="*/ 0 w 6959565"/>
              <a:gd name="connsiteY0-86" fmla="*/ 0 h 2629590"/>
              <a:gd name="connsiteX1-87" fmla="*/ 6324600 w 6959565"/>
              <a:gd name="connsiteY1-88" fmla="*/ 0 h 2629590"/>
              <a:gd name="connsiteX2-89" fmla="*/ 6522228 w 6959565"/>
              <a:gd name="connsiteY2-90" fmla="*/ 2404970 h 2629590"/>
              <a:gd name="connsiteX0-91" fmla="*/ 0 w 6959565"/>
              <a:gd name="connsiteY0-92" fmla="*/ 0 h 2629590"/>
              <a:gd name="connsiteX1-93" fmla="*/ 6324600 w 6959565"/>
              <a:gd name="connsiteY1-94" fmla="*/ 0 h 2629590"/>
              <a:gd name="connsiteX2-95" fmla="*/ 6522228 w 6959565"/>
              <a:gd name="connsiteY2-96" fmla="*/ 2404970 h 2629590"/>
              <a:gd name="connsiteX0-97" fmla="*/ 0 w 6522228"/>
              <a:gd name="connsiteY0-98" fmla="*/ 0 h 2404970"/>
              <a:gd name="connsiteX1-99" fmla="*/ 6324600 w 6522228"/>
              <a:gd name="connsiteY1-100" fmla="*/ 0 h 2404970"/>
              <a:gd name="connsiteX2-101" fmla="*/ 6522228 w 6522228"/>
              <a:gd name="connsiteY2-102" fmla="*/ 2404970 h 2404970"/>
              <a:gd name="connsiteX0-103" fmla="*/ 0 w 6839285"/>
              <a:gd name="connsiteY0-104" fmla="*/ 178145 h 2583115"/>
              <a:gd name="connsiteX1-105" fmla="*/ 6324600 w 6839285"/>
              <a:gd name="connsiteY1-106" fmla="*/ 178145 h 2583115"/>
              <a:gd name="connsiteX2-107" fmla="*/ 6522228 w 6839285"/>
              <a:gd name="connsiteY2-108" fmla="*/ 2583115 h 2583115"/>
              <a:gd name="connsiteX0-109" fmla="*/ 0 w 6522228"/>
              <a:gd name="connsiteY0-110" fmla="*/ 0 h 2404970"/>
              <a:gd name="connsiteX1-111" fmla="*/ 3699387 w 6522228"/>
              <a:gd name="connsiteY1-112" fmla="*/ 575187 h 2404970"/>
              <a:gd name="connsiteX2-113" fmla="*/ 6522228 w 6522228"/>
              <a:gd name="connsiteY2-114" fmla="*/ 2404970 h 2404970"/>
              <a:gd name="connsiteX0-115" fmla="*/ 0 w 6522228"/>
              <a:gd name="connsiteY0-116" fmla="*/ 5635 h 2410605"/>
              <a:gd name="connsiteX1-117" fmla="*/ 3699387 w 6522228"/>
              <a:gd name="connsiteY1-118" fmla="*/ 580822 h 2410605"/>
              <a:gd name="connsiteX2-119" fmla="*/ 6522228 w 6522228"/>
              <a:gd name="connsiteY2-120" fmla="*/ 2410605 h 2410605"/>
              <a:gd name="connsiteX0-121" fmla="*/ 0 w 6522228"/>
              <a:gd name="connsiteY0-122" fmla="*/ 5635 h 2410605"/>
              <a:gd name="connsiteX1-123" fmla="*/ 3699387 w 6522228"/>
              <a:gd name="connsiteY1-124" fmla="*/ 580822 h 2410605"/>
              <a:gd name="connsiteX2-125" fmla="*/ 6522228 w 6522228"/>
              <a:gd name="connsiteY2-126" fmla="*/ 2410605 h 2410605"/>
              <a:gd name="connsiteX0-127" fmla="*/ 0 w 6522228"/>
              <a:gd name="connsiteY0-128" fmla="*/ 6310 h 2411280"/>
              <a:gd name="connsiteX1-129" fmla="*/ 4628535 w 6522228"/>
              <a:gd name="connsiteY1-130" fmla="*/ 552000 h 2411280"/>
              <a:gd name="connsiteX2-131" fmla="*/ 6522228 w 6522228"/>
              <a:gd name="connsiteY2-132" fmla="*/ 2411280 h 2411280"/>
              <a:gd name="connsiteX0-133" fmla="*/ 0 w 6522228"/>
              <a:gd name="connsiteY0-134" fmla="*/ 5347 h 2410317"/>
              <a:gd name="connsiteX1-135" fmla="*/ 4023851 w 6522228"/>
              <a:gd name="connsiteY1-136" fmla="*/ 595282 h 2410317"/>
              <a:gd name="connsiteX2-137" fmla="*/ 6522228 w 6522228"/>
              <a:gd name="connsiteY2-138" fmla="*/ 2410317 h 2410317"/>
              <a:gd name="connsiteX0-139" fmla="*/ 0 w 6509203"/>
              <a:gd name="connsiteY0-140" fmla="*/ 163951 h 1949489"/>
              <a:gd name="connsiteX1-141" fmla="*/ 4010826 w 6509203"/>
              <a:gd name="connsiteY1-142" fmla="*/ 134454 h 1949489"/>
              <a:gd name="connsiteX2-143" fmla="*/ 6509203 w 6509203"/>
              <a:gd name="connsiteY2-144" fmla="*/ 1949489 h 1949489"/>
              <a:gd name="connsiteX0-145" fmla="*/ 0 w 6535251"/>
              <a:gd name="connsiteY0-146" fmla="*/ 155212 h 1822763"/>
              <a:gd name="connsiteX1-147" fmla="*/ 4010826 w 6535251"/>
              <a:gd name="connsiteY1-148" fmla="*/ 125715 h 1822763"/>
              <a:gd name="connsiteX2-149" fmla="*/ 6535251 w 6535251"/>
              <a:gd name="connsiteY2-150" fmla="*/ 1822763 h 1822763"/>
              <a:gd name="connsiteX0-151" fmla="*/ 0 w 6535251"/>
              <a:gd name="connsiteY0-152" fmla="*/ 155212 h 1822763"/>
              <a:gd name="connsiteX1-153" fmla="*/ 4010826 w 6535251"/>
              <a:gd name="connsiteY1-154" fmla="*/ 125715 h 1822763"/>
              <a:gd name="connsiteX2-155" fmla="*/ 6535251 w 6535251"/>
              <a:gd name="connsiteY2-156" fmla="*/ 1822763 h 1822763"/>
              <a:gd name="connsiteX0-157" fmla="*/ 0 w 6535251"/>
              <a:gd name="connsiteY0-158" fmla="*/ 10655 h 1678206"/>
              <a:gd name="connsiteX1-159" fmla="*/ 4062921 w 6535251"/>
              <a:gd name="connsiteY1-160" fmla="*/ 335120 h 1678206"/>
              <a:gd name="connsiteX2-161" fmla="*/ 6535251 w 6535251"/>
              <a:gd name="connsiteY2-162" fmla="*/ 1678206 h 1678206"/>
              <a:gd name="connsiteX0-163" fmla="*/ 0 w 6535251"/>
              <a:gd name="connsiteY0-164" fmla="*/ 3375 h 1670926"/>
              <a:gd name="connsiteX1-165" fmla="*/ 4128041 w 6535251"/>
              <a:gd name="connsiteY1-166" fmla="*/ 637556 h 1670926"/>
              <a:gd name="connsiteX2-167" fmla="*/ 6535251 w 6535251"/>
              <a:gd name="connsiteY2-168" fmla="*/ 1670926 h 1670926"/>
              <a:gd name="connsiteX0-169" fmla="*/ 0 w 6535251"/>
              <a:gd name="connsiteY0-170" fmla="*/ 7668 h 1675219"/>
              <a:gd name="connsiteX1-171" fmla="*/ 4023848 w 6535251"/>
              <a:gd name="connsiteY1-172" fmla="*/ 391126 h 1675219"/>
              <a:gd name="connsiteX2-173" fmla="*/ 6535251 w 6535251"/>
              <a:gd name="connsiteY2-174" fmla="*/ 1675219 h 1675219"/>
              <a:gd name="connsiteX0-175" fmla="*/ 0 w 6535251"/>
              <a:gd name="connsiteY0-176" fmla="*/ 7668 h 1675219"/>
              <a:gd name="connsiteX1-177" fmla="*/ 4023848 w 6535251"/>
              <a:gd name="connsiteY1-178" fmla="*/ 391126 h 1675219"/>
              <a:gd name="connsiteX2-179" fmla="*/ 6535251 w 6535251"/>
              <a:gd name="connsiteY2-180" fmla="*/ 1675219 h 1675219"/>
            </a:gdLst>
            <a:ahLst/>
            <a:cxnLst>
              <a:cxn ang="0">
                <a:pos x="connsiteX0-1" y="connsiteY0-2"/>
              </a:cxn>
              <a:cxn ang="0">
                <a:pos x="connsiteX1-3" y="connsiteY1-4"/>
              </a:cxn>
              <a:cxn ang="0">
                <a:pos x="connsiteX2-5" y="connsiteY2-6"/>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2" name="Rectangle 6"/>
          <p:cNvSpPr/>
          <p:nvPr/>
        </p:nvSpPr>
        <p:spPr>
          <a:xfrm flipH="1">
            <a:off x="1330828" y="4170841"/>
            <a:ext cx="6214034" cy="1256414"/>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1" fmla="*/ 0 w 6324600"/>
              <a:gd name="connsiteY0-2" fmla="*/ 0 h 3505200"/>
              <a:gd name="connsiteX1-3" fmla="*/ 6324600 w 6324600"/>
              <a:gd name="connsiteY1-4" fmla="*/ 0 h 3505200"/>
              <a:gd name="connsiteX2-5" fmla="*/ 6324600 w 6324600"/>
              <a:gd name="connsiteY2-6" fmla="*/ 3505200 h 3505200"/>
              <a:gd name="connsiteX3-7" fmla="*/ 0 w 6324600"/>
              <a:gd name="connsiteY3-8" fmla="*/ 0 h 3505200"/>
              <a:gd name="connsiteX0-9" fmla="*/ 6324600 w 6416040"/>
              <a:gd name="connsiteY0-10" fmla="*/ 3505200 h 3596640"/>
              <a:gd name="connsiteX1-11" fmla="*/ 0 w 6416040"/>
              <a:gd name="connsiteY1-12" fmla="*/ 0 h 3596640"/>
              <a:gd name="connsiteX2-13" fmla="*/ 6324600 w 6416040"/>
              <a:gd name="connsiteY2-14" fmla="*/ 0 h 3596640"/>
              <a:gd name="connsiteX3-15" fmla="*/ 6416040 w 6416040"/>
              <a:gd name="connsiteY3-16" fmla="*/ 3596640 h 3596640"/>
              <a:gd name="connsiteX0-17" fmla="*/ 2327787 w 6416040"/>
              <a:gd name="connsiteY0-18" fmla="*/ 1941871 h 3596640"/>
              <a:gd name="connsiteX1-19" fmla="*/ 0 w 6416040"/>
              <a:gd name="connsiteY1-20" fmla="*/ 0 h 3596640"/>
              <a:gd name="connsiteX2-21" fmla="*/ 6324600 w 6416040"/>
              <a:gd name="connsiteY2-22" fmla="*/ 0 h 3596640"/>
              <a:gd name="connsiteX3-23" fmla="*/ 6416040 w 6416040"/>
              <a:gd name="connsiteY3-24" fmla="*/ 3596640 h 3596640"/>
              <a:gd name="connsiteX0-25" fmla="*/ 0 w 6416040"/>
              <a:gd name="connsiteY0-26" fmla="*/ 0 h 3596640"/>
              <a:gd name="connsiteX1-27" fmla="*/ 6324600 w 6416040"/>
              <a:gd name="connsiteY1-28" fmla="*/ 0 h 3596640"/>
              <a:gd name="connsiteX2-29" fmla="*/ 6416040 w 6416040"/>
              <a:gd name="connsiteY2-30" fmla="*/ 3596640 h 3596640"/>
              <a:gd name="connsiteX0-31" fmla="*/ 0 w 6416040"/>
              <a:gd name="connsiteY0-32" fmla="*/ 0 h 3596640"/>
              <a:gd name="connsiteX1-33" fmla="*/ 6324600 w 6416040"/>
              <a:gd name="connsiteY1-34" fmla="*/ 0 h 3596640"/>
              <a:gd name="connsiteX2-35" fmla="*/ 6416040 w 6416040"/>
              <a:gd name="connsiteY2-36" fmla="*/ 3596640 h 3596640"/>
              <a:gd name="connsiteX3-37" fmla="*/ 0 w 6416040"/>
              <a:gd name="connsiteY3-38" fmla="*/ 0 h 3596640"/>
              <a:gd name="connsiteX0-39" fmla="*/ 6416040 w 6507480"/>
              <a:gd name="connsiteY0-40" fmla="*/ 3596640 h 3688080"/>
              <a:gd name="connsiteX1-41" fmla="*/ 0 w 6507480"/>
              <a:gd name="connsiteY1-42" fmla="*/ 0 h 3688080"/>
              <a:gd name="connsiteX2-43" fmla="*/ 6324600 w 6507480"/>
              <a:gd name="connsiteY2-44" fmla="*/ 0 h 3688080"/>
              <a:gd name="connsiteX3-45" fmla="*/ 6507480 w 6507480"/>
              <a:gd name="connsiteY3-46" fmla="*/ 3688080 h 3688080"/>
              <a:gd name="connsiteX0-47" fmla="*/ 1563821 w 6507480"/>
              <a:gd name="connsiteY0-48" fmla="*/ 3050950 h 3688080"/>
              <a:gd name="connsiteX1-49" fmla="*/ 0 w 6507480"/>
              <a:gd name="connsiteY1-50" fmla="*/ 0 h 3688080"/>
              <a:gd name="connsiteX2-51" fmla="*/ 6324600 w 6507480"/>
              <a:gd name="connsiteY2-52" fmla="*/ 0 h 3688080"/>
              <a:gd name="connsiteX3-53" fmla="*/ 6507480 w 6507480"/>
              <a:gd name="connsiteY3-54" fmla="*/ 3688080 h 3688080"/>
              <a:gd name="connsiteX0-55" fmla="*/ 0 w 6507480"/>
              <a:gd name="connsiteY0-56" fmla="*/ 0 h 3688080"/>
              <a:gd name="connsiteX1-57" fmla="*/ 6324600 w 6507480"/>
              <a:gd name="connsiteY1-58" fmla="*/ 0 h 3688080"/>
              <a:gd name="connsiteX2-59" fmla="*/ 6507480 w 6507480"/>
              <a:gd name="connsiteY2-60" fmla="*/ 3688080 h 3688080"/>
              <a:gd name="connsiteX0-61" fmla="*/ 0 w 6324600"/>
              <a:gd name="connsiteY0-62" fmla="*/ 0 h 2168996"/>
              <a:gd name="connsiteX1-63" fmla="*/ 6324600 w 6324600"/>
              <a:gd name="connsiteY1-64" fmla="*/ 0 h 2168996"/>
              <a:gd name="connsiteX2-65" fmla="*/ 6242009 w 6324600"/>
              <a:gd name="connsiteY2-66" fmla="*/ 2168996 h 2168996"/>
              <a:gd name="connsiteX0-67" fmla="*/ 0 w 6522228"/>
              <a:gd name="connsiteY0-68" fmla="*/ 0 h 2404970"/>
              <a:gd name="connsiteX1-69" fmla="*/ 6324600 w 6522228"/>
              <a:gd name="connsiteY1-70" fmla="*/ 0 h 2404970"/>
              <a:gd name="connsiteX2-71" fmla="*/ 6522228 w 6522228"/>
              <a:gd name="connsiteY2-72" fmla="*/ 2404970 h 2404970"/>
              <a:gd name="connsiteX0-73" fmla="*/ 0 w 7057136"/>
              <a:gd name="connsiteY0-74" fmla="*/ 0 h 2589105"/>
              <a:gd name="connsiteX1-75" fmla="*/ 6324600 w 7057136"/>
              <a:gd name="connsiteY1-76" fmla="*/ 0 h 2589105"/>
              <a:gd name="connsiteX2-77" fmla="*/ 6522228 w 7057136"/>
              <a:gd name="connsiteY2-78" fmla="*/ 2404970 h 2589105"/>
              <a:gd name="connsiteX0-79" fmla="*/ 0 w 6522228"/>
              <a:gd name="connsiteY0-80" fmla="*/ 0 h 2884378"/>
              <a:gd name="connsiteX1-81" fmla="*/ 6324600 w 6522228"/>
              <a:gd name="connsiteY1-82" fmla="*/ 0 h 2884378"/>
              <a:gd name="connsiteX2-83" fmla="*/ 6522228 w 6522228"/>
              <a:gd name="connsiteY2-84" fmla="*/ 2404970 h 2884378"/>
              <a:gd name="connsiteX0-85" fmla="*/ 0 w 6959565"/>
              <a:gd name="connsiteY0-86" fmla="*/ 0 h 2629590"/>
              <a:gd name="connsiteX1-87" fmla="*/ 6324600 w 6959565"/>
              <a:gd name="connsiteY1-88" fmla="*/ 0 h 2629590"/>
              <a:gd name="connsiteX2-89" fmla="*/ 6522228 w 6959565"/>
              <a:gd name="connsiteY2-90" fmla="*/ 2404970 h 2629590"/>
              <a:gd name="connsiteX0-91" fmla="*/ 0 w 6959565"/>
              <a:gd name="connsiteY0-92" fmla="*/ 0 h 2629590"/>
              <a:gd name="connsiteX1-93" fmla="*/ 6324600 w 6959565"/>
              <a:gd name="connsiteY1-94" fmla="*/ 0 h 2629590"/>
              <a:gd name="connsiteX2-95" fmla="*/ 6522228 w 6959565"/>
              <a:gd name="connsiteY2-96" fmla="*/ 2404970 h 2629590"/>
              <a:gd name="connsiteX0-97" fmla="*/ 0 w 6522228"/>
              <a:gd name="connsiteY0-98" fmla="*/ 0 h 2404970"/>
              <a:gd name="connsiteX1-99" fmla="*/ 6324600 w 6522228"/>
              <a:gd name="connsiteY1-100" fmla="*/ 0 h 2404970"/>
              <a:gd name="connsiteX2-101" fmla="*/ 6522228 w 6522228"/>
              <a:gd name="connsiteY2-102" fmla="*/ 2404970 h 2404970"/>
              <a:gd name="connsiteX0-103" fmla="*/ 0 w 6839285"/>
              <a:gd name="connsiteY0-104" fmla="*/ 178145 h 2583115"/>
              <a:gd name="connsiteX1-105" fmla="*/ 6324600 w 6839285"/>
              <a:gd name="connsiteY1-106" fmla="*/ 178145 h 2583115"/>
              <a:gd name="connsiteX2-107" fmla="*/ 6522228 w 6839285"/>
              <a:gd name="connsiteY2-108" fmla="*/ 2583115 h 2583115"/>
              <a:gd name="connsiteX0-109" fmla="*/ 0 w 6522228"/>
              <a:gd name="connsiteY0-110" fmla="*/ 0 h 2404970"/>
              <a:gd name="connsiteX1-111" fmla="*/ 3699387 w 6522228"/>
              <a:gd name="connsiteY1-112" fmla="*/ 575187 h 2404970"/>
              <a:gd name="connsiteX2-113" fmla="*/ 6522228 w 6522228"/>
              <a:gd name="connsiteY2-114" fmla="*/ 2404970 h 2404970"/>
              <a:gd name="connsiteX0-115" fmla="*/ 0 w 6522228"/>
              <a:gd name="connsiteY0-116" fmla="*/ 5635 h 2410605"/>
              <a:gd name="connsiteX1-117" fmla="*/ 3699387 w 6522228"/>
              <a:gd name="connsiteY1-118" fmla="*/ 580822 h 2410605"/>
              <a:gd name="connsiteX2-119" fmla="*/ 6522228 w 6522228"/>
              <a:gd name="connsiteY2-120" fmla="*/ 2410605 h 2410605"/>
              <a:gd name="connsiteX0-121" fmla="*/ 0 w 6522228"/>
              <a:gd name="connsiteY0-122" fmla="*/ 5635 h 2410605"/>
              <a:gd name="connsiteX1-123" fmla="*/ 3699387 w 6522228"/>
              <a:gd name="connsiteY1-124" fmla="*/ 580822 h 2410605"/>
              <a:gd name="connsiteX2-125" fmla="*/ 6522228 w 6522228"/>
              <a:gd name="connsiteY2-126" fmla="*/ 2410605 h 2410605"/>
              <a:gd name="connsiteX0-127" fmla="*/ 0 w 6522228"/>
              <a:gd name="connsiteY0-128" fmla="*/ 6310 h 2411280"/>
              <a:gd name="connsiteX1-129" fmla="*/ 4628535 w 6522228"/>
              <a:gd name="connsiteY1-130" fmla="*/ 552000 h 2411280"/>
              <a:gd name="connsiteX2-131" fmla="*/ 6522228 w 6522228"/>
              <a:gd name="connsiteY2-132" fmla="*/ 2411280 h 2411280"/>
              <a:gd name="connsiteX0-133" fmla="*/ 0 w 6522228"/>
              <a:gd name="connsiteY0-134" fmla="*/ 5347 h 2410317"/>
              <a:gd name="connsiteX1-135" fmla="*/ 4023851 w 6522228"/>
              <a:gd name="connsiteY1-136" fmla="*/ 595282 h 2410317"/>
              <a:gd name="connsiteX2-137" fmla="*/ 6522228 w 6522228"/>
              <a:gd name="connsiteY2-138" fmla="*/ 2410317 h 2410317"/>
              <a:gd name="connsiteX0-139" fmla="*/ 0 w 6509203"/>
              <a:gd name="connsiteY0-140" fmla="*/ 163951 h 1949489"/>
              <a:gd name="connsiteX1-141" fmla="*/ 4010826 w 6509203"/>
              <a:gd name="connsiteY1-142" fmla="*/ 134454 h 1949489"/>
              <a:gd name="connsiteX2-143" fmla="*/ 6509203 w 6509203"/>
              <a:gd name="connsiteY2-144" fmla="*/ 1949489 h 1949489"/>
              <a:gd name="connsiteX0-145" fmla="*/ 0 w 6535251"/>
              <a:gd name="connsiteY0-146" fmla="*/ 155212 h 1822763"/>
              <a:gd name="connsiteX1-147" fmla="*/ 4010826 w 6535251"/>
              <a:gd name="connsiteY1-148" fmla="*/ 125715 h 1822763"/>
              <a:gd name="connsiteX2-149" fmla="*/ 6535251 w 6535251"/>
              <a:gd name="connsiteY2-150" fmla="*/ 1822763 h 1822763"/>
              <a:gd name="connsiteX0-151" fmla="*/ 0 w 6535251"/>
              <a:gd name="connsiteY0-152" fmla="*/ 155212 h 1822763"/>
              <a:gd name="connsiteX1-153" fmla="*/ 4010826 w 6535251"/>
              <a:gd name="connsiteY1-154" fmla="*/ 125715 h 1822763"/>
              <a:gd name="connsiteX2-155" fmla="*/ 6535251 w 6535251"/>
              <a:gd name="connsiteY2-156" fmla="*/ 1822763 h 1822763"/>
              <a:gd name="connsiteX0-157" fmla="*/ 0 w 6535251"/>
              <a:gd name="connsiteY0-158" fmla="*/ 10655 h 1678206"/>
              <a:gd name="connsiteX1-159" fmla="*/ 4062921 w 6535251"/>
              <a:gd name="connsiteY1-160" fmla="*/ 335120 h 1678206"/>
              <a:gd name="connsiteX2-161" fmla="*/ 6535251 w 6535251"/>
              <a:gd name="connsiteY2-162" fmla="*/ 1678206 h 1678206"/>
              <a:gd name="connsiteX0-163" fmla="*/ 0 w 6535251"/>
              <a:gd name="connsiteY0-164" fmla="*/ 3375 h 1670926"/>
              <a:gd name="connsiteX1-165" fmla="*/ 4128041 w 6535251"/>
              <a:gd name="connsiteY1-166" fmla="*/ 637556 h 1670926"/>
              <a:gd name="connsiteX2-167" fmla="*/ 6535251 w 6535251"/>
              <a:gd name="connsiteY2-168" fmla="*/ 1670926 h 1670926"/>
              <a:gd name="connsiteX0-169" fmla="*/ 0 w 6535251"/>
              <a:gd name="connsiteY0-170" fmla="*/ 7668 h 1675219"/>
              <a:gd name="connsiteX1-171" fmla="*/ 4023848 w 6535251"/>
              <a:gd name="connsiteY1-172" fmla="*/ 391126 h 1675219"/>
              <a:gd name="connsiteX2-173" fmla="*/ 6535251 w 6535251"/>
              <a:gd name="connsiteY2-174" fmla="*/ 1675219 h 1675219"/>
              <a:gd name="connsiteX0-175" fmla="*/ 0 w 6535251"/>
              <a:gd name="connsiteY0-176" fmla="*/ 7668 h 1675219"/>
              <a:gd name="connsiteX1-177" fmla="*/ 4023848 w 6535251"/>
              <a:gd name="connsiteY1-178" fmla="*/ 391126 h 1675219"/>
              <a:gd name="connsiteX2-179" fmla="*/ 6535251 w 6535251"/>
              <a:gd name="connsiteY2-180" fmla="*/ 1675219 h 1675219"/>
            </a:gdLst>
            <a:ahLst/>
            <a:cxnLst>
              <a:cxn ang="0">
                <a:pos x="connsiteX0-1" y="connsiteY0-2"/>
              </a:cxn>
              <a:cxn ang="0">
                <a:pos x="connsiteX1-3" y="connsiteY1-4"/>
              </a:cxn>
              <a:cxn ang="0">
                <a:pos x="connsiteX2-5" y="connsiteY2-6"/>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3" name="Oval 172"/>
          <p:cNvSpPr>
            <a:spLocks noChangeAspect="1"/>
          </p:cNvSpPr>
          <p:nvPr/>
        </p:nvSpPr>
        <p:spPr>
          <a:xfrm>
            <a:off x="2030370" y="3227193"/>
            <a:ext cx="302452" cy="302452"/>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4" name="Oval 173"/>
          <p:cNvSpPr>
            <a:spLocks noChangeAspect="1"/>
          </p:cNvSpPr>
          <p:nvPr/>
        </p:nvSpPr>
        <p:spPr>
          <a:xfrm>
            <a:off x="1780689" y="3753510"/>
            <a:ext cx="274956" cy="274956"/>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5" name="Oval 174"/>
          <p:cNvSpPr>
            <a:spLocks noChangeAspect="1"/>
          </p:cNvSpPr>
          <p:nvPr/>
        </p:nvSpPr>
        <p:spPr>
          <a:xfrm>
            <a:off x="2181468" y="4231254"/>
            <a:ext cx="302452" cy="302452"/>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6" name="Oval 175"/>
          <p:cNvSpPr>
            <a:spLocks noChangeAspect="1"/>
          </p:cNvSpPr>
          <p:nvPr/>
        </p:nvSpPr>
        <p:spPr>
          <a:xfrm>
            <a:off x="2309018" y="3581079"/>
            <a:ext cx="140613" cy="140613"/>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7" name="Oval 176"/>
          <p:cNvSpPr>
            <a:spLocks noChangeAspect="1"/>
          </p:cNvSpPr>
          <p:nvPr/>
        </p:nvSpPr>
        <p:spPr>
          <a:xfrm>
            <a:off x="2342648" y="4580617"/>
            <a:ext cx="140613" cy="140613"/>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8" name="Oval 177"/>
          <p:cNvSpPr>
            <a:spLocks noChangeAspect="1"/>
          </p:cNvSpPr>
          <p:nvPr/>
        </p:nvSpPr>
        <p:spPr>
          <a:xfrm>
            <a:off x="2725255" y="4234479"/>
            <a:ext cx="302452" cy="302452"/>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9" name="Oval 178"/>
          <p:cNvSpPr>
            <a:spLocks noChangeAspect="1"/>
          </p:cNvSpPr>
          <p:nvPr/>
        </p:nvSpPr>
        <p:spPr>
          <a:xfrm>
            <a:off x="3111248" y="3717901"/>
            <a:ext cx="274956" cy="274956"/>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0" name="Oval 179"/>
          <p:cNvSpPr>
            <a:spLocks noChangeAspect="1"/>
          </p:cNvSpPr>
          <p:nvPr/>
        </p:nvSpPr>
        <p:spPr>
          <a:xfrm>
            <a:off x="2610637" y="3489793"/>
            <a:ext cx="274956" cy="274956"/>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1" name="Oval 180"/>
          <p:cNvSpPr>
            <a:spLocks noChangeAspect="1"/>
          </p:cNvSpPr>
          <p:nvPr/>
        </p:nvSpPr>
        <p:spPr>
          <a:xfrm>
            <a:off x="3576300" y="3696360"/>
            <a:ext cx="205741" cy="20574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2" name="Oval 181"/>
          <p:cNvSpPr>
            <a:spLocks noChangeAspect="1"/>
          </p:cNvSpPr>
          <p:nvPr/>
        </p:nvSpPr>
        <p:spPr>
          <a:xfrm>
            <a:off x="3659880" y="3976475"/>
            <a:ext cx="102870" cy="102870"/>
          </a:xfrm>
          <a:prstGeom prst="ellipse">
            <a:avLst/>
          </a:prstGeom>
          <a:solidFill>
            <a:schemeClr val="accent2"/>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3" name="Oval 182"/>
          <p:cNvSpPr>
            <a:spLocks noChangeAspect="1"/>
          </p:cNvSpPr>
          <p:nvPr/>
        </p:nvSpPr>
        <p:spPr>
          <a:xfrm>
            <a:off x="2985555" y="4089958"/>
            <a:ext cx="102870" cy="10287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4" name="Oval 183"/>
          <p:cNvSpPr>
            <a:spLocks noChangeAspect="1"/>
          </p:cNvSpPr>
          <p:nvPr/>
        </p:nvSpPr>
        <p:spPr>
          <a:xfrm>
            <a:off x="3608444" y="4282835"/>
            <a:ext cx="102870" cy="102870"/>
          </a:xfrm>
          <a:prstGeom prst="ellipse">
            <a:avLst/>
          </a:prstGeom>
          <a:solidFill>
            <a:schemeClr val="accent3"/>
          </a:solidFill>
          <a:ln w="3175">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5" name="Oval 184"/>
          <p:cNvSpPr>
            <a:spLocks noChangeAspect="1"/>
          </p:cNvSpPr>
          <p:nvPr/>
        </p:nvSpPr>
        <p:spPr>
          <a:xfrm>
            <a:off x="2961646" y="3475667"/>
            <a:ext cx="102870" cy="102870"/>
          </a:xfrm>
          <a:prstGeom prst="ellipse">
            <a:avLst/>
          </a:prstGeom>
          <a:solidFill>
            <a:schemeClr val="accent2"/>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6" name="Oval 185"/>
          <p:cNvSpPr>
            <a:spLocks noChangeAspect="1"/>
          </p:cNvSpPr>
          <p:nvPr/>
        </p:nvSpPr>
        <p:spPr>
          <a:xfrm>
            <a:off x="2619305" y="4131609"/>
            <a:ext cx="102870" cy="10287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7" name="Oval 186"/>
          <p:cNvSpPr>
            <a:spLocks noChangeAspect="1"/>
          </p:cNvSpPr>
          <p:nvPr/>
        </p:nvSpPr>
        <p:spPr>
          <a:xfrm>
            <a:off x="3393395" y="3998069"/>
            <a:ext cx="102870" cy="102870"/>
          </a:xfrm>
          <a:prstGeom prst="ellipse">
            <a:avLst/>
          </a:prstGeom>
          <a:solidFill>
            <a:schemeClr val="accent2"/>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8" name="Oval 187"/>
          <p:cNvSpPr>
            <a:spLocks noChangeAspect="1"/>
          </p:cNvSpPr>
          <p:nvPr/>
        </p:nvSpPr>
        <p:spPr>
          <a:xfrm>
            <a:off x="2934120" y="3787506"/>
            <a:ext cx="102870" cy="102870"/>
          </a:xfrm>
          <a:prstGeom prst="ellipse">
            <a:avLst/>
          </a:prstGeom>
          <a:solidFill>
            <a:schemeClr val="accent2"/>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9" name="Oval 188"/>
          <p:cNvSpPr>
            <a:spLocks noChangeAspect="1"/>
          </p:cNvSpPr>
          <p:nvPr/>
        </p:nvSpPr>
        <p:spPr>
          <a:xfrm>
            <a:off x="3098503" y="4416256"/>
            <a:ext cx="102870" cy="10287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0" name="Oval 189"/>
          <p:cNvSpPr>
            <a:spLocks noChangeAspect="1"/>
          </p:cNvSpPr>
          <p:nvPr/>
        </p:nvSpPr>
        <p:spPr>
          <a:xfrm>
            <a:off x="3193229" y="3529644"/>
            <a:ext cx="102870" cy="10287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1" name="Oval 190"/>
          <p:cNvSpPr>
            <a:spLocks noChangeAspect="1"/>
          </p:cNvSpPr>
          <p:nvPr/>
        </p:nvSpPr>
        <p:spPr>
          <a:xfrm>
            <a:off x="2368428" y="3833520"/>
            <a:ext cx="205741" cy="20574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2" name="Oval 191"/>
          <p:cNvSpPr>
            <a:spLocks noChangeAspect="1"/>
          </p:cNvSpPr>
          <p:nvPr/>
        </p:nvSpPr>
        <p:spPr>
          <a:xfrm>
            <a:off x="1785498" y="3000562"/>
            <a:ext cx="102870" cy="10287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3" name="Oval 192"/>
          <p:cNvSpPr>
            <a:spLocks noChangeAspect="1"/>
          </p:cNvSpPr>
          <p:nvPr/>
        </p:nvSpPr>
        <p:spPr>
          <a:xfrm>
            <a:off x="1823683" y="4171124"/>
            <a:ext cx="205741" cy="205741"/>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4" name="Oval 193"/>
          <p:cNvSpPr>
            <a:spLocks noChangeAspect="1"/>
          </p:cNvSpPr>
          <p:nvPr/>
        </p:nvSpPr>
        <p:spPr>
          <a:xfrm>
            <a:off x="1672458" y="3344985"/>
            <a:ext cx="302452" cy="302452"/>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5" name="Oval 194"/>
          <p:cNvSpPr>
            <a:spLocks noChangeAspect="1"/>
          </p:cNvSpPr>
          <p:nvPr/>
        </p:nvSpPr>
        <p:spPr>
          <a:xfrm>
            <a:off x="1440739" y="3210245"/>
            <a:ext cx="140613" cy="140613"/>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6" name="Oval 195"/>
          <p:cNvSpPr>
            <a:spLocks noChangeAspect="1"/>
          </p:cNvSpPr>
          <p:nvPr/>
        </p:nvSpPr>
        <p:spPr>
          <a:xfrm>
            <a:off x="1372351" y="3731045"/>
            <a:ext cx="205741" cy="20574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7" name="Oval 196"/>
          <p:cNvSpPr>
            <a:spLocks noChangeAspect="1"/>
          </p:cNvSpPr>
          <p:nvPr/>
        </p:nvSpPr>
        <p:spPr>
          <a:xfrm>
            <a:off x="1559216" y="4455524"/>
            <a:ext cx="274956" cy="274956"/>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8" name="Oval 197"/>
          <p:cNvSpPr>
            <a:spLocks noChangeAspect="1"/>
          </p:cNvSpPr>
          <p:nvPr/>
        </p:nvSpPr>
        <p:spPr>
          <a:xfrm>
            <a:off x="1333880" y="4490133"/>
            <a:ext cx="102870" cy="102870"/>
          </a:xfrm>
          <a:prstGeom prst="ellipse">
            <a:avLst/>
          </a:prstGeom>
          <a:solidFill>
            <a:schemeClr val="accent2"/>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9" name="Oval 198"/>
          <p:cNvSpPr>
            <a:spLocks noChangeAspect="1"/>
          </p:cNvSpPr>
          <p:nvPr/>
        </p:nvSpPr>
        <p:spPr>
          <a:xfrm>
            <a:off x="2086837" y="4669590"/>
            <a:ext cx="205741" cy="205741"/>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0" name="Oval 199"/>
          <p:cNvSpPr>
            <a:spLocks noChangeAspect="1"/>
          </p:cNvSpPr>
          <p:nvPr/>
        </p:nvSpPr>
        <p:spPr>
          <a:xfrm>
            <a:off x="1347572" y="4300146"/>
            <a:ext cx="140613" cy="140613"/>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1" name="Oval 200"/>
          <p:cNvSpPr>
            <a:spLocks noChangeAspect="1"/>
          </p:cNvSpPr>
          <p:nvPr/>
        </p:nvSpPr>
        <p:spPr>
          <a:xfrm>
            <a:off x="1505329" y="4839360"/>
            <a:ext cx="205741" cy="20574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2" name="Oval 201"/>
          <p:cNvSpPr>
            <a:spLocks noChangeAspect="1"/>
          </p:cNvSpPr>
          <p:nvPr/>
        </p:nvSpPr>
        <p:spPr>
          <a:xfrm>
            <a:off x="1385315" y="5106458"/>
            <a:ext cx="102870" cy="10287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3" name="Oval 202"/>
          <p:cNvSpPr>
            <a:spLocks noChangeAspect="1"/>
          </p:cNvSpPr>
          <p:nvPr/>
        </p:nvSpPr>
        <p:spPr>
          <a:xfrm>
            <a:off x="4570745" y="3771343"/>
            <a:ext cx="249960" cy="249960"/>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4" name="Oval 203"/>
          <p:cNvSpPr>
            <a:spLocks noChangeAspect="1"/>
          </p:cNvSpPr>
          <p:nvPr/>
        </p:nvSpPr>
        <p:spPr>
          <a:xfrm>
            <a:off x="5005305" y="3787825"/>
            <a:ext cx="140613" cy="140613"/>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5" name="Oval 204"/>
          <p:cNvSpPr>
            <a:spLocks noChangeAspect="1"/>
          </p:cNvSpPr>
          <p:nvPr/>
        </p:nvSpPr>
        <p:spPr>
          <a:xfrm>
            <a:off x="4910944" y="4073815"/>
            <a:ext cx="170034" cy="170034"/>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6" name="Oval 205"/>
          <p:cNvSpPr>
            <a:spLocks noChangeAspect="1"/>
          </p:cNvSpPr>
          <p:nvPr/>
        </p:nvSpPr>
        <p:spPr>
          <a:xfrm>
            <a:off x="4285463" y="4019038"/>
            <a:ext cx="302452" cy="302452"/>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7" name="Oval 206"/>
          <p:cNvSpPr>
            <a:spLocks noChangeAspect="1"/>
          </p:cNvSpPr>
          <p:nvPr/>
        </p:nvSpPr>
        <p:spPr>
          <a:xfrm>
            <a:off x="4144850" y="3943494"/>
            <a:ext cx="140613" cy="140613"/>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8" name="Oval 207"/>
          <p:cNvSpPr>
            <a:spLocks noChangeAspect="1"/>
          </p:cNvSpPr>
          <p:nvPr/>
        </p:nvSpPr>
        <p:spPr>
          <a:xfrm>
            <a:off x="4013056" y="4158832"/>
            <a:ext cx="205741" cy="20574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9" name="Oval 208"/>
          <p:cNvSpPr>
            <a:spLocks noChangeAspect="1"/>
          </p:cNvSpPr>
          <p:nvPr/>
        </p:nvSpPr>
        <p:spPr>
          <a:xfrm>
            <a:off x="4069784" y="3761488"/>
            <a:ext cx="140613" cy="140613"/>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0" name="Oval 209"/>
          <p:cNvSpPr>
            <a:spLocks noChangeAspect="1"/>
          </p:cNvSpPr>
          <p:nvPr/>
        </p:nvSpPr>
        <p:spPr>
          <a:xfrm>
            <a:off x="3900108" y="3650882"/>
            <a:ext cx="102870" cy="10287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1" name="Oval 210"/>
          <p:cNvSpPr>
            <a:spLocks noChangeAspect="1"/>
          </p:cNvSpPr>
          <p:nvPr/>
        </p:nvSpPr>
        <p:spPr>
          <a:xfrm>
            <a:off x="3931271" y="3782480"/>
            <a:ext cx="102870" cy="102870"/>
          </a:xfrm>
          <a:prstGeom prst="ellipse">
            <a:avLst/>
          </a:prstGeom>
          <a:solidFill>
            <a:schemeClr val="accent3"/>
          </a:solidFill>
          <a:ln w="3175">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2" name="Oval 211"/>
          <p:cNvSpPr>
            <a:spLocks noChangeAspect="1"/>
          </p:cNvSpPr>
          <p:nvPr/>
        </p:nvSpPr>
        <p:spPr>
          <a:xfrm>
            <a:off x="5638908" y="3858195"/>
            <a:ext cx="249960" cy="24996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3" name="Oval 212"/>
          <p:cNvSpPr>
            <a:spLocks noChangeAspect="1"/>
          </p:cNvSpPr>
          <p:nvPr/>
        </p:nvSpPr>
        <p:spPr>
          <a:xfrm>
            <a:off x="6131476" y="3854459"/>
            <a:ext cx="140613" cy="140613"/>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4" name="Oval 213"/>
          <p:cNvSpPr>
            <a:spLocks noChangeAspect="1"/>
          </p:cNvSpPr>
          <p:nvPr/>
        </p:nvSpPr>
        <p:spPr>
          <a:xfrm>
            <a:off x="6311778" y="3982969"/>
            <a:ext cx="205741" cy="20574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5" name="Oval 214"/>
          <p:cNvSpPr>
            <a:spLocks noChangeAspect="1"/>
          </p:cNvSpPr>
          <p:nvPr/>
        </p:nvSpPr>
        <p:spPr>
          <a:xfrm>
            <a:off x="5416391" y="4030261"/>
            <a:ext cx="170034" cy="170034"/>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6" name="Oval 215"/>
          <p:cNvSpPr>
            <a:spLocks noChangeAspect="1"/>
          </p:cNvSpPr>
          <p:nvPr/>
        </p:nvSpPr>
        <p:spPr>
          <a:xfrm>
            <a:off x="5946873" y="3850666"/>
            <a:ext cx="102870" cy="102870"/>
          </a:xfrm>
          <a:prstGeom prst="ellipse">
            <a:avLst/>
          </a:prstGeom>
          <a:solidFill>
            <a:schemeClr val="accent3"/>
          </a:solidFill>
          <a:ln w="3175">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7" name="Oval 216"/>
          <p:cNvSpPr>
            <a:spLocks noChangeAspect="1"/>
          </p:cNvSpPr>
          <p:nvPr/>
        </p:nvSpPr>
        <p:spPr>
          <a:xfrm>
            <a:off x="5467763" y="3817271"/>
            <a:ext cx="140613" cy="140613"/>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8" name="Oval 217"/>
          <p:cNvSpPr>
            <a:spLocks noChangeAspect="1"/>
          </p:cNvSpPr>
          <p:nvPr/>
        </p:nvSpPr>
        <p:spPr>
          <a:xfrm>
            <a:off x="5145918" y="4077309"/>
            <a:ext cx="140613" cy="140613"/>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9" name="Oval 218"/>
          <p:cNvSpPr>
            <a:spLocks noChangeAspect="1"/>
          </p:cNvSpPr>
          <p:nvPr/>
        </p:nvSpPr>
        <p:spPr>
          <a:xfrm>
            <a:off x="7227124" y="3920197"/>
            <a:ext cx="204794" cy="204794"/>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0" name="Oval 219"/>
          <p:cNvSpPr>
            <a:spLocks noChangeAspect="1"/>
          </p:cNvSpPr>
          <p:nvPr/>
        </p:nvSpPr>
        <p:spPr>
          <a:xfrm>
            <a:off x="6556659" y="3898694"/>
            <a:ext cx="247800" cy="24780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221" name="Group 220"/>
          <p:cNvGrpSpPr/>
          <p:nvPr/>
        </p:nvGrpSpPr>
        <p:grpSpPr>
          <a:xfrm>
            <a:off x="1264857" y="2849337"/>
            <a:ext cx="5871239" cy="2130637"/>
            <a:chOff x="1686475" y="2147235"/>
            <a:chExt cx="7828318" cy="2840849"/>
          </a:xfrm>
        </p:grpSpPr>
        <p:sp>
          <p:nvSpPr>
            <p:cNvPr id="222" name="Oval 221"/>
            <p:cNvSpPr>
              <a:spLocks noChangeAspect="1"/>
            </p:cNvSpPr>
            <p:nvPr/>
          </p:nvSpPr>
          <p:spPr>
            <a:xfrm>
              <a:off x="1827212" y="2147235"/>
              <a:ext cx="403269" cy="403269"/>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3" name="Oval 222"/>
            <p:cNvSpPr>
              <a:spLocks noChangeAspect="1"/>
            </p:cNvSpPr>
            <p:nvPr/>
          </p:nvSpPr>
          <p:spPr>
            <a:xfrm>
              <a:off x="2939939" y="3741416"/>
              <a:ext cx="187484" cy="187484"/>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4" name="Oval 223"/>
            <p:cNvSpPr>
              <a:spLocks noChangeAspect="1"/>
            </p:cNvSpPr>
            <p:nvPr/>
          </p:nvSpPr>
          <p:spPr>
            <a:xfrm>
              <a:off x="4297610" y="3900857"/>
              <a:ext cx="333280" cy="333280"/>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5" name="Oval 224"/>
            <p:cNvSpPr>
              <a:spLocks noChangeAspect="1"/>
            </p:cNvSpPr>
            <p:nvPr/>
          </p:nvSpPr>
          <p:spPr>
            <a:xfrm>
              <a:off x="3584789" y="3442988"/>
              <a:ext cx="226712" cy="226712"/>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6" name="Oval 225"/>
            <p:cNvSpPr>
              <a:spLocks noChangeAspect="1"/>
            </p:cNvSpPr>
            <p:nvPr/>
          </p:nvSpPr>
          <p:spPr>
            <a:xfrm>
              <a:off x="3526992" y="4455609"/>
              <a:ext cx="137160" cy="137160"/>
            </a:xfrm>
            <a:prstGeom prst="ellipse">
              <a:avLst/>
            </a:prstGeom>
            <a:solidFill>
              <a:schemeClr val="accent1"/>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7" name="Oval 226"/>
            <p:cNvSpPr>
              <a:spLocks noChangeAspect="1"/>
            </p:cNvSpPr>
            <p:nvPr/>
          </p:nvSpPr>
          <p:spPr>
            <a:xfrm>
              <a:off x="4533122" y="3103958"/>
              <a:ext cx="226712" cy="226712"/>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8" name="Oval 227"/>
            <p:cNvSpPr>
              <a:spLocks noChangeAspect="1"/>
            </p:cNvSpPr>
            <p:nvPr/>
          </p:nvSpPr>
          <p:spPr>
            <a:xfrm>
              <a:off x="1962154" y="3657600"/>
              <a:ext cx="403269" cy="403269"/>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9" name="Oval 228"/>
            <p:cNvSpPr>
              <a:spLocks noChangeAspect="1"/>
            </p:cNvSpPr>
            <p:nvPr/>
          </p:nvSpPr>
          <p:spPr>
            <a:xfrm>
              <a:off x="2758493" y="3175540"/>
              <a:ext cx="274321"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0" name="Oval 229"/>
            <p:cNvSpPr>
              <a:spLocks noChangeAspect="1"/>
            </p:cNvSpPr>
            <p:nvPr/>
          </p:nvSpPr>
          <p:spPr>
            <a:xfrm>
              <a:off x="1755823" y="2942993"/>
              <a:ext cx="274321"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1" name="Oval 230"/>
            <p:cNvSpPr>
              <a:spLocks noChangeAspect="1"/>
            </p:cNvSpPr>
            <p:nvPr/>
          </p:nvSpPr>
          <p:spPr>
            <a:xfrm>
              <a:off x="3154733" y="2722188"/>
              <a:ext cx="137160" cy="137160"/>
            </a:xfrm>
            <a:prstGeom prst="ellipse">
              <a:avLst/>
            </a:prstGeom>
            <a:solidFill>
              <a:schemeClr val="accent1"/>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2" name="Oval 231"/>
            <p:cNvSpPr>
              <a:spLocks noChangeAspect="1"/>
            </p:cNvSpPr>
            <p:nvPr/>
          </p:nvSpPr>
          <p:spPr>
            <a:xfrm>
              <a:off x="2441623" y="2606040"/>
              <a:ext cx="137160" cy="137160"/>
            </a:xfrm>
            <a:prstGeom prst="ellipse">
              <a:avLst/>
            </a:prstGeom>
            <a:solidFill>
              <a:schemeClr val="accent1"/>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3" name="Oval 232"/>
            <p:cNvSpPr>
              <a:spLocks noChangeAspect="1"/>
            </p:cNvSpPr>
            <p:nvPr/>
          </p:nvSpPr>
          <p:spPr>
            <a:xfrm>
              <a:off x="2439240" y="4800600"/>
              <a:ext cx="187484" cy="187484"/>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4" name="Oval 233"/>
            <p:cNvSpPr>
              <a:spLocks noChangeAspect="1"/>
            </p:cNvSpPr>
            <p:nvPr/>
          </p:nvSpPr>
          <p:spPr>
            <a:xfrm>
              <a:off x="2609904" y="4249401"/>
              <a:ext cx="274321"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5" name="Oval 234"/>
            <p:cNvSpPr>
              <a:spLocks noChangeAspect="1"/>
            </p:cNvSpPr>
            <p:nvPr/>
          </p:nvSpPr>
          <p:spPr>
            <a:xfrm>
              <a:off x="1686475" y="4684290"/>
              <a:ext cx="274321"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6" name="Oval 235"/>
            <p:cNvSpPr>
              <a:spLocks noChangeAspect="1"/>
            </p:cNvSpPr>
            <p:nvPr/>
          </p:nvSpPr>
          <p:spPr>
            <a:xfrm>
              <a:off x="6188280" y="3794759"/>
              <a:ext cx="274321"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7" name="Oval 236"/>
            <p:cNvSpPr>
              <a:spLocks noChangeAspect="1"/>
            </p:cNvSpPr>
            <p:nvPr/>
          </p:nvSpPr>
          <p:spPr>
            <a:xfrm>
              <a:off x="5737753" y="3359782"/>
              <a:ext cx="226712" cy="226712"/>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8" name="Oval 237"/>
            <p:cNvSpPr>
              <a:spLocks noChangeAspect="1"/>
            </p:cNvSpPr>
            <p:nvPr/>
          </p:nvSpPr>
          <p:spPr>
            <a:xfrm>
              <a:off x="6496847" y="3581141"/>
              <a:ext cx="137160" cy="137160"/>
            </a:xfrm>
            <a:prstGeom prst="ellipse">
              <a:avLst/>
            </a:prstGeom>
            <a:solidFill>
              <a:schemeClr val="accent1"/>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9" name="Oval 238"/>
            <p:cNvSpPr>
              <a:spLocks noChangeAspect="1"/>
            </p:cNvSpPr>
            <p:nvPr/>
          </p:nvSpPr>
          <p:spPr>
            <a:xfrm>
              <a:off x="5196917" y="3613909"/>
              <a:ext cx="226712" cy="226712"/>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0" name="Oval 239"/>
            <p:cNvSpPr>
              <a:spLocks noChangeAspect="1"/>
            </p:cNvSpPr>
            <p:nvPr/>
          </p:nvSpPr>
          <p:spPr>
            <a:xfrm>
              <a:off x="7958502" y="3688079"/>
              <a:ext cx="274321"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1" name="Oval 240"/>
            <p:cNvSpPr>
              <a:spLocks noChangeAspect="1"/>
            </p:cNvSpPr>
            <p:nvPr/>
          </p:nvSpPr>
          <p:spPr>
            <a:xfrm>
              <a:off x="8406202" y="3494065"/>
              <a:ext cx="137160" cy="137160"/>
            </a:xfrm>
            <a:prstGeom prst="ellipse">
              <a:avLst/>
            </a:prstGeom>
            <a:solidFill>
              <a:schemeClr val="accent1"/>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2" name="Oval 241"/>
            <p:cNvSpPr>
              <a:spLocks noChangeAspect="1"/>
            </p:cNvSpPr>
            <p:nvPr/>
          </p:nvSpPr>
          <p:spPr>
            <a:xfrm>
              <a:off x="6923728" y="3400562"/>
              <a:ext cx="274321"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3" name="Oval 242"/>
            <p:cNvSpPr>
              <a:spLocks noChangeAspect="1"/>
            </p:cNvSpPr>
            <p:nvPr/>
          </p:nvSpPr>
          <p:spPr>
            <a:xfrm>
              <a:off x="9214429" y="3561396"/>
              <a:ext cx="300364" cy="300364"/>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44" name="Oval 243"/>
          <p:cNvSpPr>
            <a:spLocks noChangeAspect="1"/>
          </p:cNvSpPr>
          <p:nvPr/>
        </p:nvSpPr>
        <p:spPr>
          <a:xfrm>
            <a:off x="3781509" y="4159328"/>
            <a:ext cx="170034" cy="170034"/>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5" name="TextBox 244"/>
          <p:cNvSpPr txBox="1"/>
          <p:nvPr/>
        </p:nvSpPr>
        <p:spPr>
          <a:xfrm>
            <a:off x="141555" y="1480817"/>
            <a:ext cx="8745389" cy="499304"/>
          </a:xfrm>
          <a:prstGeom prst="rect">
            <a:avLst/>
          </a:prstGeom>
          <a:noFill/>
        </p:spPr>
        <p:txBody>
          <a:bodyPr wrap="square" rtlCol="0" anchor="ctr">
            <a:noAutofit/>
          </a:bodyPr>
          <a:lstStyle/>
          <a:p>
            <a:pPr algn="ctr"/>
            <a:r>
              <a:rPr lang="en-US" sz="1400" i="1" dirty="0">
                <a:solidFill>
                  <a:prstClr val="black"/>
                </a:solidFill>
                <a:latin typeface="Arial" panose="020B0604020202020204" pitchFamily="34" charset="0"/>
                <a:cs typeface="Arial" panose="020B0604020202020204" pitchFamily="34" charset="0"/>
              </a:rPr>
              <a:t>“SUATU NILAI YANG DIGUNAKAN UNTUK MENGUKUR TINGKAT TERJADINYA SUATU KEJADIAN YANG ACAK”</a:t>
            </a:r>
            <a:endParaRPr lang="en-US" sz="1400" i="1" dirty="0">
              <a:solidFill>
                <a:prstClr val="black"/>
              </a:solidFill>
              <a:latin typeface="Arial" panose="020B0604020202020204" pitchFamily="34" charset="0"/>
              <a:cs typeface="Arial" panose="020B0604020202020204" pitchFamily="34" charset="0"/>
            </a:endParaRPr>
          </a:p>
        </p:txBody>
      </p:sp>
      <p:sp>
        <p:nvSpPr>
          <p:cNvPr id="249" name="TextBox 248"/>
          <p:cNvSpPr txBox="1"/>
          <p:nvPr/>
        </p:nvSpPr>
        <p:spPr>
          <a:xfrm>
            <a:off x="3591268" y="4628381"/>
            <a:ext cx="1362008" cy="840846"/>
          </a:xfrm>
          <a:prstGeom prst="rect">
            <a:avLst/>
          </a:prstGeom>
          <a:noFill/>
        </p:spPr>
        <p:txBody>
          <a:bodyPr wrap="square" rtlCol="0" anchor="t">
            <a:noAutofit/>
          </a:bodyPr>
          <a:lstStyle/>
          <a:p>
            <a:pPr marL="126365" indent="-126365">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Outcome</a:t>
            </a:r>
            <a:endParaRPr lang="en-US" dirty="0">
              <a:solidFill>
                <a:prstClr val="black"/>
              </a:solidFill>
              <a:latin typeface="Arial" panose="020B0604020202020204" pitchFamily="34" charset="0"/>
              <a:cs typeface="Arial" panose="020B0604020202020204" pitchFamily="34" charset="0"/>
            </a:endParaRPr>
          </a:p>
        </p:txBody>
      </p:sp>
      <p:sp>
        <p:nvSpPr>
          <p:cNvPr id="250" name="TextBox 249"/>
          <p:cNvSpPr txBox="1"/>
          <p:nvPr/>
        </p:nvSpPr>
        <p:spPr>
          <a:xfrm>
            <a:off x="5848492" y="4357287"/>
            <a:ext cx="1362008" cy="840846"/>
          </a:xfrm>
          <a:prstGeom prst="rect">
            <a:avLst/>
          </a:prstGeom>
          <a:noFill/>
        </p:spPr>
        <p:txBody>
          <a:bodyPr wrap="square" rtlCol="0" anchor="t">
            <a:noAutofit/>
          </a:bodyPr>
          <a:lstStyle/>
          <a:p>
            <a:pPr marL="126365" indent="-126365">
              <a:buFont typeface="Arial" panose="020B0604020202020204" pitchFamily="34" charset="0"/>
              <a:buChar char="•"/>
            </a:pPr>
            <a:r>
              <a:rPr lang="en-US" dirty="0" err="1">
                <a:solidFill>
                  <a:prstClr val="black"/>
                </a:solidFill>
                <a:latin typeface="Arial" panose="020B0604020202020204" pitchFamily="34" charset="0"/>
                <a:cs typeface="Arial" panose="020B0604020202020204" pitchFamily="34" charset="0"/>
              </a:rPr>
              <a:t>Kejadian</a:t>
            </a:r>
            <a:endParaRPr lang="en-US" dirty="0">
              <a:solidFill>
                <a:prstClr val="black"/>
              </a:solidFill>
              <a:latin typeface="Arial" panose="020B0604020202020204" pitchFamily="34" charset="0"/>
              <a:cs typeface="Arial" panose="020B0604020202020204" pitchFamily="34" charset="0"/>
            </a:endParaRPr>
          </a:p>
        </p:txBody>
      </p:sp>
      <p:sp>
        <p:nvSpPr>
          <p:cNvPr id="251" name="Right Arrow 250"/>
          <p:cNvSpPr/>
          <p:nvPr/>
        </p:nvSpPr>
        <p:spPr>
          <a:xfrm>
            <a:off x="141555" y="3516974"/>
            <a:ext cx="1130552" cy="96219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350" dirty="0">
                <a:solidFill>
                  <a:prstClr val="white"/>
                </a:solidFill>
                <a:latin typeface="Arial" panose="020B0604020202020204" pitchFamily="34" charset="0"/>
                <a:cs typeface="Arial" panose="020B0604020202020204" pitchFamily="34" charset="0"/>
              </a:rPr>
              <a:t>Input</a:t>
            </a:r>
            <a:endParaRPr lang="en-US" sz="1050" dirty="0">
              <a:solidFill>
                <a:prstClr val="white"/>
              </a:solidFill>
              <a:latin typeface="Arial" panose="020B0604020202020204" pitchFamily="34" charset="0"/>
              <a:cs typeface="Arial" panose="020B0604020202020204" pitchFamily="34" charset="0"/>
            </a:endParaRPr>
          </a:p>
        </p:txBody>
      </p:sp>
      <p:sp>
        <p:nvSpPr>
          <p:cNvPr id="252" name="Right Arrow 251"/>
          <p:cNvSpPr/>
          <p:nvPr/>
        </p:nvSpPr>
        <p:spPr>
          <a:xfrm>
            <a:off x="7756393" y="3516974"/>
            <a:ext cx="1130551" cy="100215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350" dirty="0">
                <a:solidFill>
                  <a:prstClr val="white"/>
                </a:solidFill>
                <a:latin typeface="Arial" panose="020B0604020202020204" pitchFamily="34" charset="0"/>
                <a:cs typeface="Arial" panose="020B0604020202020204" pitchFamily="34" charset="0"/>
              </a:rPr>
              <a:t>Output</a:t>
            </a:r>
            <a:endParaRPr lang="en-US" sz="1050" dirty="0">
              <a:solidFill>
                <a:prstClr val="white"/>
              </a:solidFill>
              <a:latin typeface="Arial" panose="020B0604020202020204" pitchFamily="34" charset="0"/>
              <a:cs typeface="Arial" panose="020B0604020202020204" pitchFamily="34" charset="0"/>
            </a:endParaRPr>
          </a:p>
        </p:txBody>
      </p:sp>
      <p:sp>
        <p:nvSpPr>
          <p:cNvPr id="253" name="TextBox 252"/>
          <p:cNvSpPr txBox="1"/>
          <p:nvPr/>
        </p:nvSpPr>
        <p:spPr>
          <a:xfrm>
            <a:off x="1696693" y="5252498"/>
            <a:ext cx="1599406" cy="532505"/>
          </a:xfrm>
          <a:prstGeom prst="rect">
            <a:avLst/>
          </a:prstGeom>
          <a:noFill/>
        </p:spPr>
        <p:txBody>
          <a:bodyPr wrap="square" rtlCol="0" anchor="t">
            <a:noAutofit/>
          </a:bodyPr>
          <a:lstStyle/>
          <a:p>
            <a:pPr marL="126365" indent="-126365">
              <a:buFont typeface="Arial" panose="020B0604020202020204" pitchFamily="34" charset="0"/>
              <a:buChar char="•"/>
            </a:pPr>
            <a:r>
              <a:rPr lang="en-US" dirty="0" err="1">
                <a:solidFill>
                  <a:prstClr val="black"/>
                </a:solidFill>
                <a:latin typeface="Arial" panose="020B0604020202020204" pitchFamily="34" charset="0"/>
                <a:cs typeface="Arial" panose="020B0604020202020204" pitchFamily="34" charset="0"/>
              </a:rPr>
              <a:t>Eksperimen</a:t>
            </a:r>
            <a:endParaRPr lang="en-US"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302293" y="2028586"/>
            <a:ext cx="8589044" cy="3796826"/>
            <a:chOff x="507" y="1182"/>
            <a:chExt cx="3091" cy="2558"/>
          </a:xfrm>
        </p:grpSpPr>
        <p:sp>
          <p:nvSpPr>
            <p:cNvPr id="5"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6"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7"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8"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9" name="Freeform 8"/>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0" name="Oval 9"/>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11" name="Oval 10"/>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20"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r>
              <a:rPr lang="en-US" sz="1350" dirty="0" err="1"/>
              <a:t>Sebuah</a:t>
            </a:r>
            <a:r>
              <a:rPr lang="en-US" sz="1350" dirty="0"/>
              <a:t> </a:t>
            </a:r>
            <a:r>
              <a:rPr lang="en-US" sz="1350" dirty="0" err="1"/>
              <a:t>kota</a:t>
            </a:r>
            <a:r>
              <a:rPr lang="en-US" sz="1350" dirty="0"/>
              <a:t> </a:t>
            </a:r>
            <a:r>
              <a:rPr lang="en-US" sz="1350" dirty="0" err="1"/>
              <a:t>berisikan</a:t>
            </a:r>
            <a:r>
              <a:rPr lang="en-US" sz="1350" dirty="0"/>
              <a:t> 11 bola </a:t>
            </a:r>
            <a:r>
              <a:rPr lang="en-US" sz="1350" dirty="0" err="1"/>
              <a:t>dengan</a:t>
            </a:r>
            <a:r>
              <a:rPr lang="en-US" sz="1350" dirty="0"/>
              <a:t> </a:t>
            </a:r>
            <a:r>
              <a:rPr lang="en-US" sz="1350" dirty="0" err="1"/>
              <a:t>rincian</a:t>
            </a:r>
            <a:r>
              <a:rPr lang="en-US" sz="1350" dirty="0"/>
              <a:t> :</a:t>
            </a:r>
            <a:endParaRPr lang="en-US" sz="1350" dirty="0"/>
          </a:p>
          <a:p>
            <a:pPr marL="214630" indent="-214630">
              <a:buFont typeface="Arial" panose="020B0604020202020204" pitchFamily="34" charset="0"/>
              <a:buChar char="•"/>
            </a:pPr>
            <a:r>
              <a:rPr lang="en-US" sz="1350" dirty="0"/>
              <a:t>5 </a:t>
            </a:r>
            <a:r>
              <a:rPr lang="en-US" sz="1350" dirty="0" err="1"/>
              <a:t>buah</a:t>
            </a:r>
            <a:r>
              <a:rPr lang="en-US" sz="1350" dirty="0"/>
              <a:t> bola </a:t>
            </a:r>
            <a:r>
              <a:rPr lang="en-US" sz="1350" dirty="0" err="1"/>
              <a:t>putih</a:t>
            </a:r>
            <a:r>
              <a:rPr lang="en-US" sz="1350" dirty="0"/>
              <a:t> </a:t>
            </a:r>
            <a:r>
              <a:rPr lang="en-US" sz="1350" dirty="0" err="1"/>
              <a:t>bertandakan</a:t>
            </a:r>
            <a:r>
              <a:rPr lang="en-US" sz="1350" dirty="0"/>
              <a:t> +</a:t>
            </a:r>
            <a:endParaRPr lang="en-US" sz="1350" dirty="0"/>
          </a:p>
          <a:p>
            <a:pPr marL="214630" indent="-214630">
              <a:buFont typeface="Arial" panose="020B0604020202020204" pitchFamily="34" charset="0"/>
              <a:buChar char="•"/>
            </a:pPr>
            <a:r>
              <a:rPr lang="en-US" sz="1350" dirty="0"/>
              <a:t>1 </a:t>
            </a:r>
            <a:r>
              <a:rPr lang="en-US" sz="1350" dirty="0" err="1"/>
              <a:t>buah</a:t>
            </a:r>
            <a:r>
              <a:rPr lang="en-US" sz="1350" dirty="0"/>
              <a:t> bola </a:t>
            </a:r>
            <a:r>
              <a:rPr lang="en-US" sz="1350" dirty="0" err="1"/>
              <a:t>putih</a:t>
            </a:r>
            <a:r>
              <a:rPr lang="en-US" sz="1350" dirty="0"/>
              <a:t> </a:t>
            </a:r>
            <a:r>
              <a:rPr lang="en-US" sz="1350" dirty="0" err="1"/>
              <a:t>bertandakan</a:t>
            </a:r>
            <a:r>
              <a:rPr lang="en-US" sz="1350" dirty="0"/>
              <a:t> –</a:t>
            </a:r>
            <a:endParaRPr lang="en-US" sz="1350" dirty="0"/>
          </a:p>
          <a:p>
            <a:pPr marL="214630" indent="-214630">
              <a:buFont typeface="Arial" panose="020B0604020202020204" pitchFamily="34" charset="0"/>
              <a:buChar char="•"/>
            </a:pPr>
            <a:r>
              <a:rPr lang="en-US" sz="1350" dirty="0"/>
              <a:t>3 </a:t>
            </a:r>
            <a:r>
              <a:rPr lang="en-US" sz="1350" dirty="0" err="1"/>
              <a:t>buah</a:t>
            </a:r>
            <a:r>
              <a:rPr lang="en-US" sz="1350" dirty="0"/>
              <a:t> bola </a:t>
            </a:r>
            <a:r>
              <a:rPr lang="en-US" sz="1350" dirty="0" err="1"/>
              <a:t>kuning</a:t>
            </a:r>
            <a:r>
              <a:rPr lang="en-US" sz="1350" dirty="0"/>
              <a:t> </a:t>
            </a:r>
            <a:r>
              <a:rPr lang="en-US" sz="1350" dirty="0" err="1"/>
              <a:t>bertandakan</a:t>
            </a:r>
            <a:r>
              <a:rPr lang="en-US" sz="1350" dirty="0"/>
              <a:t> +</a:t>
            </a:r>
            <a:endParaRPr lang="en-US" sz="1350" dirty="0"/>
          </a:p>
          <a:p>
            <a:pPr marL="214630" indent="-214630">
              <a:buFont typeface="Arial" panose="020B0604020202020204" pitchFamily="34" charset="0"/>
              <a:buChar char="•"/>
            </a:pPr>
            <a:r>
              <a:rPr lang="en-US" sz="1350" dirty="0"/>
              <a:t>2 </a:t>
            </a:r>
            <a:r>
              <a:rPr lang="en-US" sz="1350" dirty="0" err="1"/>
              <a:t>buah</a:t>
            </a:r>
            <a:r>
              <a:rPr lang="en-US" sz="1350" dirty="0"/>
              <a:t> bola </a:t>
            </a:r>
            <a:r>
              <a:rPr lang="en-US" sz="1350" dirty="0" err="1"/>
              <a:t>kuning</a:t>
            </a:r>
            <a:r>
              <a:rPr lang="en-US" sz="1350" dirty="0"/>
              <a:t> </a:t>
            </a:r>
            <a:r>
              <a:rPr lang="en-US" sz="1350" dirty="0" err="1"/>
              <a:t>bertandakan</a:t>
            </a:r>
            <a:r>
              <a:rPr lang="en-US" sz="1350" dirty="0"/>
              <a:t> –</a:t>
            </a:r>
            <a:endParaRPr lang="en-US" sz="1350" dirty="0"/>
          </a:p>
          <a:p>
            <a:r>
              <a:rPr lang="en-US" sz="1350" dirty="0" err="1"/>
              <a:t>Bila</a:t>
            </a:r>
            <a:r>
              <a:rPr lang="en-US" sz="1350" dirty="0"/>
              <a:t> </a:t>
            </a:r>
            <a:r>
              <a:rPr lang="en-US" sz="1350" dirty="0" err="1"/>
              <a:t>diambil</a:t>
            </a:r>
            <a:r>
              <a:rPr lang="en-US" sz="1350" dirty="0"/>
              <a:t> </a:t>
            </a:r>
            <a:r>
              <a:rPr lang="en-US" sz="1350" dirty="0" err="1"/>
              <a:t>sebuah</a:t>
            </a:r>
            <a:r>
              <a:rPr lang="en-US" sz="1350" dirty="0"/>
              <a:t> bola </a:t>
            </a:r>
            <a:r>
              <a:rPr lang="en-US" sz="1350" dirty="0" err="1"/>
              <a:t>kuning</a:t>
            </a:r>
            <a:r>
              <a:rPr lang="en-US" sz="1350" dirty="0"/>
              <a:t> </a:t>
            </a:r>
            <a:r>
              <a:rPr lang="en-US" sz="1350" dirty="0" err="1"/>
              <a:t>dari</a:t>
            </a:r>
            <a:r>
              <a:rPr lang="en-US" sz="1350" dirty="0"/>
              <a:t> </a:t>
            </a:r>
            <a:r>
              <a:rPr lang="en-US" sz="1350" dirty="0" err="1"/>
              <a:t>kotak</a:t>
            </a:r>
            <a:r>
              <a:rPr lang="en-US" sz="1350" dirty="0"/>
              <a:t> :</a:t>
            </a:r>
            <a:endParaRPr lang="en-US" sz="1350" dirty="0"/>
          </a:p>
          <a:p>
            <a:pPr marL="214630" indent="-214630">
              <a:buFont typeface="Arial" panose="020B0604020202020204" pitchFamily="34" charset="0"/>
              <a:buChar char="•"/>
            </a:pPr>
            <a:r>
              <a:rPr lang="en-US" sz="1350" dirty="0" err="1"/>
              <a:t>Berapa</a:t>
            </a:r>
            <a:r>
              <a:rPr lang="en-US" sz="1350" dirty="0"/>
              <a:t> </a:t>
            </a:r>
            <a:r>
              <a:rPr lang="en-US" sz="1350" dirty="0" err="1"/>
              <a:t>probabilitas</a:t>
            </a:r>
            <a:r>
              <a:rPr lang="en-US" sz="1350" dirty="0"/>
              <a:t> bola </a:t>
            </a:r>
            <a:r>
              <a:rPr lang="en-US" sz="1350" dirty="0" err="1"/>
              <a:t>itu</a:t>
            </a:r>
            <a:r>
              <a:rPr lang="en-US" sz="1350" dirty="0"/>
              <a:t> </a:t>
            </a:r>
            <a:r>
              <a:rPr lang="en-US" sz="1350" dirty="0" err="1"/>
              <a:t>bertanda</a:t>
            </a:r>
            <a:r>
              <a:rPr lang="en-US" sz="1350" dirty="0"/>
              <a:t> +</a:t>
            </a:r>
            <a:endParaRPr lang="en-US" sz="1350" dirty="0"/>
          </a:p>
          <a:p>
            <a:pPr marL="214630" indent="-214630">
              <a:buFont typeface="Arial" panose="020B0604020202020204" pitchFamily="34" charset="0"/>
              <a:buChar char="•"/>
            </a:pPr>
            <a:r>
              <a:rPr lang="en-US" sz="1350" dirty="0" err="1"/>
              <a:t>Berapa</a:t>
            </a:r>
            <a:r>
              <a:rPr lang="en-US" sz="1350" dirty="0"/>
              <a:t> </a:t>
            </a:r>
            <a:r>
              <a:rPr lang="en-US" sz="1350" dirty="0" err="1"/>
              <a:t>probabilitas</a:t>
            </a:r>
            <a:r>
              <a:rPr lang="en-US" sz="1350" dirty="0"/>
              <a:t> bola </a:t>
            </a:r>
            <a:r>
              <a:rPr lang="en-US" sz="1350" dirty="0" err="1"/>
              <a:t>itu</a:t>
            </a:r>
            <a:r>
              <a:rPr lang="en-US" sz="1350" dirty="0"/>
              <a:t> </a:t>
            </a:r>
            <a:r>
              <a:rPr lang="en-US" sz="1350" dirty="0" err="1"/>
              <a:t>bertanda</a:t>
            </a:r>
            <a:r>
              <a:rPr lang="en-US" sz="1350" dirty="0"/>
              <a:t> –</a:t>
            </a:r>
            <a:endParaRPr lang="en-US" sz="1350" dirty="0"/>
          </a:p>
          <a:p>
            <a:r>
              <a:rPr lang="en-US" sz="1350" dirty="0" err="1"/>
              <a:t>Misal</a:t>
            </a:r>
            <a:r>
              <a:rPr lang="en-US" sz="1350" dirty="0"/>
              <a:t>        </a:t>
            </a:r>
            <a:endParaRPr lang="en-US" sz="1350" dirty="0"/>
          </a:p>
          <a:p>
            <a:r>
              <a:rPr lang="en-US" sz="1350" dirty="0"/>
              <a:t>B       = bola </a:t>
            </a:r>
            <a:r>
              <a:rPr lang="en-US" sz="1350" dirty="0" err="1"/>
              <a:t>kuning</a:t>
            </a:r>
            <a:endParaRPr lang="en-US" sz="1350" dirty="0"/>
          </a:p>
          <a:p>
            <a:r>
              <a:rPr lang="en-US" sz="1350" dirty="0"/>
              <a:t>A</a:t>
            </a:r>
            <a:r>
              <a:rPr lang="en-US" sz="1350" baseline="30000" dirty="0"/>
              <a:t>+</a:t>
            </a:r>
            <a:r>
              <a:rPr lang="en-US" sz="1350" dirty="0"/>
              <a:t>     = bola </a:t>
            </a:r>
            <a:r>
              <a:rPr lang="en-US" sz="1350" dirty="0" err="1"/>
              <a:t>bertanda</a:t>
            </a:r>
            <a:r>
              <a:rPr lang="en-US" sz="1350" dirty="0"/>
              <a:t> +</a:t>
            </a:r>
            <a:endParaRPr lang="en-US" sz="1350" dirty="0"/>
          </a:p>
          <a:p>
            <a:r>
              <a:rPr lang="en-US" sz="1350" dirty="0"/>
              <a:t>A</a:t>
            </a:r>
            <a:r>
              <a:rPr lang="en-US" sz="1350" baseline="30000" dirty="0"/>
              <a:t>–</a:t>
            </a:r>
            <a:r>
              <a:rPr lang="en-US" sz="1350" dirty="0"/>
              <a:t>     = bola </a:t>
            </a:r>
            <a:r>
              <a:rPr lang="en-US" sz="1350" dirty="0" err="1"/>
              <a:t>bertanda</a:t>
            </a:r>
            <a:r>
              <a:rPr lang="en-US" sz="1350" dirty="0"/>
              <a:t> –</a:t>
            </a:r>
            <a:endParaRPr lang="en-US" sz="1350" dirty="0"/>
          </a:p>
        </p:txBody>
      </p:sp>
      <p:sp>
        <p:nvSpPr>
          <p:cNvPr id="21" name="Title 1"/>
          <p:cNvSpPr>
            <a:spLocks noGrp="1"/>
          </p:cNvSpPr>
          <p:nvPr>
            <p:ph type="title"/>
          </p:nvPr>
        </p:nvSpPr>
        <p:spPr>
          <a:xfrm>
            <a:off x="2247307" y="996423"/>
            <a:ext cx="6626945" cy="969771"/>
          </a:xfrm>
        </p:spPr>
        <p:txBody>
          <a:bodyPr>
            <a:normAutofit fontScale="90000"/>
          </a:bodyPr>
          <a:lstStyle/>
          <a:p>
            <a:r>
              <a:rPr lang="en-US" dirty="0" err="1"/>
              <a:t>Hukum</a:t>
            </a:r>
            <a:r>
              <a:rPr lang="en-US" dirty="0"/>
              <a:t> </a:t>
            </a:r>
            <a:r>
              <a:rPr lang="en-US" dirty="0" err="1"/>
              <a:t>Perkalian</a:t>
            </a:r>
            <a:br>
              <a:rPr lang="en-US" dirty="0"/>
            </a:br>
            <a:r>
              <a:rPr lang="en-US" dirty="0" err="1"/>
              <a:t>kejadian</a:t>
            </a:r>
            <a:r>
              <a:rPr lang="en-US" dirty="0"/>
              <a:t> </a:t>
            </a:r>
            <a:r>
              <a:rPr lang="en-US" dirty="0" err="1" smtClean="0"/>
              <a:t>Bersyarat</a:t>
            </a:r>
            <a:br>
              <a:rPr lang="en-US" dirty="0" smtClean="0"/>
            </a:br>
            <a:r>
              <a:rPr lang="en-US" dirty="0" smtClean="0"/>
              <a:t>(dependent </a:t>
            </a:r>
            <a:r>
              <a:rPr lang="en-US" dirty="0"/>
              <a:t>event )</a:t>
            </a:r>
            <a:endParaRPr lang="en-US" dirty="0"/>
          </a:p>
        </p:txBody>
      </p:sp>
      <p:pic>
        <p:nvPicPr>
          <p:cNvPr id="22" name="Picture 21"/>
          <p:cNvPicPr>
            <a:picLocks noChangeAspect="1"/>
          </p:cNvPicPr>
          <p:nvPr/>
        </p:nvPicPr>
        <p:blipFill>
          <a:blip r:embed="rId1">
            <a:extLst>
              <a:ext uri="{BEBA8EAE-BF5A-486C-A8C5-ECC9F3942E4B}">
                <a14:imgProps xmlns:a14="http://schemas.microsoft.com/office/drawing/2010/main">
                  <a14:imgLayer r:embed="rId2">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5476282" y="2613336"/>
            <a:ext cx="2955281" cy="315030"/>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5476282" y="3135430"/>
            <a:ext cx="2955281" cy="439856"/>
          </a:xfrm>
          <a:prstGeom prst="rect">
            <a:avLst/>
          </a:prstGeom>
        </p:spPr>
      </p:pic>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5476283" y="3782350"/>
            <a:ext cx="3200705" cy="476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7701" y="929072"/>
            <a:ext cx="8586216" cy="969771"/>
          </a:xfrm>
        </p:spPr>
        <p:txBody>
          <a:bodyPr>
            <a:normAutofit fontScale="90000"/>
          </a:bodyPr>
          <a:lstStyle/>
          <a:p>
            <a:r>
              <a:rPr lang="en-US" dirty="0" err="1"/>
              <a:t>Hukum</a:t>
            </a:r>
            <a:r>
              <a:rPr lang="en-US" dirty="0"/>
              <a:t> </a:t>
            </a:r>
            <a:r>
              <a:rPr lang="en-US" dirty="0" err="1"/>
              <a:t>Perkalian</a:t>
            </a:r>
            <a:br>
              <a:rPr lang="en-US" dirty="0"/>
            </a:br>
            <a:r>
              <a:rPr lang="en-US" dirty="0" err="1"/>
              <a:t>kejadian</a:t>
            </a:r>
            <a:r>
              <a:rPr lang="en-US" dirty="0"/>
              <a:t> </a:t>
            </a:r>
            <a:r>
              <a:rPr lang="en-US" dirty="0" err="1" smtClean="0"/>
              <a:t>Gabungan</a:t>
            </a:r>
            <a:r>
              <a:rPr lang="en-US" dirty="0" smtClean="0"/>
              <a:t>(</a:t>
            </a:r>
            <a:r>
              <a:rPr lang="en-US" dirty="0" err="1" smtClean="0"/>
              <a:t>INtersection</a:t>
            </a:r>
            <a:r>
              <a:rPr lang="en-US" dirty="0" smtClean="0"/>
              <a:t> </a:t>
            </a:r>
            <a:r>
              <a:rPr lang="en-US" dirty="0"/>
              <a:t>event )</a:t>
            </a:r>
            <a:endParaRPr lang="en-US" dirty="0"/>
          </a:p>
        </p:txBody>
      </p:sp>
      <p:sp>
        <p:nvSpPr>
          <p:cNvPr id="67" name="Freeform 66"/>
          <p:cNvSpPr/>
          <p:nvPr/>
        </p:nvSpPr>
        <p:spPr bwMode="auto">
          <a:xfrm>
            <a:off x="2282004" y="3066917"/>
            <a:ext cx="1739005" cy="1459755"/>
          </a:xfrm>
          <a:custGeom>
            <a:avLst/>
            <a:gdLst>
              <a:gd name="T0" fmla="*/ 1391 w 1391"/>
              <a:gd name="T1" fmla="*/ 802 h 1167"/>
              <a:gd name="T2" fmla="*/ 1023 w 1391"/>
              <a:gd name="T3" fmla="*/ 1167 h 1167"/>
              <a:gd name="T4" fmla="*/ 1023 w 1391"/>
              <a:gd name="T5" fmla="*/ 1016 h 1167"/>
              <a:gd name="T6" fmla="*/ 990 w 1391"/>
              <a:gd name="T7" fmla="*/ 1017 h 1167"/>
              <a:gd name="T8" fmla="*/ 0 w 1391"/>
              <a:gd name="T9" fmla="*/ 27 h 1167"/>
              <a:gd name="T10" fmla="*/ 0 w 1391"/>
              <a:gd name="T11" fmla="*/ 0 h 1167"/>
              <a:gd name="T12" fmla="*/ 432 w 1391"/>
              <a:gd name="T13" fmla="*/ 0 h 1167"/>
              <a:gd name="T14" fmla="*/ 1020 w 1391"/>
              <a:gd name="T15" fmla="*/ 585 h 1167"/>
              <a:gd name="T16" fmla="*/ 1023 w 1391"/>
              <a:gd name="T17" fmla="*/ 585 h 1167"/>
              <a:gd name="T18" fmla="*/ 1023 w 1391"/>
              <a:gd name="T19" fmla="*/ 437 h 1167"/>
              <a:gd name="T20" fmla="*/ 1391 w 1391"/>
              <a:gd name="T21" fmla="*/ 80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1" h="1167">
                <a:moveTo>
                  <a:pt x="1391" y="802"/>
                </a:moveTo>
                <a:cubicBezTo>
                  <a:pt x="1023" y="1167"/>
                  <a:pt x="1023" y="1167"/>
                  <a:pt x="1023" y="1167"/>
                </a:cubicBezTo>
                <a:cubicBezTo>
                  <a:pt x="1023" y="1016"/>
                  <a:pt x="1023" y="1016"/>
                  <a:pt x="1023" y="1016"/>
                </a:cubicBezTo>
                <a:cubicBezTo>
                  <a:pt x="1012" y="1016"/>
                  <a:pt x="1001" y="1017"/>
                  <a:pt x="990" y="1017"/>
                </a:cubicBezTo>
                <a:cubicBezTo>
                  <a:pt x="443" y="1017"/>
                  <a:pt x="0" y="573"/>
                  <a:pt x="0" y="27"/>
                </a:cubicBezTo>
                <a:cubicBezTo>
                  <a:pt x="0" y="18"/>
                  <a:pt x="0" y="9"/>
                  <a:pt x="0" y="0"/>
                </a:cubicBezTo>
                <a:cubicBezTo>
                  <a:pt x="432" y="0"/>
                  <a:pt x="432" y="0"/>
                  <a:pt x="432" y="0"/>
                </a:cubicBezTo>
                <a:cubicBezTo>
                  <a:pt x="434" y="323"/>
                  <a:pt x="696" y="585"/>
                  <a:pt x="1020" y="585"/>
                </a:cubicBezTo>
                <a:cubicBezTo>
                  <a:pt x="1021" y="585"/>
                  <a:pt x="1022" y="585"/>
                  <a:pt x="1023" y="585"/>
                </a:cubicBezTo>
                <a:cubicBezTo>
                  <a:pt x="1023" y="437"/>
                  <a:pt x="1023" y="437"/>
                  <a:pt x="1023" y="437"/>
                </a:cubicBezTo>
                <a:lnTo>
                  <a:pt x="1391" y="802"/>
                </a:lnTo>
                <a:close/>
              </a:path>
            </a:pathLst>
          </a:custGeom>
          <a:gradFill flip="none" rotWithShape="1">
            <a:gsLst>
              <a:gs pos="0">
                <a:srgbClr val="51B3C6">
                  <a:lumMod val="60000"/>
                  <a:lumOff val="40000"/>
                </a:srgbClr>
              </a:gs>
              <a:gs pos="100000">
                <a:srgbClr val="51B3C6"/>
              </a:gs>
            </a:gsLst>
            <a:lin ang="0" scaled="1"/>
            <a:tileRect/>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68" name="Freeform 67"/>
          <p:cNvSpPr/>
          <p:nvPr/>
        </p:nvSpPr>
        <p:spPr bwMode="auto">
          <a:xfrm>
            <a:off x="2101927" y="1801157"/>
            <a:ext cx="1458885" cy="1739876"/>
          </a:xfrm>
          <a:custGeom>
            <a:avLst/>
            <a:gdLst>
              <a:gd name="T0" fmla="*/ 365 w 1167"/>
              <a:gd name="T1" fmla="*/ 1391 h 1391"/>
              <a:gd name="T2" fmla="*/ 0 w 1167"/>
              <a:gd name="T3" fmla="*/ 1023 h 1391"/>
              <a:gd name="T4" fmla="*/ 151 w 1167"/>
              <a:gd name="T5" fmla="*/ 1023 h 1391"/>
              <a:gd name="T6" fmla="*/ 150 w 1167"/>
              <a:gd name="T7" fmla="*/ 990 h 1391"/>
              <a:gd name="T8" fmla="*/ 1140 w 1167"/>
              <a:gd name="T9" fmla="*/ 0 h 1391"/>
              <a:gd name="T10" fmla="*/ 1167 w 1167"/>
              <a:gd name="T11" fmla="*/ 0 h 1391"/>
              <a:gd name="T12" fmla="*/ 1167 w 1167"/>
              <a:gd name="T13" fmla="*/ 432 h 1391"/>
              <a:gd name="T14" fmla="*/ 582 w 1167"/>
              <a:gd name="T15" fmla="*/ 1020 h 1391"/>
              <a:gd name="T16" fmla="*/ 582 w 1167"/>
              <a:gd name="T17" fmla="*/ 1023 h 1391"/>
              <a:gd name="T18" fmla="*/ 730 w 1167"/>
              <a:gd name="T19" fmla="*/ 1023 h 1391"/>
              <a:gd name="T20" fmla="*/ 365 w 1167"/>
              <a:gd name="T21" fmla="*/ 1391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7" h="1391">
                <a:moveTo>
                  <a:pt x="365" y="1391"/>
                </a:moveTo>
                <a:cubicBezTo>
                  <a:pt x="0" y="1023"/>
                  <a:pt x="0" y="1023"/>
                  <a:pt x="0" y="1023"/>
                </a:cubicBezTo>
                <a:cubicBezTo>
                  <a:pt x="151" y="1023"/>
                  <a:pt x="151" y="1023"/>
                  <a:pt x="151" y="1023"/>
                </a:cubicBezTo>
                <a:cubicBezTo>
                  <a:pt x="150" y="1012"/>
                  <a:pt x="150" y="1001"/>
                  <a:pt x="150" y="990"/>
                </a:cubicBezTo>
                <a:cubicBezTo>
                  <a:pt x="150" y="443"/>
                  <a:pt x="593" y="0"/>
                  <a:pt x="1140" y="0"/>
                </a:cubicBezTo>
                <a:cubicBezTo>
                  <a:pt x="1149" y="0"/>
                  <a:pt x="1158" y="0"/>
                  <a:pt x="1167" y="0"/>
                </a:cubicBezTo>
                <a:cubicBezTo>
                  <a:pt x="1167" y="432"/>
                  <a:pt x="1167" y="432"/>
                  <a:pt x="1167" y="432"/>
                </a:cubicBezTo>
                <a:cubicBezTo>
                  <a:pt x="844" y="433"/>
                  <a:pt x="582" y="696"/>
                  <a:pt x="582" y="1020"/>
                </a:cubicBezTo>
                <a:cubicBezTo>
                  <a:pt x="582" y="1021"/>
                  <a:pt x="582" y="1022"/>
                  <a:pt x="582" y="1023"/>
                </a:cubicBezTo>
                <a:cubicBezTo>
                  <a:pt x="730" y="1023"/>
                  <a:pt x="730" y="1023"/>
                  <a:pt x="730" y="1023"/>
                </a:cubicBezTo>
                <a:lnTo>
                  <a:pt x="365" y="1391"/>
                </a:lnTo>
                <a:close/>
              </a:path>
            </a:pathLst>
          </a:custGeom>
          <a:gradFill>
            <a:gsLst>
              <a:gs pos="0">
                <a:srgbClr val="0F608D">
                  <a:lumMod val="60000"/>
                  <a:lumOff val="40000"/>
                </a:srgbClr>
              </a:gs>
              <a:gs pos="100000">
                <a:srgbClr val="0F608D"/>
              </a:gs>
            </a:gsLst>
            <a:lin ang="5400000" scaled="1"/>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69" name="Freeform 68"/>
          <p:cNvSpPr/>
          <p:nvPr/>
        </p:nvSpPr>
        <p:spPr bwMode="auto">
          <a:xfrm>
            <a:off x="3077127" y="1600202"/>
            <a:ext cx="1739005" cy="1460626"/>
          </a:xfrm>
          <a:custGeom>
            <a:avLst/>
            <a:gdLst>
              <a:gd name="T0" fmla="*/ 0 w 1391"/>
              <a:gd name="T1" fmla="*/ 365 h 1167"/>
              <a:gd name="T2" fmla="*/ 368 w 1391"/>
              <a:gd name="T3" fmla="*/ 0 h 1167"/>
              <a:gd name="T4" fmla="*/ 368 w 1391"/>
              <a:gd name="T5" fmla="*/ 151 h 1167"/>
              <a:gd name="T6" fmla="*/ 401 w 1391"/>
              <a:gd name="T7" fmla="*/ 150 h 1167"/>
              <a:gd name="T8" fmla="*/ 1391 w 1391"/>
              <a:gd name="T9" fmla="*/ 1140 h 1167"/>
              <a:gd name="T10" fmla="*/ 1391 w 1391"/>
              <a:gd name="T11" fmla="*/ 1167 h 1167"/>
              <a:gd name="T12" fmla="*/ 959 w 1391"/>
              <a:gd name="T13" fmla="*/ 1167 h 1167"/>
              <a:gd name="T14" fmla="*/ 371 w 1391"/>
              <a:gd name="T15" fmla="*/ 582 h 1167"/>
              <a:gd name="T16" fmla="*/ 368 w 1391"/>
              <a:gd name="T17" fmla="*/ 582 h 1167"/>
              <a:gd name="T18" fmla="*/ 368 w 1391"/>
              <a:gd name="T19" fmla="*/ 730 h 1167"/>
              <a:gd name="T20" fmla="*/ 0 w 1391"/>
              <a:gd name="T21" fmla="*/ 365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1" h="1167">
                <a:moveTo>
                  <a:pt x="0" y="365"/>
                </a:moveTo>
                <a:cubicBezTo>
                  <a:pt x="368" y="0"/>
                  <a:pt x="368" y="0"/>
                  <a:pt x="368" y="0"/>
                </a:cubicBezTo>
                <a:cubicBezTo>
                  <a:pt x="368" y="151"/>
                  <a:pt x="368" y="151"/>
                  <a:pt x="368" y="151"/>
                </a:cubicBezTo>
                <a:cubicBezTo>
                  <a:pt x="379" y="150"/>
                  <a:pt x="390" y="150"/>
                  <a:pt x="401" y="150"/>
                </a:cubicBezTo>
                <a:cubicBezTo>
                  <a:pt x="948" y="150"/>
                  <a:pt x="1391" y="593"/>
                  <a:pt x="1391" y="1140"/>
                </a:cubicBezTo>
                <a:cubicBezTo>
                  <a:pt x="1391" y="1149"/>
                  <a:pt x="1391" y="1158"/>
                  <a:pt x="1391" y="1167"/>
                </a:cubicBezTo>
                <a:cubicBezTo>
                  <a:pt x="959" y="1167"/>
                  <a:pt x="959" y="1167"/>
                  <a:pt x="959" y="1167"/>
                </a:cubicBezTo>
                <a:cubicBezTo>
                  <a:pt x="957" y="844"/>
                  <a:pt x="695" y="582"/>
                  <a:pt x="371" y="582"/>
                </a:cubicBezTo>
                <a:cubicBezTo>
                  <a:pt x="370" y="582"/>
                  <a:pt x="369" y="582"/>
                  <a:pt x="368" y="582"/>
                </a:cubicBezTo>
                <a:cubicBezTo>
                  <a:pt x="368" y="730"/>
                  <a:pt x="368" y="730"/>
                  <a:pt x="368" y="730"/>
                </a:cubicBezTo>
                <a:lnTo>
                  <a:pt x="0" y="365"/>
                </a:lnTo>
                <a:close/>
              </a:path>
            </a:pathLst>
          </a:custGeom>
          <a:gradFill>
            <a:gsLst>
              <a:gs pos="0">
                <a:srgbClr val="1C8ABA">
                  <a:lumMod val="60000"/>
                  <a:lumOff val="40000"/>
                </a:srgbClr>
              </a:gs>
              <a:gs pos="100000">
                <a:srgbClr val="1C8ABA"/>
              </a:gs>
            </a:gsLst>
            <a:lin ang="10800000" scaled="1"/>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70" name="Freeform 69"/>
          <p:cNvSpPr/>
          <p:nvPr/>
        </p:nvSpPr>
        <p:spPr bwMode="auto">
          <a:xfrm>
            <a:off x="4107133" y="2596279"/>
            <a:ext cx="1459755" cy="1739876"/>
          </a:xfrm>
          <a:custGeom>
            <a:avLst/>
            <a:gdLst>
              <a:gd name="T0" fmla="*/ 365 w 1167"/>
              <a:gd name="T1" fmla="*/ 0 h 1391"/>
              <a:gd name="T2" fmla="*/ 0 w 1167"/>
              <a:gd name="T3" fmla="*/ 368 h 1391"/>
              <a:gd name="T4" fmla="*/ 151 w 1167"/>
              <a:gd name="T5" fmla="*/ 368 h 1391"/>
              <a:gd name="T6" fmla="*/ 150 w 1167"/>
              <a:gd name="T7" fmla="*/ 401 h 1391"/>
              <a:gd name="T8" fmla="*/ 1140 w 1167"/>
              <a:gd name="T9" fmla="*/ 1391 h 1391"/>
              <a:gd name="T10" fmla="*/ 1167 w 1167"/>
              <a:gd name="T11" fmla="*/ 1391 h 1391"/>
              <a:gd name="T12" fmla="*/ 1167 w 1167"/>
              <a:gd name="T13" fmla="*/ 959 h 1391"/>
              <a:gd name="T14" fmla="*/ 582 w 1167"/>
              <a:gd name="T15" fmla="*/ 371 h 1391"/>
              <a:gd name="T16" fmla="*/ 582 w 1167"/>
              <a:gd name="T17" fmla="*/ 368 h 1391"/>
              <a:gd name="T18" fmla="*/ 730 w 1167"/>
              <a:gd name="T19" fmla="*/ 368 h 1391"/>
              <a:gd name="T20" fmla="*/ 365 w 1167"/>
              <a:gd name="T21" fmla="*/ 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7" h="1391">
                <a:moveTo>
                  <a:pt x="365" y="0"/>
                </a:moveTo>
                <a:cubicBezTo>
                  <a:pt x="0" y="368"/>
                  <a:pt x="0" y="368"/>
                  <a:pt x="0" y="368"/>
                </a:cubicBezTo>
                <a:cubicBezTo>
                  <a:pt x="151" y="368"/>
                  <a:pt x="151" y="368"/>
                  <a:pt x="151" y="368"/>
                </a:cubicBezTo>
                <a:cubicBezTo>
                  <a:pt x="150" y="379"/>
                  <a:pt x="150" y="390"/>
                  <a:pt x="150" y="401"/>
                </a:cubicBezTo>
                <a:cubicBezTo>
                  <a:pt x="150" y="948"/>
                  <a:pt x="593" y="1391"/>
                  <a:pt x="1140" y="1391"/>
                </a:cubicBezTo>
                <a:cubicBezTo>
                  <a:pt x="1149" y="1391"/>
                  <a:pt x="1158" y="1391"/>
                  <a:pt x="1167" y="1391"/>
                </a:cubicBezTo>
                <a:cubicBezTo>
                  <a:pt x="1167" y="959"/>
                  <a:pt x="1167" y="959"/>
                  <a:pt x="1167" y="959"/>
                </a:cubicBezTo>
                <a:cubicBezTo>
                  <a:pt x="844" y="957"/>
                  <a:pt x="582" y="695"/>
                  <a:pt x="582" y="371"/>
                </a:cubicBezTo>
                <a:cubicBezTo>
                  <a:pt x="582" y="370"/>
                  <a:pt x="582" y="369"/>
                  <a:pt x="582" y="368"/>
                </a:cubicBezTo>
                <a:cubicBezTo>
                  <a:pt x="730" y="368"/>
                  <a:pt x="730" y="368"/>
                  <a:pt x="730" y="368"/>
                </a:cubicBezTo>
                <a:lnTo>
                  <a:pt x="365" y="0"/>
                </a:lnTo>
                <a:close/>
              </a:path>
            </a:pathLst>
          </a:custGeom>
          <a:gradFill>
            <a:gsLst>
              <a:gs pos="0">
                <a:srgbClr val="51B3C6">
                  <a:lumMod val="60000"/>
                  <a:lumOff val="40000"/>
                </a:srgbClr>
              </a:gs>
              <a:gs pos="100000">
                <a:srgbClr val="51B3C6"/>
              </a:gs>
            </a:gsLst>
            <a:lin ang="10800000" scaled="1"/>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71" name="Freeform 70"/>
          <p:cNvSpPr/>
          <p:nvPr/>
        </p:nvSpPr>
        <p:spPr bwMode="auto">
          <a:xfrm>
            <a:off x="5107561" y="3059087"/>
            <a:ext cx="1739876" cy="1459755"/>
          </a:xfrm>
          <a:custGeom>
            <a:avLst/>
            <a:gdLst>
              <a:gd name="T0" fmla="*/ 0 w 1391"/>
              <a:gd name="T1" fmla="*/ 802 h 1167"/>
              <a:gd name="T2" fmla="*/ 368 w 1391"/>
              <a:gd name="T3" fmla="*/ 1167 h 1167"/>
              <a:gd name="T4" fmla="*/ 368 w 1391"/>
              <a:gd name="T5" fmla="*/ 1016 h 1167"/>
              <a:gd name="T6" fmla="*/ 401 w 1391"/>
              <a:gd name="T7" fmla="*/ 1017 h 1167"/>
              <a:gd name="T8" fmla="*/ 1391 w 1391"/>
              <a:gd name="T9" fmla="*/ 27 h 1167"/>
              <a:gd name="T10" fmla="*/ 1391 w 1391"/>
              <a:gd name="T11" fmla="*/ 0 h 1167"/>
              <a:gd name="T12" fmla="*/ 959 w 1391"/>
              <a:gd name="T13" fmla="*/ 0 h 1167"/>
              <a:gd name="T14" fmla="*/ 371 w 1391"/>
              <a:gd name="T15" fmla="*/ 585 h 1167"/>
              <a:gd name="T16" fmla="*/ 368 w 1391"/>
              <a:gd name="T17" fmla="*/ 585 h 1167"/>
              <a:gd name="T18" fmla="*/ 368 w 1391"/>
              <a:gd name="T19" fmla="*/ 437 h 1167"/>
              <a:gd name="T20" fmla="*/ 0 w 1391"/>
              <a:gd name="T21" fmla="*/ 80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1" h="1167">
                <a:moveTo>
                  <a:pt x="0" y="802"/>
                </a:moveTo>
                <a:cubicBezTo>
                  <a:pt x="368" y="1167"/>
                  <a:pt x="368" y="1167"/>
                  <a:pt x="368" y="1167"/>
                </a:cubicBezTo>
                <a:cubicBezTo>
                  <a:pt x="368" y="1016"/>
                  <a:pt x="368" y="1016"/>
                  <a:pt x="368" y="1016"/>
                </a:cubicBezTo>
                <a:cubicBezTo>
                  <a:pt x="379" y="1016"/>
                  <a:pt x="390" y="1017"/>
                  <a:pt x="401" y="1017"/>
                </a:cubicBezTo>
                <a:cubicBezTo>
                  <a:pt x="948" y="1017"/>
                  <a:pt x="1391" y="573"/>
                  <a:pt x="1391" y="27"/>
                </a:cubicBezTo>
                <a:cubicBezTo>
                  <a:pt x="1391" y="18"/>
                  <a:pt x="1391" y="9"/>
                  <a:pt x="1391" y="0"/>
                </a:cubicBezTo>
                <a:cubicBezTo>
                  <a:pt x="959" y="0"/>
                  <a:pt x="959" y="0"/>
                  <a:pt x="959" y="0"/>
                </a:cubicBezTo>
                <a:cubicBezTo>
                  <a:pt x="957" y="323"/>
                  <a:pt x="695" y="585"/>
                  <a:pt x="371" y="585"/>
                </a:cubicBezTo>
                <a:cubicBezTo>
                  <a:pt x="370" y="585"/>
                  <a:pt x="369" y="585"/>
                  <a:pt x="368" y="585"/>
                </a:cubicBezTo>
                <a:cubicBezTo>
                  <a:pt x="368" y="437"/>
                  <a:pt x="368" y="437"/>
                  <a:pt x="368" y="437"/>
                </a:cubicBezTo>
                <a:lnTo>
                  <a:pt x="0" y="802"/>
                </a:lnTo>
                <a:close/>
              </a:path>
            </a:pathLst>
          </a:custGeom>
          <a:gradFill flip="none" rotWithShape="1">
            <a:gsLst>
              <a:gs pos="0">
                <a:srgbClr val="1C8ABA">
                  <a:lumMod val="60000"/>
                  <a:lumOff val="40000"/>
                </a:srgbClr>
              </a:gs>
              <a:gs pos="100000">
                <a:srgbClr val="1C8ABA"/>
              </a:gs>
            </a:gsLst>
            <a:lin ang="10800000" scaled="1"/>
            <a:tileRect/>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72" name="Freeform 19"/>
          <p:cNvSpPr/>
          <p:nvPr/>
        </p:nvSpPr>
        <p:spPr bwMode="auto">
          <a:xfrm>
            <a:off x="5579937" y="1785498"/>
            <a:ext cx="1459755" cy="1740745"/>
          </a:xfrm>
          <a:custGeom>
            <a:avLst/>
            <a:gdLst>
              <a:gd name="T0" fmla="*/ 802 w 1167"/>
              <a:gd name="T1" fmla="*/ 1391 h 1391"/>
              <a:gd name="T2" fmla="*/ 1167 w 1167"/>
              <a:gd name="T3" fmla="*/ 1023 h 1391"/>
              <a:gd name="T4" fmla="*/ 1016 w 1167"/>
              <a:gd name="T5" fmla="*/ 1023 h 1391"/>
              <a:gd name="T6" fmla="*/ 1017 w 1167"/>
              <a:gd name="T7" fmla="*/ 990 h 1391"/>
              <a:gd name="T8" fmla="*/ 27 w 1167"/>
              <a:gd name="T9" fmla="*/ 0 h 1391"/>
              <a:gd name="T10" fmla="*/ 0 w 1167"/>
              <a:gd name="T11" fmla="*/ 0 h 1391"/>
              <a:gd name="T12" fmla="*/ 0 w 1167"/>
              <a:gd name="T13" fmla="*/ 432 h 1391"/>
              <a:gd name="T14" fmla="*/ 585 w 1167"/>
              <a:gd name="T15" fmla="*/ 1020 h 1391"/>
              <a:gd name="T16" fmla="*/ 585 w 1167"/>
              <a:gd name="T17" fmla="*/ 1023 h 1391"/>
              <a:gd name="T18" fmla="*/ 437 w 1167"/>
              <a:gd name="T19" fmla="*/ 1023 h 1391"/>
              <a:gd name="T20" fmla="*/ 802 w 1167"/>
              <a:gd name="T21" fmla="*/ 1391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7" h="1391">
                <a:moveTo>
                  <a:pt x="802" y="1391"/>
                </a:moveTo>
                <a:cubicBezTo>
                  <a:pt x="1167" y="1023"/>
                  <a:pt x="1167" y="1023"/>
                  <a:pt x="1167" y="1023"/>
                </a:cubicBezTo>
                <a:cubicBezTo>
                  <a:pt x="1016" y="1023"/>
                  <a:pt x="1016" y="1023"/>
                  <a:pt x="1016" y="1023"/>
                </a:cubicBezTo>
                <a:cubicBezTo>
                  <a:pt x="1016" y="1012"/>
                  <a:pt x="1017" y="1001"/>
                  <a:pt x="1017" y="990"/>
                </a:cubicBezTo>
                <a:cubicBezTo>
                  <a:pt x="1017" y="443"/>
                  <a:pt x="573" y="0"/>
                  <a:pt x="27" y="0"/>
                </a:cubicBezTo>
                <a:cubicBezTo>
                  <a:pt x="18" y="0"/>
                  <a:pt x="9" y="0"/>
                  <a:pt x="0" y="0"/>
                </a:cubicBezTo>
                <a:cubicBezTo>
                  <a:pt x="0" y="432"/>
                  <a:pt x="0" y="432"/>
                  <a:pt x="0" y="432"/>
                </a:cubicBezTo>
                <a:cubicBezTo>
                  <a:pt x="323" y="433"/>
                  <a:pt x="585" y="696"/>
                  <a:pt x="585" y="1020"/>
                </a:cubicBezTo>
                <a:cubicBezTo>
                  <a:pt x="585" y="1021"/>
                  <a:pt x="585" y="1022"/>
                  <a:pt x="585" y="1023"/>
                </a:cubicBezTo>
                <a:cubicBezTo>
                  <a:pt x="437" y="1023"/>
                  <a:pt x="437" y="1023"/>
                  <a:pt x="437" y="1023"/>
                </a:cubicBezTo>
                <a:lnTo>
                  <a:pt x="802" y="1391"/>
                </a:lnTo>
                <a:close/>
              </a:path>
            </a:pathLst>
          </a:custGeom>
          <a:gradFill flip="none" rotWithShape="1">
            <a:gsLst>
              <a:gs pos="0">
                <a:srgbClr val="0F608D">
                  <a:lumMod val="60000"/>
                  <a:lumOff val="40000"/>
                </a:srgbClr>
              </a:gs>
              <a:gs pos="100000">
                <a:srgbClr val="0F608D"/>
              </a:gs>
            </a:gsLst>
            <a:lin ang="5400000" scaled="1"/>
            <a:tileRect/>
          </a:gradFill>
          <a:ln w="9525">
            <a:noFill/>
            <a:round/>
          </a:ln>
          <a:effectLst>
            <a:outerShdw blurRad="127000" dist="38100" dir="5400000" sx="102000" sy="102000" algn="ctr" rotWithShape="0">
              <a:prstClr val="black">
                <a:alpha val="22000"/>
              </a:prstClr>
            </a:outerShdw>
          </a:effectLst>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79" name="Oval 78"/>
          <p:cNvSpPr/>
          <p:nvPr/>
        </p:nvSpPr>
        <p:spPr>
          <a:xfrm>
            <a:off x="3099432" y="2626095"/>
            <a:ext cx="874684" cy="874684"/>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80" name="Oval 79"/>
          <p:cNvSpPr/>
          <p:nvPr/>
        </p:nvSpPr>
        <p:spPr>
          <a:xfrm>
            <a:off x="5128425" y="2626095"/>
            <a:ext cx="874684" cy="874684"/>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350" kern="0" dirty="0">
              <a:solidFill>
                <a:prstClr val="white"/>
              </a:solidFill>
              <a:latin typeface="Arial" panose="020B0604020202020204" pitchFamily="34" charset="0"/>
              <a:cs typeface="Arial" panose="020B0604020202020204" pitchFamily="34" charset="0"/>
            </a:endParaRPr>
          </a:p>
        </p:txBody>
      </p:sp>
      <p:grpSp>
        <p:nvGrpSpPr>
          <p:cNvPr id="81" name="Group 80"/>
          <p:cNvGrpSpPr/>
          <p:nvPr/>
        </p:nvGrpSpPr>
        <p:grpSpPr>
          <a:xfrm>
            <a:off x="3330640" y="2837535"/>
            <a:ext cx="412271" cy="451805"/>
            <a:chOff x="6656388" y="1300163"/>
            <a:chExt cx="347662" cy="381000"/>
          </a:xfrm>
          <a:solidFill>
            <a:sysClr val="window" lastClr="FFFFFF"/>
          </a:solidFill>
        </p:grpSpPr>
        <p:sp>
          <p:nvSpPr>
            <p:cNvPr id="82" name="Freeform 27"/>
            <p:cNvSpPr>
              <a:spLocks noEditPoints="1"/>
            </p:cNvSpPr>
            <p:nvPr/>
          </p:nvSpPr>
          <p:spPr bwMode="auto">
            <a:xfrm>
              <a:off x="6713538" y="1357313"/>
              <a:ext cx="233362" cy="323850"/>
            </a:xfrm>
            <a:custGeom>
              <a:avLst/>
              <a:gdLst>
                <a:gd name="T0" fmla="*/ 762 w 2060"/>
                <a:gd name="T1" fmla="*/ 305 h 2844"/>
                <a:gd name="T2" fmla="*/ 486 w 2060"/>
                <a:gd name="T3" fmla="*/ 474 h 2844"/>
                <a:gd name="T4" fmla="*/ 309 w 2060"/>
                <a:gd name="T5" fmla="*/ 735 h 2844"/>
                <a:gd name="T6" fmla="*/ 263 w 2060"/>
                <a:gd name="T7" fmla="*/ 1051 h 2844"/>
                <a:gd name="T8" fmla="*/ 318 w 2060"/>
                <a:gd name="T9" fmla="*/ 1304 h 2844"/>
                <a:gd name="T10" fmla="*/ 420 w 2060"/>
                <a:gd name="T11" fmla="*/ 1495 h 2844"/>
                <a:gd name="T12" fmla="*/ 538 w 2060"/>
                <a:gd name="T13" fmla="*/ 1673 h 2844"/>
                <a:gd name="T14" fmla="*/ 612 w 2060"/>
                <a:gd name="T15" fmla="*/ 1872 h 2844"/>
                <a:gd name="T16" fmla="*/ 656 w 2060"/>
                <a:gd name="T17" fmla="*/ 2010 h 2844"/>
                <a:gd name="T18" fmla="*/ 1366 w 2060"/>
                <a:gd name="T19" fmla="*/ 2043 h 2844"/>
                <a:gd name="T20" fmla="*/ 1443 w 2060"/>
                <a:gd name="T21" fmla="*/ 1943 h 2844"/>
                <a:gd name="T22" fmla="*/ 1482 w 2060"/>
                <a:gd name="T23" fmla="*/ 1749 h 2844"/>
                <a:gd name="T24" fmla="*/ 1594 w 2060"/>
                <a:gd name="T25" fmla="*/ 1563 h 2844"/>
                <a:gd name="T26" fmla="*/ 1703 w 2060"/>
                <a:gd name="T27" fmla="*/ 1386 h 2844"/>
                <a:gd name="T28" fmla="*/ 1783 w 2060"/>
                <a:gd name="T29" fmla="*/ 1161 h 2844"/>
                <a:gd name="T30" fmla="*/ 1787 w 2060"/>
                <a:gd name="T31" fmla="*/ 858 h 2844"/>
                <a:gd name="T32" fmla="*/ 1659 w 2060"/>
                <a:gd name="T33" fmla="*/ 569 h 2844"/>
                <a:gd name="T34" fmla="*/ 1418 w 2060"/>
                <a:gd name="T35" fmla="*/ 359 h 2844"/>
                <a:gd name="T36" fmla="*/ 1100 w 2060"/>
                <a:gd name="T37" fmla="*/ 262 h 2844"/>
                <a:gd name="T38" fmla="*/ 1277 w 2060"/>
                <a:gd name="T39" fmla="*/ 30 h 2844"/>
                <a:gd name="T40" fmla="*/ 1637 w 2060"/>
                <a:gd name="T41" fmla="*/ 192 h 2844"/>
                <a:gd name="T42" fmla="*/ 1905 w 2060"/>
                <a:gd name="T43" fmla="*/ 468 h 2844"/>
                <a:gd name="T44" fmla="*/ 2046 w 2060"/>
                <a:gd name="T45" fmla="*/ 829 h 2844"/>
                <a:gd name="T46" fmla="*/ 2044 w 2060"/>
                <a:gd name="T47" fmla="*/ 1185 h 2844"/>
                <a:gd name="T48" fmla="*/ 1964 w 2060"/>
                <a:gd name="T49" fmla="*/ 1447 h 2844"/>
                <a:gd name="T50" fmla="*/ 1853 w 2060"/>
                <a:gd name="T51" fmla="*/ 1643 h 2844"/>
                <a:gd name="T52" fmla="*/ 1740 w 2060"/>
                <a:gd name="T53" fmla="*/ 1813 h 2844"/>
                <a:gd name="T54" fmla="*/ 1702 w 2060"/>
                <a:gd name="T55" fmla="*/ 1965 h 2844"/>
                <a:gd name="T56" fmla="*/ 1596 w 2060"/>
                <a:gd name="T57" fmla="*/ 2184 h 2844"/>
                <a:gd name="T58" fmla="*/ 1510 w 2060"/>
                <a:gd name="T59" fmla="*/ 2331 h 2844"/>
                <a:gd name="T60" fmla="*/ 1502 w 2060"/>
                <a:gd name="T61" fmla="*/ 2468 h 2844"/>
                <a:gd name="T62" fmla="*/ 1499 w 2060"/>
                <a:gd name="T63" fmla="*/ 2532 h 2844"/>
                <a:gd name="T64" fmla="*/ 1468 w 2060"/>
                <a:gd name="T65" fmla="*/ 2616 h 2844"/>
                <a:gd name="T66" fmla="*/ 1361 w 2060"/>
                <a:gd name="T67" fmla="*/ 2709 h 2844"/>
                <a:gd name="T68" fmla="*/ 1202 w 2060"/>
                <a:gd name="T69" fmla="*/ 2823 h 2844"/>
                <a:gd name="T70" fmla="*/ 904 w 2060"/>
                <a:gd name="T71" fmla="*/ 2842 h 2844"/>
                <a:gd name="T72" fmla="*/ 773 w 2060"/>
                <a:gd name="T73" fmla="*/ 2741 h 2844"/>
                <a:gd name="T74" fmla="*/ 616 w 2060"/>
                <a:gd name="T75" fmla="*/ 2648 h 2844"/>
                <a:gd name="T76" fmla="*/ 564 w 2060"/>
                <a:gd name="T77" fmla="*/ 2549 h 2844"/>
                <a:gd name="T78" fmla="*/ 560 w 2060"/>
                <a:gd name="T79" fmla="*/ 2505 h 2844"/>
                <a:gd name="T80" fmla="*/ 553 w 2060"/>
                <a:gd name="T81" fmla="*/ 2388 h 2844"/>
                <a:gd name="T82" fmla="*/ 546 w 2060"/>
                <a:gd name="T83" fmla="*/ 2257 h 2844"/>
                <a:gd name="T84" fmla="*/ 382 w 2060"/>
                <a:gd name="T85" fmla="*/ 2057 h 2844"/>
                <a:gd name="T86" fmla="*/ 345 w 2060"/>
                <a:gd name="T87" fmla="*/ 1868 h 2844"/>
                <a:gd name="T88" fmla="*/ 251 w 2060"/>
                <a:gd name="T89" fmla="*/ 1709 h 2844"/>
                <a:gd name="T90" fmla="*/ 139 w 2060"/>
                <a:gd name="T91" fmla="*/ 1532 h 2844"/>
                <a:gd name="T92" fmla="*/ 41 w 2060"/>
                <a:gd name="T93" fmla="*/ 1299 h 2844"/>
                <a:gd name="T94" fmla="*/ 0 w 2060"/>
                <a:gd name="T95" fmla="*/ 989 h 2844"/>
                <a:gd name="T96" fmla="*/ 81 w 2060"/>
                <a:gd name="T97" fmla="*/ 605 h 2844"/>
                <a:gd name="T98" fmla="*/ 302 w 2060"/>
                <a:gd name="T99" fmla="*/ 291 h 2844"/>
                <a:gd name="T100" fmla="*/ 630 w 2060"/>
                <a:gd name="T101" fmla="*/ 79 h 2844"/>
                <a:gd name="T102" fmla="*/ 1030 w 2060"/>
                <a:gd name="T103"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0" h="2844">
                  <a:moveTo>
                    <a:pt x="1030" y="259"/>
                  </a:moveTo>
                  <a:lnTo>
                    <a:pt x="960" y="262"/>
                  </a:lnTo>
                  <a:lnTo>
                    <a:pt x="891" y="271"/>
                  </a:lnTo>
                  <a:lnTo>
                    <a:pt x="826" y="286"/>
                  </a:lnTo>
                  <a:lnTo>
                    <a:pt x="762" y="305"/>
                  </a:lnTo>
                  <a:lnTo>
                    <a:pt x="700" y="330"/>
                  </a:lnTo>
                  <a:lnTo>
                    <a:pt x="641" y="360"/>
                  </a:lnTo>
                  <a:lnTo>
                    <a:pt x="586" y="393"/>
                  </a:lnTo>
                  <a:lnTo>
                    <a:pt x="535" y="431"/>
                  </a:lnTo>
                  <a:lnTo>
                    <a:pt x="486" y="474"/>
                  </a:lnTo>
                  <a:lnTo>
                    <a:pt x="441" y="519"/>
                  </a:lnTo>
                  <a:lnTo>
                    <a:pt x="402" y="569"/>
                  </a:lnTo>
                  <a:lnTo>
                    <a:pt x="366" y="622"/>
                  </a:lnTo>
                  <a:lnTo>
                    <a:pt x="335" y="677"/>
                  </a:lnTo>
                  <a:lnTo>
                    <a:pt x="309" y="735"/>
                  </a:lnTo>
                  <a:lnTo>
                    <a:pt x="288" y="796"/>
                  </a:lnTo>
                  <a:lnTo>
                    <a:pt x="273" y="858"/>
                  </a:lnTo>
                  <a:lnTo>
                    <a:pt x="264" y="923"/>
                  </a:lnTo>
                  <a:lnTo>
                    <a:pt x="261" y="989"/>
                  </a:lnTo>
                  <a:lnTo>
                    <a:pt x="263" y="1051"/>
                  </a:lnTo>
                  <a:lnTo>
                    <a:pt x="268" y="1108"/>
                  </a:lnTo>
                  <a:lnTo>
                    <a:pt x="277" y="1161"/>
                  </a:lnTo>
                  <a:lnTo>
                    <a:pt x="288" y="1212"/>
                  </a:lnTo>
                  <a:lnTo>
                    <a:pt x="302" y="1260"/>
                  </a:lnTo>
                  <a:lnTo>
                    <a:pt x="318" y="1304"/>
                  </a:lnTo>
                  <a:lnTo>
                    <a:pt x="336" y="1346"/>
                  </a:lnTo>
                  <a:lnTo>
                    <a:pt x="356" y="1386"/>
                  </a:lnTo>
                  <a:lnTo>
                    <a:pt x="377" y="1424"/>
                  </a:lnTo>
                  <a:lnTo>
                    <a:pt x="399" y="1460"/>
                  </a:lnTo>
                  <a:lnTo>
                    <a:pt x="420" y="1495"/>
                  </a:lnTo>
                  <a:lnTo>
                    <a:pt x="444" y="1529"/>
                  </a:lnTo>
                  <a:lnTo>
                    <a:pt x="465" y="1562"/>
                  </a:lnTo>
                  <a:lnTo>
                    <a:pt x="490" y="1599"/>
                  </a:lnTo>
                  <a:lnTo>
                    <a:pt x="515" y="1636"/>
                  </a:lnTo>
                  <a:lnTo>
                    <a:pt x="538" y="1673"/>
                  </a:lnTo>
                  <a:lnTo>
                    <a:pt x="560" y="1710"/>
                  </a:lnTo>
                  <a:lnTo>
                    <a:pt x="578" y="1749"/>
                  </a:lnTo>
                  <a:lnTo>
                    <a:pt x="593" y="1788"/>
                  </a:lnTo>
                  <a:lnTo>
                    <a:pt x="604" y="1829"/>
                  </a:lnTo>
                  <a:lnTo>
                    <a:pt x="612" y="1872"/>
                  </a:lnTo>
                  <a:lnTo>
                    <a:pt x="614" y="1918"/>
                  </a:lnTo>
                  <a:lnTo>
                    <a:pt x="617" y="1943"/>
                  </a:lnTo>
                  <a:lnTo>
                    <a:pt x="627" y="1967"/>
                  </a:lnTo>
                  <a:lnTo>
                    <a:pt x="639" y="1990"/>
                  </a:lnTo>
                  <a:lnTo>
                    <a:pt x="656" y="2010"/>
                  </a:lnTo>
                  <a:lnTo>
                    <a:pt x="674" y="2028"/>
                  </a:lnTo>
                  <a:lnTo>
                    <a:pt x="694" y="2043"/>
                  </a:lnTo>
                  <a:lnTo>
                    <a:pt x="712" y="2057"/>
                  </a:lnTo>
                  <a:lnTo>
                    <a:pt x="1348" y="2057"/>
                  </a:lnTo>
                  <a:lnTo>
                    <a:pt x="1366" y="2043"/>
                  </a:lnTo>
                  <a:lnTo>
                    <a:pt x="1385" y="2028"/>
                  </a:lnTo>
                  <a:lnTo>
                    <a:pt x="1404" y="2010"/>
                  </a:lnTo>
                  <a:lnTo>
                    <a:pt x="1420" y="1990"/>
                  </a:lnTo>
                  <a:lnTo>
                    <a:pt x="1433" y="1967"/>
                  </a:lnTo>
                  <a:lnTo>
                    <a:pt x="1443" y="1943"/>
                  </a:lnTo>
                  <a:lnTo>
                    <a:pt x="1446" y="1918"/>
                  </a:lnTo>
                  <a:lnTo>
                    <a:pt x="1448" y="1872"/>
                  </a:lnTo>
                  <a:lnTo>
                    <a:pt x="1455" y="1829"/>
                  </a:lnTo>
                  <a:lnTo>
                    <a:pt x="1467" y="1788"/>
                  </a:lnTo>
                  <a:lnTo>
                    <a:pt x="1482" y="1749"/>
                  </a:lnTo>
                  <a:lnTo>
                    <a:pt x="1500" y="1711"/>
                  </a:lnTo>
                  <a:lnTo>
                    <a:pt x="1521" y="1673"/>
                  </a:lnTo>
                  <a:lnTo>
                    <a:pt x="1544" y="1636"/>
                  </a:lnTo>
                  <a:lnTo>
                    <a:pt x="1568" y="1600"/>
                  </a:lnTo>
                  <a:lnTo>
                    <a:pt x="1594" y="1563"/>
                  </a:lnTo>
                  <a:lnTo>
                    <a:pt x="1616" y="1530"/>
                  </a:lnTo>
                  <a:lnTo>
                    <a:pt x="1638" y="1496"/>
                  </a:lnTo>
                  <a:lnTo>
                    <a:pt x="1661" y="1461"/>
                  </a:lnTo>
                  <a:lnTo>
                    <a:pt x="1683" y="1424"/>
                  </a:lnTo>
                  <a:lnTo>
                    <a:pt x="1703" y="1386"/>
                  </a:lnTo>
                  <a:lnTo>
                    <a:pt x="1723" y="1346"/>
                  </a:lnTo>
                  <a:lnTo>
                    <a:pt x="1741" y="1304"/>
                  </a:lnTo>
                  <a:lnTo>
                    <a:pt x="1757" y="1260"/>
                  </a:lnTo>
                  <a:lnTo>
                    <a:pt x="1771" y="1212"/>
                  </a:lnTo>
                  <a:lnTo>
                    <a:pt x="1783" y="1161"/>
                  </a:lnTo>
                  <a:lnTo>
                    <a:pt x="1791" y="1108"/>
                  </a:lnTo>
                  <a:lnTo>
                    <a:pt x="1797" y="1051"/>
                  </a:lnTo>
                  <a:lnTo>
                    <a:pt x="1799" y="989"/>
                  </a:lnTo>
                  <a:lnTo>
                    <a:pt x="1796" y="923"/>
                  </a:lnTo>
                  <a:lnTo>
                    <a:pt x="1787" y="858"/>
                  </a:lnTo>
                  <a:lnTo>
                    <a:pt x="1771" y="795"/>
                  </a:lnTo>
                  <a:lnTo>
                    <a:pt x="1751" y="735"/>
                  </a:lnTo>
                  <a:lnTo>
                    <a:pt x="1726" y="677"/>
                  </a:lnTo>
                  <a:lnTo>
                    <a:pt x="1694" y="621"/>
                  </a:lnTo>
                  <a:lnTo>
                    <a:pt x="1659" y="569"/>
                  </a:lnTo>
                  <a:lnTo>
                    <a:pt x="1618" y="519"/>
                  </a:lnTo>
                  <a:lnTo>
                    <a:pt x="1573" y="474"/>
                  </a:lnTo>
                  <a:lnTo>
                    <a:pt x="1526" y="431"/>
                  </a:lnTo>
                  <a:lnTo>
                    <a:pt x="1473" y="392"/>
                  </a:lnTo>
                  <a:lnTo>
                    <a:pt x="1418" y="359"/>
                  </a:lnTo>
                  <a:lnTo>
                    <a:pt x="1360" y="330"/>
                  </a:lnTo>
                  <a:lnTo>
                    <a:pt x="1298" y="305"/>
                  </a:lnTo>
                  <a:lnTo>
                    <a:pt x="1234" y="286"/>
                  </a:lnTo>
                  <a:lnTo>
                    <a:pt x="1168" y="271"/>
                  </a:lnTo>
                  <a:lnTo>
                    <a:pt x="1100" y="262"/>
                  </a:lnTo>
                  <a:lnTo>
                    <a:pt x="1030" y="259"/>
                  </a:lnTo>
                  <a:close/>
                  <a:moveTo>
                    <a:pt x="1030" y="0"/>
                  </a:moveTo>
                  <a:lnTo>
                    <a:pt x="1114" y="4"/>
                  </a:lnTo>
                  <a:lnTo>
                    <a:pt x="1197" y="14"/>
                  </a:lnTo>
                  <a:lnTo>
                    <a:pt x="1277" y="30"/>
                  </a:lnTo>
                  <a:lnTo>
                    <a:pt x="1355" y="51"/>
                  </a:lnTo>
                  <a:lnTo>
                    <a:pt x="1430" y="79"/>
                  </a:lnTo>
                  <a:lnTo>
                    <a:pt x="1502" y="111"/>
                  </a:lnTo>
                  <a:lnTo>
                    <a:pt x="1571" y="149"/>
                  </a:lnTo>
                  <a:lnTo>
                    <a:pt x="1637" y="192"/>
                  </a:lnTo>
                  <a:lnTo>
                    <a:pt x="1699" y="239"/>
                  </a:lnTo>
                  <a:lnTo>
                    <a:pt x="1757" y="291"/>
                  </a:lnTo>
                  <a:lnTo>
                    <a:pt x="1811" y="346"/>
                  </a:lnTo>
                  <a:lnTo>
                    <a:pt x="1861" y="406"/>
                  </a:lnTo>
                  <a:lnTo>
                    <a:pt x="1905" y="468"/>
                  </a:lnTo>
                  <a:lnTo>
                    <a:pt x="1945" y="535"/>
                  </a:lnTo>
                  <a:lnTo>
                    <a:pt x="1979" y="605"/>
                  </a:lnTo>
                  <a:lnTo>
                    <a:pt x="2006" y="678"/>
                  </a:lnTo>
                  <a:lnTo>
                    <a:pt x="2030" y="752"/>
                  </a:lnTo>
                  <a:lnTo>
                    <a:pt x="2046" y="829"/>
                  </a:lnTo>
                  <a:lnTo>
                    <a:pt x="2056" y="908"/>
                  </a:lnTo>
                  <a:lnTo>
                    <a:pt x="2060" y="989"/>
                  </a:lnTo>
                  <a:lnTo>
                    <a:pt x="2057" y="1058"/>
                  </a:lnTo>
                  <a:lnTo>
                    <a:pt x="2052" y="1123"/>
                  </a:lnTo>
                  <a:lnTo>
                    <a:pt x="2044" y="1185"/>
                  </a:lnTo>
                  <a:lnTo>
                    <a:pt x="2032" y="1244"/>
                  </a:lnTo>
                  <a:lnTo>
                    <a:pt x="2018" y="1299"/>
                  </a:lnTo>
                  <a:lnTo>
                    <a:pt x="2002" y="1351"/>
                  </a:lnTo>
                  <a:lnTo>
                    <a:pt x="1983" y="1400"/>
                  </a:lnTo>
                  <a:lnTo>
                    <a:pt x="1964" y="1447"/>
                  </a:lnTo>
                  <a:lnTo>
                    <a:pt x="1943" y="1490"/>
                  </a:lnTo>
                  <a:lnTo>
                    <a:pt x="1921" y="1531"/>
                  </a:lnTo>
                  <a:lnTo>
                    <a:pt x="1898" y="1571"/>
                  </a:lnTo>
                  <a:lnTo>
                    <a:pt x="1876" y="1608"/>
                  </a:lnTo>
                  <a:lnTo>
                    <a:pt x="1853" y="1643"/>
                  </a:lnTo>
                  <a:lnTo>
                    <a:pt x="1831" y="1676"/>
                  </a:lnTo>
                  <a:lnTo>
                    <a:pt x="1809" y="1708"/>
                  </a:lnTo>
                  <a:lnTo>
                    <a:pt x="1783" y="1747"/>
                  </a:lnTo>
                  <a:lnTo>
                    <a:pt x="1760" y="1782"/>
                  </a:lnTo>
                  <a:lnTo>
                    <a:pt x="1740" y="1813"/>
                  </a:lnTo>
                  <a:lnTo>
                    <a:pt x="1726" y="1842"/>
                  </a:lnTo>
                  <a:lnTo>
                    <a:pt x="1715" y="1868"/>
                  </a:lnTo>
                  <a:lnTo>
                    <a:pt x="1707" y="1893"/>
                  </a:lnTo>
                  <a:lnTo>
                    <a:pt x="1705" y="1918"/>
                  </a:lnTo>
                  <a:lnTo>
                    <a:pt x="1702" y="1965"/>
                  </a:lnTo>
                  <a:lnTo>
                    <a:pt x="1693" y="2012"/>
                  </a:lnTo>
                  <a:lnTo>
                    <a:pt x="1678" y="2057"/>
                  </a:lnTo>
                  <a:lnTo>
                    <a:pt x="1655" y="2102"/>
                  </a:lnTo>
                  <a:lnTo>
                    <a:pt x="1629" y="2144"/>
                  </a:lnTo>
                  <a:lnTo>
                    <a:pt x="1596" y="2184"/>
                  </a:lnTo>
                  <a:lnTo>
                    <a:pt x="1557" y="2222"/>
                  </a:lnTo>
                  <a:lnTo>
                    <a:pt x="1514" y="2257"/>
                  </a:lnTo>
                  <a:lnTo>
                    <a:pt x="1513" y="2278"/>
                  </a:lnTo>
                  <a:lnTo>
                    <a:pt x="1512" y="2303"/>
                  </a:lnTo>
                  <a:lnTo>
                    <a:pt x="1510" y="2331"/>
                  </a:lnTo>
                  <a:lnTo>
                    <a:pt x="1509" y="2359"/>
                  </a:lnTo>
                  <a:lnTo>
                    <a:pt x="1506" y="2388"/>
                  </a:lnTo>
                  <a:lnTo>
                    <a:pt x="1505" y="2416"/>
                  </a:lnTo>
                  <a:lnTo>
                    <a:pt x="1503" y="2444"/>
                  </a:lnTo>
                  <a:lnTo>
                    <a:pt x="1502" y="2468"/>
                  </a:lnTo>
                  <a:lnTo>
                    <a:pt x="1501" y="2488"/>
                  </a:lnTo>
                  <a:lnTo>
                    <a:pt x="1500" y="2505"/>
                  </a:lnTo>
                  <a:lnTo>
                    <a:pt x="1500" y="2516"/>
                  </a:lnTo>
                  <a:lnTo>
                    <a:pt x="1499" y="2519"/>
                  </a:lnTo>
                  <a:lnTo>
                    <a:pt x="1499" y="2532"/>
                  </a:lnTo>
                  <a:lnTo>
                    <a:pt x="1497" y="2546"/>
                  </a:lnTo>
                  <a:lnTo>
                    <a:pt x="1493" y="2562"/>
                  </a:lnTo>
                  <a:lnTo>
                    <a:pt x="1487" y="2579"/>
                  </a:lnTo>
                  <a:lnTo>
                    <a:pt x="1479" y="2598"/>
                  </a:lnTo>
                  <a:lnTo>
                    <a:pt x="1468" y="2616"/>
                  </a:lnTo>
                  <a:lnTo>
                    <a:pt x="1454" y="2635"/>
                  </a:lnTo>
                  <a:lnTo>
                    <a:pt x="1437" y="2655"/>
                  </a:lnTo>
                  <a:lnTo>
                    <a:pt x="1416" y="2673"/>
                  </a:lnTo>
                  <a:lnTo>
                    <a:pt x="1390" y="2692"/>
                  </a:lnTo>
                  <a:lnTo>
                    <a:pt x="1361" y="2709"/>
                  </a:lnTo>
                  <a:lnTo>
                    <a:pt x="1327" y="2726"/>
                  </a:lnTo>
                  <a:lnTo>
                    <a:pt x="1286" y="2741"/>
                  </a:lnTo>
                  <a:lnTo>
                    <a:pt x="1263" y="2770"/>
                  </a:lnTo>
                  <a:lnTo>
                    <a:pt x="1234" y="2798"/>
                  </a:lnTo>
                  <a:lnTo>
                    <a:pt x="1202" y="2823"/>
                  </a:lnTo>
                  <a:lnTo>
                    <a:pt x="1180" y="2835"/>
                  </a:lnTo>
                  <a:lnTo>
                    <a:pt x="1155" y="2842"/>
                  </a:lnTo>
                  <a:lnTo>
                    <a:pt x="1130" y="2844"/>
                  </a:lnTo>
                  <a:lnTo>
                    <a:pt x="930" y="2844"/>
                  </a:lnTo>
                  <a:lnTo>
                    <a:pt x="904" y="2842"/>
                  </a:lnTo>
                  <a:lnTo>
                    <a:pt x="880" y="2835"/>
                  </a:lnTo>
                  <a:lnTo>
                    <a:pt x="857" y="2823"/>
                  </a:lnTo>
                  <a:lnTo>
                    <a:pt x="826" y="2798"/>
                  </a:lnTo>
                  <a:lnTo>
                    <a:pt x="797" y="2770"/>
                  </a:lnTo>
                  <a:lnTo>
                    <a:pt x="773" y="2741"/>
                  </a:lnTo>
                  <a:lnTo>
                    <a:pt x="731" y="2724"/>
                  </a:lnTo>
                  <a:lnTo>
                    <a:pt x="695" y="2707"/>
                  </a:lnTo>
                  <a:lnTo>
                    <a:pt x="663" y="2688"/>
                  </a:lnTo>
                  <a:lnTo>
                    <a:pt x="637" y="2668"/>
                  </a:lnTo>
                  <a:lnTo>
                    <a:pt x="616" y="2648"/>
                  </a:lnTo>
                  <a:lnTo>
                    <a:pt x="599" y="2627"/>
                  </a:lnTo>
                  <a:lnTo>
                    <a:pt x="586" y="2607"/>
                  </a:lnTo>
                  <a:lnTo>
                    <a:pt x="576" y="2586"/>
                  </a:lnTo>
                  <a:lnTo>
                    <a:pt x="569" y="2567"/>
                  </a:lnTo>
                  <a:lnTo>
                    <a:pt x="564" y="2549"/>
                  </a:lnTo>
                  <a:lnTo>
                    <a:pt x="562" y="2534"/>
                  </a:lnTo>
                  <a:lnTo>
                    <a:pt x="561" y="2519"/>
                  </a:lnTo>
                  <a:lnTo>
                    <a:pt x="561" y="2519"/>
                  </a:lnTo>
                  <a:lnTo>
                    <a:pt x="561" y="2516"/>
                  </a:lnTo>
                  <a:lnTo>
                    <a:pt x="560" y="2505"/>
                  </a:lnTo>
                  <a:lnTo>
                    <a:pt x="559" y="2488"/>
                  </a:lnTo>
                  <a:lnTo>
                    <a:pt x="557" y="2468"/>
                  </a:lnTo>
                  <a:lnTo>
                    <a:pt x="556" y="2444"/>
                  </a:lnTo>
                  <a:lnTo>
                    <a:pt x="554" y="2416"/>
                  </a:lnTo>
                  <a:lnTo>
                    <a:pt x="553" y="2388"/>
                  </a:lnTo>
                  <a:lnTo>
                    <a:pt x="551" y="2359"/>
                  </a:lnTo>
                  <a:lnTo>
                    <a:pt x="550" y="2331"/>
                  </a:lnTo>
                  <a:lnTo>
                    <a:pt x="548" y="2303"/>
                  </a:lnTo>
                  <a:lnTo>
                    <a:pt x="547" y="2278"/>
                  </a:lnTo>
                  <a:lnTo>
                    <a:pt x="546" y="2257"/>
                  </a:lnTo>
                  <a:lnTo>
                    <a:pt x="502" y="2222"/>
                  </a:lnTo>
                  <a:lnTo>
                    <a:pt x="464" y="2184"/>
                  </a:lnTo>
                  <a:lnTo>
                    <a:pt x="431" y="2144"/>
                  </a:lnTo>
                  <a:lnTo>
                    <a:pt x="404" y="2102"/>
                  </a:lnTo>
                  <a:lnTo>
                    <a:pt x="382" y="2057"/>
                  </a:lnTo>
                  <a:lnTo>
                    <a:pt x="367" y="2012"/>
                  </a:lnTo>
                  <a:lnTo>
                    <a:pt x="357" y="1965"/>
                  </a:lnTo>
                  <a:lnTo>
                    <a:pt x="354" y="1918"/>
                  </a:lnTo>
                  <a:lnTo>
                    <a:pt x="352" y="1893"/>
                  </a:lnTo>
                  <a:lnTo>
                    <a:pt x="345" y="1868"/>
                  </a:lnTo>
                  <a:lnTo>
                    <a:pt x="334" y="1842"/>
                  </a:lnTo>
                  <a:lnTo>
                    <a:pt x="319" y="1813"/>
                  </a:lnTo>
                  <a:lnTo>
                    <a:pt x="300" y="1782"/>
                  </a:lnTo>
                  <a:lnTo>
                    <a:pt x="278" y="1747"/>
                  </a:lnTo>
                  <a:lnTo>
                    <a:pt x="251" y="1709"/>
                  </a:lnTo>
                  <a:lnTo>
                    <a:pt x="230" y="1677"/>
                  </a:lnTo>
                  <a:lnTo>
                    <a:pt x="207" y="1643"/>
                  </a:lnTo>
                  <a:lnTo>
                    <a:pt x="184" y="1608"/>
                  </a:lnTo>
                  <a:lnTo>
                    <a:pt x="162" y="1571"/>
                  </a:lnTo>
                  <a:lnTo>
                    <a:pt x="139" y="1532"/>
                  </a:lnTo>
                  <a:lnTo>
                    <a:pt x="117" y="1490"/>
                  </a:lnTo>
                  <a:lnTo>
                    <a:pt x="96" y="1447"/>
                  </a:lnTo>
                  <a:lnTo>
                    <a:pt x="77" y="1400"/>
                  </a:lnTo>
                  <a:lnTo>
                    <a:pt x="57" y="1351"/>
                  </a:lnTo>
                  <a:lnTo>
                    <a:pt x="41" y="1299"/>
                  </a:lnTo>
                  <a:lnTo>
                    <a:pt x="28" y="1244"/>
                  </a:lnTo>
                  <a:lnTo>
                    <a:pt x="16" y="1185"/>
                  </a:lnTo>
                  <a:lnTo>
                    <a:pt x="7" y="1123"/>
                  </a:lnTo>
                  <a:lnTo>
                    <a:pt x="2" y="1058"/>
                  </a:lnTo>
                  <a:lnTo>
                    <a:pt x="0" y="989"/>
                  </a:lnTo>
                  <a:lnTo>
                    <a:pt x="3" y="908"/>
                  </a:lnTo>
                  <a:lnTo>
                    <a:pt x="14" y="829"/>
                  </a:lnTo>
                  <a:lnTo>
                    <a:pt x="30" y="752"/>
                  </a:lnTo>
                  <a:lnTo>
                    <a:pt x="53" y="678"/>
                  </a:lnTo>
                  <a:lnTo>
                    <a:pt x="81" y="605"/>
                  </a:lnTo>
                  <a:lnTo>
                    <a:pt x="115" y="535"/>
                  </a:lnTo>
                  <a:lnTo>
                    <a:pt x="154" y="468"/>
                  </a:lnTo>
                  <a:lnTo>
                    <a:pt x="199" y="406"/>
                  </a:lnTo>
                  <a:lnTo>
                    <a:pt x="249" y="346"/>
                  </a:lnTo>
                  <a:lnTo>
                    <a:pt x="302" y="291"/>
                  </a:lnTo>
                  <a:lnTo>
                    <a:pt x="361" y="239"/>
                  </a:lnTo>
                  <a:lnTo>
                    <a:pt x="422" y="192"/>
                  </a:lnTo>
                  <a:lnTo>
                    <a:pt x="488" y="149"/>
                  </a:lnTo>
                  <a:lnTo>
                    <a:pt x="557" y="111"/>
                  </a:lnTo>
                  <a:lnTo>
                    <a:pt x="630" y="79"/>
                  </a:lnTo>
                  <a:lnTo>
                    <a:pt x="705" y="51"/>
                  </a:lnTo>
                  <a:lnTo>
                    <a:pt x="783" y="30"/>
                  </a:lnTo>
                  <a:lnTo>
                    <a:pt x="863" y="14"/>
                  </a:lnTo>
                  <a:lnTo>
                    <a:pt x="946" y="4"/>
                  </a:lnTo>
                  <a:lnTo>
                    <a:pt x="1030"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3" name="Freeform 28"/>
            <p:cNvSpPr/>
            <p:nvPr/>
          </p:nvSpPr>
          <p:spPr bwMode="auto">
            <a:xfrm>
              <a:off x="6823075" y="1300163"/>
              <a:ext cx="14287" cy="36513"/>
            </a:xfrm>
            <a:custGeom>
              <a:avLst/>
              <a:gdLst>
                <a:gd name="T0" fmla="*/ 65 w 130"/>
                <a:gd name="T1" fmla="*/ 0 h 322"/>
                <a:gd name="T2" fmla="*/ 65 w 130"/>
                <a:gd name="T3" fmla="*/ 0 h 322"/>
                <a:gd name="T4" fmla="*/ 82 w 130"/>
                <a:gd name="T5" fmla="*/ 2 h 322"/>
                <a:gd name="T6" fmla="*/ 98 w 130"/>
                <a:gd name="T7" fmla="*/ 8 h 322"/>
                <a:gd name="T8" fmla="*/ 111 w 130"/>
                <a:gd name="T9" fmla="*/ 19 h 322"/>
                <a:gd name="T10" fmla="*/ 121 w 130"/>
                <a:gd name="T11" fmla="*/ 32 h 322"/>
                <a:gd name="T12" fmla="*/ 128 w 130"/>
                <a:gd name="T13" fmla="*/ 47 h 322"/>
                <a:gd name="T14" fmla="*/ 130 w 130"/>
                <a:gd name="T15" fmla="*/ 64 h 322"/>
                <a:gd name="T16" fmla="*/ 130 w 130"/>
                <a:gd name="T17" fmla="*/ 258 h 322"/>
                <a:gd name="T18" fmla="*/ 128 w 130"/>
                <a:gd name="T19" fmla="*/ 276 h 322"/>
                <a:gd name="T20" fmla="*/ 121 w 130"/>
                <a:gd name="T21" fmla="*/ 290 h 322"/>
                <a:gd name="T22" fmla="*/ 111 w 130"/>
                <a:gd name="T23" fmla="*/ 304 h 322"/>
                <a:gd name="T24" fmla="*/ 98 w 130"/>
                <a:gd name="T25" fmla="*/ 314 h 322"/>
                <a:gd name="T26" fmla="*/ 82 w 130"/>
                <a:gd name="T27" fmla="*/ 320 h 322"/>
                <a:gd name="T28" fmla="*/ 65 w 130"/>
                <a:gd name="T29" fmla="*/ 322 h 322"/>
                <a:gd name="T30" fmla="*/ 48 w 130"/>
                <a:gd name="T31" fmla="*/ 320 h 322"/>
                <a:gd name="T32" fmla="*/ 32 w 130"/>
                <a:gd name="T33" fmla="*/ 314 h 322"/>
                <a:gd name="T34" fmla="*/ 19 w 130"/>
                <a:gd name="T35" fmla="*/ 304 h 322"/>
                <a:gd name="T36" fmla="*/ 8 w 130"/>
                <a:gd name="T37" fmla="*/ 290 h 322"/>
                <a:gd name="T38" fmla="*/ 2 w 130"/>
                <a:gd name="T39" fmla="*/ 276 h 322"/>
                <a:gd name="T40" fmla="*/ 0 w 130"/>
                <a:gd name="T41" fmla="*/ 258 h 322"/>
                <a:gd name="T42" fmla="*/ 0 w 130"/>
                <a:gd name="T43" fmla="*/ 64 h 322"/>
                <a:gd name="T44" fmla="*/ 2 w 130"/>
                <a:gd name="T45" fmla="*/ 47 h 322"/>
                <a:gd name="T46" fmla="*/ 8 w 130"/>
                <a:gd name="T47" fmla="*/ 32 h 322"/>
                <a:gd name="T48" fmla="*/ 19 w 130"/>
                <a:gd name="T49" fmla="*/ 19 h 322"/>
                <a:gd name="T50" fmla="*/ 32 w 130"/>
                <a:gd name="T51" fmla="*/ 8 h 322"/>
                <a:gd name="T52" fmla="*/ 48 w 130"/>
                <a:gd name="T53" fmla="*/ 2 h 322"/>
                <a:gd name="T54" fmla="*/ 65 w 130"/>
                <a:gd name="T5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322">
                  <a:moveTo>
                    <a:pt x="65" y="0"/>
                  </a:moveTo>
                  <a:lnTo>
                    <a:pt x="65" y="0"/>
                  </a:lnTo>
                  <a:lnTo>
                    <a:pt x="82" y="2"/>
                  </a:lnTo>
                  <a:lnTo>
                    <a:pt x="98" y="8"/>
                  </a:lnTo>
                  <a:lnTo>
                    <a:pt x="111" y="19"/>
                  </a:lnTo>
                  <a:lnTo>
                    <a:pt x="121" y="32"/>
                  </a:lnTo>
                  <a:lnTo>
                    <a:pt x="128" y="47"/>
                  </a:lnTo>
                  <a:lnTo>
                    <a:pt x="130" y="64"/>
                  </a:lnTo>
                  <a:lnTo>
                    <a:pt x="130" y="258"/>
                  </a:lnTo>
                  <a:lnTo>
                    <a:pt x="128" y="276"/>
                  </a:lnTo>
                  <a:lnTo>
                    <a:pt x="121" y="290"/>
                  </a:lnTo>
                  <a:lnTo>
                    <a:pt x="111" y="304"/>
                  </a:lnTo>
                  <a:lnTo>
                    <a:pt x="98" y="314"/>
                  </a:lnTo>
                  <a:lnTo>
                    <a:pt x="82" y="320"/>
                  </a:lnTo>
                  <a:lnTo>
                    <a:pt x="65" y="322"/>
                  </a:lnTo>
                  <a:lnTo>
                    <a:pt x="48" y="320"/>
                  </a:lnTo>
                  <a:lnTo>
                    <a:pt x="32" y="314"/>
                  </a:lnTo>
                  <a:lnTo>
                    <a:pt x="19" y="304"/>
                  </a:lnTo>
                  <a:lnTo>
                    <a:pt x="8" y="290"/>
                  </a:lnTo>
                  <a:lnTo>
                    <a:pt x="2" y="276"/>
                  </a:lnTo>
                  <a:lnTo>
                    <a:pt x="0" y="258"/>
                  </a:lnTo>
                  <a:lnTo>
                    <a:pt x="0" y="64"/>
                  </a:lnTo>
                  <a:lnTo>
                    <a:pt x="2" y="47"/>
                  </a:lnTo>
                  <a:lnTo>
                    <a:pt x="8" y="32"/>
                  </a:lnTo>
                  <a:lnTo>
                    <a:pt x="19" y="19"/>
                  </a:lnTo>
                  <a:lnTo>
                    <a:pt x="32"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4" name="Freeform 29"/>
            <p:cNvSpPr/>
            <p:nvPr/>
          </p:nvSpPr>
          <p:spPr bwMode="auto">
            <a:xfrm>
              <a:off x="6738938" y="1320800"/>
              <a:ext cx="26987" cy="34925"/>
            </a:xfrm>
            <a:custGeom>
              <a:avLst/>
              <a:gdLst>
                <a:gd name="T0" fmla="*/ 65 w 228"/>
                <a:gd name="T1" fmla="*/ 0 h 298"/>
                <a:gd name="T2" fmla="*/ 82 w 228"/>
                <a:gd name="T3" fmla="*/ 2 h 298"/>
                <a:gd name="T4" fmla="*/ 97 w 228"/>
                <a:gd name="T5" fmla="*/ 9 h 298"/>
                <a:gd name="T6" fmla="*/ 111 w 228"/>
                <a:gd name="T7" fmla="*/ 19 h 298"/>
                <a:gd name="T8" fmla="*/ 121 w 228"/>
                <a:gd name="T9" fmla="*/ 33 h 298"/>
                <a:gd name="T10" fmla="*/ 219 w 228"/>
                <a:gd name="T11" fmla="*/ 201 h 298"/>
                <a:gd name="T12" fmla="*/ 225 w 228"/>
                <a:gd name="T13" fmla="*/ 217 h 298"/>
                <a:gd name="T14" fmla="*/ 228 w 228"/>
                <a:gd name="T15" fmla="*/ 234 h 298"/>
                <a:gd name="T16" fmla="*/ 225 w 228"/>
                <a:gd name="T17" fmla="*/ 250 h 298"/>
                <a:gd name="T18" fmla="*/ 219 w 228"/>
                <a:gd name="T19" fmla="*/ 265 h 298"/>
                <a:gd name="T20" fmla="*/ 209 w 228"/>
                <a:gd name="T21" fmla="*/ 279 h 298"/>
                <a:gd name="T22" fmla="*/ 196 w 228"/>
                <a:gd name="T23" fmla="*/ 290 h 298"/>
                <a:gd name="T24" fmla="*/ 180 w 228"/>
                <a:gd name="T25" fmla="*/ 296 h 298"/>
                <a:gd name="T26" fmla="*/ 163 w 228"/>
                <a:gd name="T27" fmla="*/ 298 h 298"/>
                <a:gd name="T28" fmla="*/ 146 w 228"/>
                <a:gd name="T29" fmla="*/ 296 h 298"/>
                <a:gd name="T30" fmla="*/ 131 w 228"/>
                <a:gd name="T31" fmla="*/ 290 h 298"/>
                <a:gd name="T32" fmla="*/ 117 w 228"/>
                <a:gd name="T33" fmla="*/ 279 h 298"/>
                <a:gd name="T34" fmla="*/ 106 w 228"/>
                <a:gd name="T35" fmla="*/ 265 h 298"/>
                <a:gd name="T36" fmla="*/ 8 w 228"/>
                <a:gd name="T37" fmla="*/ 97 h 298"/>
                <a:gd name="T38" fmla="*/ 2 w 228"/>
                <a:gd name="T39" fmla="*/ 82 h 298"/>
                <a:gd name="T40" fmla="*/ 0 w 228"/>
                <a:gd name="T41" fmla="*/ 65 h 298"/>
                <a:gd name="T42" fmla="*/ 2 w 228"/>
                <a:gd name="T43" fmla="*/ 49 h 298"/>
                <a:gd name="T44" fmla="*/ 8 w 228"/>
                <a:gd name="T45" fmla="*/ 33 h 298"/>
                <a:gd name="T46" fmla="*/ 19 w 228"/>
                <a:gd name="T47" fmla="*/ 20 h 298"/>
                <a:gd name="T48" fmla="*/ 32 w 228"/>
                <a:gd name="T49" fmla="*/ 10 h 298"/>
                <a:gd name="T50" fmla="*/ 49 w 228"/>
                <a:gd name="T51" fmla="*/ 2 h 298"/>
                <a:gd name="T52" fmla="*/ 65 w 228"/>
                <a:gd name="T5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8">
                  <a:moveTo>
                    <a:pt x="65" y="0"/>
                  </a:moveTo>
                  <a:lnTo>
                    <a:pt x="82" y="2"/>
                  </a:lnTo>
                  <a:lnTo>
                    <a:pt x="97" y="9"/>
                  </a:lnTo>
                  <a:lnTo>
                    <a:pt x="111" y="19"/>
                  </a:lnTo>
                  <a:lnTo>
                    <a:pt x="121" y="33"/>
                  </a:lnTo>
                  <a:lnTo>
                    <a:pt x="219" y="201"/>
                  </a:lnTo>
                  <a:lnTo>
                    <a:pt x="225" y="217"/>
                  </a:lnTo>
                  <a:lnTo>
                    <a:pt x="228" y="234"/>
                  </a:lnTo>
                  <a:lnTo>
                    <a:pt x="225" y="250"/>
                  </a:lnTo>
                  <a:lnTo>
                    <a:pt x="219" y="265"/>
                  </a:lnTo>
                  <a:lnTo>
                    <a:pt x="209" y="279"/>
                  </a:lnTo>
                  <a:lnTo>
                    <a:pt x="196" y="290"/>
                  </a:lnTo>
                  <a:lnTo>
                    <a:pt x="180" y="296"/>
                  </a:lnTo>
                  <a:lnTo>
                    <a:pt x="163" y="298"/>
                  </a:lnTo>
                  <a:lnTo>
                    <a:pt x="146" y="296"/>
                  </a:lnTo>
                  <a:lnTo>
                    <a:pt x="131" y="290"/>
                  </a:lnTo>
                  <a:lnTo>
                    <a:pt x="117" y="279"/>
                  </a:lnTo>
                  <a:lnTo>
                    <a:pt x="106" y="265"/>
                  </a:lnTo>
                  <a:lnTo>
                    <a:pt x="8" y="97"/>
                  </a:lnTo>
                  <a:lnTo>
                    <a:pt x="2" y="82"/>
                  </a:lnTo>
                  <a:lnTo>
                    <a:pt x="0" y="65"/>
                  </a:lnTo>
                  <a:lnTo>
                    <a:pt x="2" y="49"/>
                  </a:lnTo>
                  <a:lnTo>
                    <a:pt x="8" y="33"/>
                  </a:lnTo>
                  <a:lnTo>
                    <a:pt x="19" y="20"/>
                  </a:lnTo>
                  <a:lnTo>
                    <a:pt x="32" y="10"/>
                  </a:lnTo>
                  <a:lnTo>
                    <a:pt x="49"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5" name="Freeform 30"/>
            <p:cNvSpPr/>
            <p:nvPr/>
          </p:nvSpPr>
          <p:spPr bwMode="auto">
            <a:xfrm>
              <a:off x="6678613" y="1382713"/>
              <a:ext cx="33337" cy="25400"/>
            </a:xfrm>
            <a:custGeom>
              <a:avLst/>
              <a:gdLst>
                <a:gd name="T0" fmla="*/ 65 w 299"/>
                <a:gd name="T1" fmla="*/ 0 h 226"/>
                <a:gd name="T2" fmla="*/ 81 w 299"/>
                <a:gd name="T3" fmla="*/ 2 h 226"/>
                <a:gd name="T4" fmla="*/ 98 w 299"/>
                <a:gd name="T5" fmla="*/ 8 h 226"/>
                <a:gd name="T6" fmla="*/ 267 w 299"/>
                <a:gd name="T7" fmla="*/ 104 h 226"/>
                <a:gd name="T8" fmla="*/ 281 w 299"/>
                <a:gd name="T9" fmla="*/ 116 h 226"/>
                <a:gd name="T10" fmla="*/ 290 w 299"/>
                <a:gd name="T11" fmla="*/ 129 h 226"/>
                <a:gd name="T12" fmla="*/ 297 w 299"/>
                <a:gd name="T13" fmla="*/ 144 h 226"/>
                <a:gd name="T14" fmla="*/ 299 w 299"/>
                <a:gd name="T15" fmla="*/ 160 h 226"/>
                <a:gd name="T16" fmla="*/ 297 w 299"/>
                <a:gd name="T17" fmla="*/ 177 h 226"/>
                <a:gd name="T18" fmla="*/ 290 w 299"/>
                <a:gd name="T19" fmla="*/ 193 h 226"/>
                <a:gd name="T20" fmla="*/ 280 w 299"/>
                <a:gd name="T21" fmla="*/ 207 h 226"/>
                <a:gd name="T22" fmla="*/ 266 w 299"/>
                <a:gd name="T23" fmla="*/ 217 h 226"/>
                <a:gd name="T24" fmla="*/ 250 w 299"/>
                <a:gd name="T25" fmla="*/ 224 h 226"/>
                <a:gd name="T26" fmla="*/ 234 w 299"/>
                <a:gd name="T27" fmla="*/ 226 h 226"/>
                <a:gd name="T28" fmla="*/ 217 w 299"/>
                <a:gd name="T29" fmla="*/ 224 h 226"/>
                <a:gd name="T30" fmla="*/ 201 w 299"/>
                <a:gd name="T31" fmla="*/ 216 h 226"/>
                <a:gd name="T32" fmla="*/ 32 w 299"/>
                <a:gd name="T33" fmla="*/ 120 h 226"/>
                <a:gd name="T34" fmla="*/ 18 w 299"/>
                <a:gd name="T35" fmla="*/ 110 h 226"/>
                <a:gd name="T36" fmla="*/ 8 w 299"/>
                <a:gd name="T37" fmla="*/ 96 h 226"/>
                <a:gd name="T38" fmla="*/ 2 w 299"/>
                <a:gd name="T39" fmla="*/ 81 h 226"/>
                <a:gd name="T40" fmla="*/ 0 w 299"/>
                <a:gd name="T41" fmla="*/ 64 h 226"/>
                <a:gd name="T42" fmla="*/ 2 w 299"/>
                <a:gd name="T43" fmla="*/ 47 h 226"/>
                <a:gd name="T44" fmla="*/ 8 w 299"/>
                <a:gd name="T45" fmla="*/ 31 h 226"/>
                <a:gd name="T46" fmla="*/ 19 w 299"/>
                <a:gd name="T47" fmla="*/ 18 h 226"/>
                <a:gd name="T48" fmla="*/ 33 w 299"/>
                <a:gd name="T49" fmla="*/ 8 h 226"/>
                <a:gd name="T50" fmla="*/ 48 w 299"/>
                <a:gd name="T51" fmla="*/ 2 h 226"/>
                <a:gd name="T52" fmla="*/ 65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65" y="0"/>
                  </a:moveTo>
                  <a:lnTo>
                    <a:pt x="81" y="2"/>
                  </a:lnTo>
                  <a:lnTo>
                    <a:pt x="98" y="8"/>
                  </a:lnTo>
                  <a:lnTo>
                    <a:pt x="267" y="104"/>
                  </a:lnTo>
                  <a:lnTo>
                    <a:pt x="281" y="116"/>
                  </a:lnTo>
                  <a:lnTo>
                    <a:pt x="290" y="129"/>
                  </a:lnTo>
                  <a:lnTo>
                    <a:pt x="297" y="144"/>
                  </a:lnTo>
                  <a:lnTo>
                    <a:pt x="299" y="160"/>
                  </a:lnTo>
                  <a:lnTo>
                    <a:pt x="297" y="177"/>
                  </a:lnTo>
                  <a:lnTo>
                    <a:pt x="290" y="193"/>
                  </a:lnTo>
                  <a:lnTo>
                    <a:pt x="280" y="207"/>
                  </a:lnTo>
                  <a:lnTo>
                    <a:pt x="266" y="217"/>
                  </a:lnTo>
                  <a:lnTo>
                    <a:pt x="250" y="224"/>
                  </a:lnTo>
                  <a:lnTo>
                    <a:pt x="234" y="226"/>
                  </a:lnTo>
                  <a:lnTo>
                    <a:pt x="217" y="224"/>
                  </a:lnTo>
                  <a:lnTo>
                    <a:pt x="201" y="216"/>
                  </a:lnTo>
                  <a:lnTo>
                    <a:pt x="32" y="120"/>
                  </a:lnTo>
                  <a:lnTo>
                    <a:pt x="18" y="110"/>
                  </a:lnTo>
                  <a:lnTo>
                    <a:pt x="8" y="96"/>
                  </a:lnTo>
                  <a:lnTo>
                    <a:pt x="2" y="81"/>
                  </a:lnTo>
                  <a:lnTo>
                    <a:pt x="0" y="64"/>
                  </a:lnTo>
                  <a:lnTo>
                    <a:pt x="2" y="47"/>
                  </a:lnTo>
                  <a:lnTo>
                    <a:pt x="8" y="31"/>
                  </a:lnTo>
                  <a:lnTo>
                    <a:pt x="19" y="18"/>
                  </a:lnTo>
                  <a:lnTo>
                    <a:pt x="33"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6" name="Freeform 31"/>
            <p:cNvSpPr/>
            <p:nvPr/>
          </p:nvSpPr>
          <p:spPr bwMode="auto">
            <a:xfrm>
              <a:off x="6656388" y="1463675"/>
              <a:ext cx="36512" cy="15875"/>
            </a:xfrm>
            <a:custGeom>
              <a:avLst/>
              <a:gdLst>
                <a:gd name="T0" fmla="*/ 65 w 325"/>
                <a:gd name="T1" fmla="*/ 0 h 129"/>
                <a:gd name="T2" fmla="*/ 261 w 325"/>
                <a:gd name="T3" fmla="*/ 0 h 129"/>
                <a:gd name="T4" fmla="*/ 278 w 325"/>
                <a:gd name="T5" fmla="*/ 3 h 129"/>
                <a:gd name="T6" fmla="*/ 294 w 325"/>
                <a:gd name="T7" fmla="*/ 9 h 129"/>
                <a:gd name="T8" fmla="*/ 306 w 325"/>
                <a:gd name="T9" fmla="*/ 19 h 129"/>
                <a:gd name="T10" fmla="*/ 317 w 325"/>
                <a:gd name="T11" fmla="*/ 32 h 129"/>
                <a:gd name="T12" fmla="*/ 323 w 325"/>
                <a:gd name="T13" fmla="*/ 47 h 129"/>
                <a:gd name="T14" fmla="*/ 325 w 325"/>
                <a:gd name="T15" fmla="*/ 65 h 129"/>
                <a:gd name="T16" fmla="*/ 323 w 325"/>
                <a:gd name="T17" fmla="*/ 82 h 129"/>
                <a:gd name="T18" fmla="*/ 317 w 325"/>
                <a:gd name="T19" fmla="*/ 97 h 129"/>
                <a:gd name="T20" fmla="*/ 306 w 325"/>
                <a:gd name="T21" fmla="*/ 110 h 129"/>
                <a:gd name="T22" fmla="*/ 294 w 325"/>
                <a:gd name="T23" fmla="*/ 120 h 129"/>
                <a:gd name="T24" fmla="*/ 278 w 325"/>
                <a:gd name="T25" fmla="*/ 127 h 129"/>
                <a:gd name="T26" fmla="*/ 261 w 325"/>
                <a:gd name="T27" fmla="*/ 129 h 129"/>
                <a:gd name="T28" fmla="*/ 65 w 325"/>
                <a:gd name="T29" fmla="*/ 129 h 129"/>
                <a:gd name="T30" fmla="*/ 48 w 325"/>
                <a:gd name="T31" fmla="*/ 127 h 129"/>
                <a:gd name="T32" fmla="*/ 33 w 325"/>
                <a:gd name="T33" fmla="*/ 120 h 129"/>
                <a:gd name="T34" fmla="*/ 19 w 325"/>
                <a:gd name="T35" fmla="*/ 110 h 129"/>
                <a:gd name="T36" fmla="*/ 10 w 325"/>
                <a:gd name="T37" fmla="*/ 97 h 129"/>
                <a:gd name="T38" fmla="*/ 2 w 325"/>
                <a:gd name="T39" fmla="*/ 82 h 129"/>
                <a:gd name="T40" fmla="*/ 0 w 325"/>
                <a:gd name="T41" fmla="*/ 65 h 129"/>
                <a:gd name="T42" fmla="*/ 2 w 325"/>
                <a:gd name="T43" fmla="*/ 47 h 129"/>
                <a:gd name="T44" fmla="*/ 10 w 325"/>
                <a:gd name="T45" fmla="*/ 32 h 129"/>
                <a:gd name="T46" fmla="*/ 19 w 325"/>
                <a:gd name="T47" fmla="*/ 19 h 129"/>
                <a:gd name="T48" fmla="*/ 33 w 325"/>
                <a:gd name="T49" fmla="*/ 9 h 129"/>
                <a:gd name="T50" fmla="*/ 48 w 325"/>
                <a:gd name="T51" fmla="*/ 3 h 129"/>
                <a:gd name="T52" fmla="*/ 65 w 325"/>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129">
                  <a:moveTo>
                    <a:pt x="65" y="0"/>
                  </a:moveTo>
                  <a:lnTo>
                    <a:pt x="261" y="0"/>
                  </a:lnTo>
                  <a:lnTo>
                    <a:pt x="278" y="3"/>
                  </a:lnTo>
                  <a:lnTo>
                    <a:pt x="294" y="9"/>
                  </a:lnTo>
                  <a:lnTo>
                    <a:pt x="306" y="19"/>
                  </a:lnTo>
                  <a:lnTo>
                    <a:pt x="317" y="32"/>
                  </a:lnTo>
                  <a:lnTo>
                    <a:pt x="323" y="47"/>
                  </a:lnTo>
                  <a:lnTo>
                    <a:pt x="325" y="65"/>
                  </a:lnTo>
                  <a:lnTo>
                    <a:pt x="323" y="82"/>
                  </a:lnTo>
                  <a:lnTo>
                    <a:pt x="317" y="97"/>
                  </a:lnTo>
                  <a:lnTo>
                    <a:pt x="306" y="110"/>
                  </a:lnTo>
                  <a:lnTo>
                    <a:pt x="294" y="120"/>
                  </a:lnTo>
                  <a:lnTo>
                    <a:pt x="278" y="127"/>
                  </a:lnTo>
                  <a:lnTo>
                    <a:pt x="261" y="129"/>
                  </a:lnTo>
                  <a:lnTo>
                    <a:pt x="65" y="129"/>
                  </a:lnTo>
                  <a:lnTo>
                    <a:pt x="48" y="127"/>
                  </a:lnTo>
                  <a:lnTo>
                    <a:pt x="33" y="120"/>
                  </a:lnTo>
                  <a:lnTo>
                    <a:pt x="19" y="110"/>
                  </a:lnTo>
                  <a:lnTo>
                    <a:pt x="10" y="97"/>
                  </a:lnTo>
                  <a:lnTo>
                    <a:pt x="2" y="82"/>
                  </a:lnTo>
                  <a:lnTo>
                    <a:pt x="0" y="65"/>
                  </a:lnTo>
                  <a:lnTo>
                    <a:pt x="2" y="47"/>
                  </a:lnTo>
                  <a:lnTo>
                    <a:pt x="10" y="32"/>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7" name="Freeform 32"/>
            <p:cNvSpPr/>
            <p:nvPr/>
          </p:nvSpPr>
          <p:spPr bwMode="auto">
            <a:xfrm>
              <a:off x="6678613" y="1536700"/>
              <a:ext cx="33337" cy="25400"/>
            </a:xfrm>
            <a:custGeom>
              <a:avLst/>
              <a:gdLst>
                <a:gd name="T0" fmla="*/ 234 w 299"/>
                <a:gd name="T1" fmla="*/ 0 h 227"/>
                <a:gd name="T2" fmla="*/ 251 w 299"/>
                <a:gd name="T3" fmla="*/ 3 h 227"/>
                <a:gd name="T4" fmla="*/ 266 w 299"/>
                <a:gd name="T5" fmla="*/ 9 h 227"/>
                <a:gd name="T6" fmla="*/ 280 w 299"/>
                <a:gd name="T7" fmla="*/ 19 h 227"/>
                <a:gd name="T8" fmla="*/ 290 w 299"/>
                <a:gd name="T9" fmla="*/ 33 h 227"/>
                <a:gd name="T10" fmla="*/ 297 w 299"/>
                <a:gd name="T11" fmla="*/ 49 h 227"/>
                <a:gd name="T12" fmla="*/ 299 w 299"/>
                <a:gd name="T13" fmla="*/ 66 h 227"/>
                <a:gd name="T14" fmla="*/ 297 w 299"/>
                <a:gd name="T15" fmla="*/ 82 h 227"/>
                <a:gd name="T16" fmla="*/ 290 w 299"/>
                <a:gd name="T17" fmla="*/ 97 h 227"/>
                <a:gd name="T18" fmla="*/ 280 w 299"/>
                <a:gd name="T19" fmla="*/ 111 h 227"/>
                <a:gd name="T20" fmla="*/ 267 w 299"/>
                <a:gd name="T21" fmla="*/ 122 h 227"/>
                <a:gd name="T22" fmla="*/ 98 w 299"/>
                <a:gd name="T23" fmla="*/ 218 h 227"/>
                <a:gd name="T24" fmla="*/ 82 w 299"/>
                <a:gd name="T25" fmla="*/ 224 h 227"/>
                <a:gd name="T26" fmla="*/ 65 w 299"/>
                <a:gd name="T27" fmla="*/ 227 h 227"/>
                <a:gd name="T28" fmla="*/ 48 w 299"/>
                <a:gd name="T29" fmla="*/ 224 h 227"/>
                <a:gd name="T30" fmla="*/ 33 w 299"/>
                <a:gd name="T31" fmla="*/ 219 h 227"/>
                <a:gd name="T32" fmla="*/ 19 w 299"/>
                <a:gd name="T33" fmla="*/ 208 h 227"/>
                <a:gd name="T34" fmla="*/ 8 w 299"/>
                <a:gd name="T35" fmla="*/ 195 h 227"/>
                <a:gd name="T36" fmla="*/ 2 w 299"/>
                <a:gd name="T37" fmla="*/ 179 h 227"/>
                <a:gd name="T38" fmla="*/ 0 w 299"/>
                <a:gd name="T39" fmla="*/ 162 h 227"/>
                <a:gd name="T40" fmla="*/ 2 w 299"/>
                <a:gd name="T41" fmla="*/ 146 h 227"/>
                <a:gd name="T42" fmla="*/ 8 w 299"/>
                <a:gd name="T43" fmla="*/ 130 h 227"/>
                <a:gd name="T44" fmla="*/ 18 w 299"/>
                <a:gd name="T45" fmla="*/ 117 h 227"/>
                <a:gd name="T46" fmla="*/ 32 w 299"/>
                <a:gd name="T47" fmla="*/ 107 h 227"/>
                <a:gd name="T48" fmla="*/ 201 w 299"/>
                <a:gd name="T49" fmla="*/ 10 h 227"/>
                <a:gd name="T50" fmla="*/ 218 w 299"/>
                <a:gd name="T51" fmla="*/ 2 h 227"/>
                <a:gd name="T52" fmla="*/ 234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234" y="0"/>
                  </a:moveTo>
                  <a:lnTo>
                    <a:pt x="251" y="3"/>
                  </a:lnTo>
                  <a:lnTo>
                    <a:pt x="266" y="9"/>
                  </a:lnTo>
                  <a:lnTo>
                    <a:pt x="280" y="19"/>
                  </a:lnTo>
                  <a:lnTo>
                    <a:pt x="290" y="33"/>
                  </a:lnTo>
                  <a:lnTo>
                    <a:pt x="297" y="49"/>
                  </a:lnTo>
                  <a:lnTo>
                    <a:pt x="299" y="66"/>
                  </a:lnTo>
                  <a:lnTo>
                    <a:pt x="297" y="82"/>
                  </a:lnTo>
                  <a:lnTo>
                    <a:pt x="290" y="97"/>
                  </a:lnTo>
                  <a:lnTo>
                    <a:pt x="280" y="111"/>
                  </a:lnTo>
                  <a:lnTo>
                    <a:pt x="267" y="122"/>
                  </a:lnTo>
                  <a:lnTo>
                    <a:pt x="98" y="218"/>
                  </a:lnTo>
                  <a:lnTo>
                    <a:pt x="82" y="224"/>
                  </a:lnTo>
                  <a:lnTo>
                    <a:pt x="65" y="227"/>
                  </a:lnTo>
                  <a:lnTo>
                    <a:pt x="48" y="224"/>
                  </a:lnTo>
                  <a:lnTo>
                    <a:pt x="33" y="219"/>
                  </a:lnTo>
                  <a:lnTo>
                    <a:pt x="19" y="208"/>
                  </a:lnTo>
                  <a:lnTo>
                    <a:pt x="8" y="195"/>
                  </a:lnTo>
                  <a:lnTo>
                    <a:pt x="2" y="179"/>
                  </a:lnTo>
                  <a:lnTo>
                    <a:pt x="0" y="162"/>
                  </a:lnTo>
                  <a:lnTo>
                    <a:pt x="2" y="146"/>
                  </a:lnTo>
                  <a:lnTo>
                    <a:pt x="8" y="130"/>
                  </a:lnTo>
                  <a:lnTo>
                    <a:pt x="18" y="117"/>
                  </a:lnTo>
                  <a:lnTo>
                    <a:pt x="32" y="107"/>
                  </a:lnTo>
                  <a:lnTo>
                    <a:pt x="201" y="10"/>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8" name="Freeform 33"/>
            <p:cNvSpPr/>
            <p:nvPr/>
          </p:nvSpPr>
          <p:spPr bwMode="auto">
            <a:xfrm>
              <a:off x="6946900" y="1536700"/>
              <a:ext cx="34925" cy="25400"/>
            </a:xfrm>
            <a:custGeom>
              <a:avLst/>
              <a:gdLst>
                <a:gd name="T0" fmla="*/ 65 w 299"/>
                <a:gd name="T1" fmla="*/ 0 h 227"/>
                <a:gd name="T2" fmla="*/ 82 w 299"/>
                <a:gd name="T3" fmla="*/ 2 h 227"/>
                <a:gd name="T4" fmla="*/ 98 w 299"/>
                <a:gd name="T5" fmla="*/ 10 h 227"/>
                <a:gd name="T6" fmla="*/ 267 w 299"/>
                <a:gd name="T7" fmla="*/ 107 h 227"/>
                <a:gd name="T8" fmla="*/ 281 w 299"/>
                <a:gd name="T9" fmla="*/ 117 h 227"/>
                <a:gd name="T10" fmla="*/ 290 w 299"/>
                <a:gd name="T11" fmla="*/ 130 h 227"/>
                <a:gd name="T12" fmla="*/ 297 w 299"/>
                <a:gd name="T13" fmla="*/ 146 h 227"/>
                <a:gd name="T14" fmla="*/ 299 w 299"/>
                <a:gd name="T15" fmla="*/ 162 h 227"/>
                <a:gd name="T16" fmla="*/ 297 w 299"/>
                <a:gd name="T17" fmla="*/ 179 h 227"/>
                <a:gd name="T18" fmla="*/ 290 w 299"/>
                <a:gd name="T19" fmla="*/ 195 h 227"/>
                <a:gd name="T20" fmla="*/ 280 w 299"/>
                <a:gd name="T21" fmla="*/ 208 h 227"/>
                <a:gd name="T22" fmla="*/ 266 w 299"/>
                <a:gd name="T23" fmla="*/ 219 h 227"/>
                <a:gd name="T24" fmla="*/ 251 w 299"/>
                <a:gd name="T25" fmla="*/ 224 h 227"/>
                <a:gd name="T26" fmla="*/ 234 w 299"/>
                <a:gd name="T27" fmla="*/ 227 h 227"/>
                <a:gd name="T28" fmla="*/ 217 w 299"/>
                <a:gd name="T29" fmla="*/ 224 h 227"/>
                <a:gd name="T30" fmla="*/ 201 w 299"/>
                <a:gd name="T31" fmla="*/ 218 h 227"/>
                <a:gd name="T32" fmla="*/ 32 w 299"/>
                <a:gd name="T33" fmla="*/ 122 h 227"/>
                <a:gd name="T34" fmla="*/ 19 w 299"/>
                <a:gd name="T35" fmla="*/ 111 h 227"/>
                <a:gd name="T36" fmla="*/ 8 w 299"/>
                <a:gd name="T37" fmla="*/ 97 h 227"/>
                <a:gd name="T38" fmla="*/ 2 w 299"/>
                <a:gd name="T39" fmla="*/ 82 h 227"/>
                <a:gd name="T40" fmla="*/ 0 w 299"/>
                <a:gd name="T41" fmla="*/ 66 h 227"/>
                <a:gd name="T42" fmla="*/ 2 w 299"/>
                <a:gd name="T43" fmla="*/ 49 h 227"/>
                <a:gd name="T44" fmla="*/ 8 w 299"/>
                <a:gd name="T45" fmla="*/ 33 h 227"/>
                <a:gd name="T46" fmla="*/ 19 w 299"/>
                <a:gd name="T47" fmla="*/ 19 h 227"/>
                <a:gd name="T48" fmla="*/ 33 w 299"/>
                <a:gd name="T49" fmla="*/ 9 h 227"/>
                <a:gd name="T50" fmla="*/ 48 w 299"/>
                <a:gd name="T51" fmla="*/ 3 h 227"/>
                <a:gd name="T52" fmla="*/ 65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65" y="0"/>
                  </a:moveTo>
                  <a:lnTo>
                    <a:pt x="82" y="2"/>
                  </a:lnTo>
                  <a:lnTo>
                    <a:pt x="98" y="10"/>
                  </a:lnTo>
                  <a:lnTo>
                    <a:pt x="267" y="107"/>
                  </a:lnTo>
                  <a:lnTo>
                    <a:pt x="281" y="117"/>
                  </a:lnTo>
                  <a:lnTo>
                    <a:pt x="290" y="130"/>
                  </a:lnTo>
                  <a:lnTo>
                    <a:pt x="297" y="146"/>
                  </a:lnTo>
                  <a:lnTo>
                    <a:pt x="299" y="162"/>
                  </a:lnTo>
                  <a:lnTo>
                    <a:pt x="297" y="179"/>
                  </a:lnTo>
                  <a:lnTo>
                    <a:pt x="290" y="195"/>
                  </a:lnTo>
                  <a:lnTo>
                    <a:pt x="280" y="208"/>
                  </a:lnTo>
                  <a:lnTo>
                    <a:pt x="266" y="219"/>
                  </a:lnTo>
                  <a:lnTo>
                    <a:pt x="251" y="224"/>
                  </a:lnTo>
                  <a:lnTo>
                    <a:pt x="234" y="227"/>
                  </a:lnTo>
                  <a:lnTo>
                    <a:pt x="217" y="224"/>
                  </a:lnTo>
                  <a:lnTo>
                    <a:pt x="201" y="218"/>
                  </a:lnTo>
                  <a:lnTo>
                    <a:pt x="32" y="122"/>
                  </a:lnTo>
                  <a:lnTo>
                    <a:pt x="19" y="111"/>
                  </a:lnTo>
                  <a:lnTo>
                    <a:pt x="8" y="97"/>
                  </a:lnTo>
                  <a:lnTo>
                    <a:pt x="2" y="82"/>
                  </a:lnTo>
                  <a:lnTo>
                    <a:pt x="0" y="66"/>
                  </a:lnTo>
                  <a:lnTo>
                    <a:pt x="2" y="49"/>
                  </a:lnTo>
                  <a:lnTo>
                    <a:pt x="8" y="33"/>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89" name="Freeform 34"/>
            <p:cNvSpPr/>
            <p:nvPr/>
          </p:nvSpPr>
          <p:spPr bwMode="auto">
            <a:xfrm>
              <a:off x="6965950" y="1463675"/>
              <a:ext cx="38100" cy="15875"/>
            </a:xfrm>
            <a:custGeom>
              <a:avLst/>
              <a:gdLst>
                <a:gd name="T0" fmla="*/ 65 w 326"/>
                <a:gd name="T1" fmla="*/ 0 h 129"/>
                <a:gd name="T2" fmla="*/ 261 w 326"/>
                <a:gd name="T3" fmla="*/ 0 h 129"/>
                <a:gd name="T4" fmla="*/ 278 w 326"/>
                <a:gd name="T5" fmla="*/ 3 h 129"/>
                <a:gd name="T6" fmla="*/ 294 w 326"/>
                <a:gd name="T7" fmla="*/ 9 h 129"/>
                <a:gd name="T8" fmla="*/ 306 w 326"/>
                <a:gd name="T9" fmla="*/ 19 h 129"/>
                <a:gd name="T10" fmla="*/ 316 w 326"/>
                <a:gd name="T11" fmla="*/ 32 h 129"/>
                <a:gd name="T12" fmla="*/ 324 w 326"/>
                <a:gd name="T13" fmla="*/ 47 h 129"/>
                <a:gd name="T14" fmla="*/ 326 w 326"/>
                <a:gd name="T15" fmla="*/ 65 h 129"/>
                <a:gd name="T16" fmla="*/ 324 w 326"/>
                <a:gd name="T17" fmla="*/ 82 h 129"/>
                <a:gd name="T18" fmla="*/ 316 w 326"/>
                <a:gd name="T19" fmla="*/ 97 h 129"/>
                <a:gd name="T20" fmla="*/ 306 w 326"/>
                <a:gd name="T21" fmla="*/ 110 h 129"/>
                <a:gd name="T22" fmla="*/ 294 w 326"/>
                <a:gd name="T23" fmla="*/ 120 h 129"/>
                <a:gd name="T24" fmla="*/ 278 w 326"/>
                <a:gd name="T25" fmla="*/ 127 h 129"/>
                <a:gd name="T26" fmla="*/ 261 w 326"/>
                <a:gd name="T27" fmla="*/ 129 h 129"/>
                <a:gd name="T28" fmla="*/ 65 w 326"/>
                <a:gd name="T29" fmla="*/ 129 h 129"/>
                <a:gd name="T30" fmla="*/ 48 w 326"/>
                <a:gd name="T31" fmla="*/ 127 h 129"/>
                <a:gd name="T32" fmla="*/ 32 w 326"/>
                <a:gd name="T33" fmla="*/ 120 h 129"/>
                <a:gd name="T34" fmla="*/ 19 w 326"/>
                <a:gd name="T35" fmla="*/ 110 h 129"/>
                <a:gd name="T36" fmla="*/ 9 w 326"/>
                <a:gd name="T37" fmla="*/ 97 h 129"/>
                <a:gd name="T38" fmla="*/ 2 w 326"/>
                <a:gd name="T39" fmla="*/ 82 h 129"/>
                <a:gd name="T40" fmla="*/ 0 w 326"/>
                <a:gd name="T41" fmla="*/ 65 h 129"/>
                <a:gd name="T42" fmla="*/ 2 w 326"/>
                <a:gd name="T43" fmla="*/ 47 h 129"/>
                <a:gd name="T44" fmla="*/ 9 w 326"/>
                <a:gd name="T45" fmla="*/ 32 h 129"/>
                <a:gd name="T46" fmla="*/ 19 w 326"/>
                <a:gd name="T47" fmla="*/ 19 h 129"/>
                <a:gd name="T48" fmla="*/ 32 w 326"/>
                <a:gd name="T49" fmla="*/ 9 h 129"/>
                <a:gd name="T50" fmla="*/ 48 w 326"/>
                <a:gd name="T51" fmla="*/ 3 h 129"/>
                <a:gd name="T52" fmla="*/ 65 w 326"/>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6" h="129">
                  <a:moveTo>
                    <a:pt x="65" y="0"/>
                  </a:moveTo>
                  <a:lnTo>
                    <a:pt x="261" y="0"/>
                  </a:lnTo>
                  <a:lnTo>
                    <a:pt x="278" y="3"/>
                  </a:lnTo>
                  <a:lnTo>
                    <a:pt x="294" y="9"/>
                  </a:lnTo>
                  <a:lnTo>
                    <a:pt x="306" y="19"/>
                  </a:lnTo>
                  <a:lnTo>
                    <a:pt x="316" y="32"/>
                  </a:lnTo>
                  <a:lnTo>
                    <a:pt x="324" y="47"/>
                  </a:lnTo>
                  <a:lnTo>
                    <a:pt x="326" y="65"/>
                  </a:lnTo>
                  <a:lnTo>
                    <a:pt x="324" y="82"/>
                  </a:lnTo>
                  <a:lnTo>
                    <a:pt x="316" y="97"/>
                  </a:lnTo>
                  <a:lnTo>
                    <a:pt x="306" y="110"/>
                  </a:lnTo>
                  <a:lnTo>
                    <a:pt x="294" y="120"/>
                  </a:lnTo>
                  <a:lnTo>
                    <a:pt x="278" y="127"/>
                  </a:lnTo>
                  <a:lnTo>
                    <a:pt x="261" y="129"/>
                  </a:lnTo>
                  <a:lnTo>
                    <a:pt x="65" y="129"/>
                  </a:lnTo>
                  <a:lnTo>
                    <a:pt x="48" y="127"/>
                  </a:lnTo>
                  <a:lnTo>
                    <a:pt x="32" y="120"/>
                  </a:lnTo>
                  <a:lnTo>
                    <a:pt x="19" y="110"/>
                  </a:lnTo>
                  <a:lnTo>
                    <a:pt x="9" y="97"/>
                  </a:lnTo>
                  <a:lnTo>
                    <a:pt x="2" y="82"/>
                  </a:lnTo>
                  <a:lnTo>
                    <a:pt x="0" y="65"/>
                  </a:lnTo>
                  <a:lnTo>
                    <a:pt x="2" y="47"/>
                  </a:lnTo>
                  <a:lnTo>
                    <a:pt x="9" y="32"/>
                  </a:lnTo>
                  <a:lnTo>
                    <a:pt x="19" y="19"/>
                  </a:lnTo>
                  <a:lnTo>
                    <a:pt x="32"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0" name="Freeform 35"/>
            <p:cNvSpPr/>
            <p:nvPr/>
          </p:nvSpPr>
          <p:spPr bwMode="auto">
            <a:xfrm>
              <a:off x="6946900" y="1382713"/>
              <a:ext cx="34925" cy="25400"/>
            </a:xfrm>
            <a:custGeom>
              <a:avLst/>
              <a:gdLst>
                <a:gd name="T0" fmla="*/ 234 w 299"/>
                <a:gd name="T1" fmla="*/ 0 h 226"/>
                <a:gd name="T2" fmla="*/ 251 w 299"/>
                <a:gd name="T3" fmla="*/ 2 h 226"/>
                <a:gd name="T4" fmla="*/ 266 w 299"/>
                <a:gd name="T5" fmla="*/ 8 h 226"/>
                <a:gd name="T6" fmla="*/ 280 w 299"/>
                <a:gd name="T7" fmla="*/ 18 h 226"/>
                <a:gd name="T8" fmla="*/ 290 w 299"/>
                <a:gd name="T9" fmla="*/ 31 h 226"/>
                <a:gd name="T10" fmla="*/ 297 w 299"/>
                <a:gd name="T11" fmla="*/ 47 h 226"/>
                <a:gd name="T12" fmla="*/ 299 w 299"/>
                <a:gd name="T13" fmla="*/ 64 h 226"/>
                <a:gd name="T14" fmla="*/ 297 w 299"/>
                <a:gd name="T15" fmla="*/ 81 h 226"/>
                <a:gd name="T16" fmla="*/ 290 w 299"/>
                <a:gd name="T17" fmla="*/ 96 h 226"/>
                <a:gd name="T18" fmla="*/ 281 w 299"/>
                <a:gd name="T19" fmla="*/ 110 h 226"/>
                <a:gd name="T20" fmla="*/ 267 w 299"/>
                <a:gd name="T21" fmla="*/ 120 h 226"/>
                <a:gd name="T22" fmla="*/ 98 w 299"/>
                <a:gd name="T23" fmla="*/ 216 h 226"/>
                <a:gd name="T24" fmla="*/ 82 w 299"/>
                <a:gd name="T25" fmla="*/ 224 h 226"/>
                <a:gd name="T26" fmla="*/ 65 w 299"/>
                <a:gd name="T27" fmla="*/ 226 h 226"/>
                <a:gd name="T28" fmla="*/ 49 w 299"/>
                <a:gd name="T29" fmla="*/ 224 h 226"/>
                <a:gd name="T30" fmla="*/ 33 w 299"/>
                <a:gd name="T31" fmla="*/ 217 h 226"/>
                <a:gd name="T32" fmla="*/ 19 w 299"/>
                <a:gd name="T33" fmla="*/ 207 h 226"/>
                <a:gd name="T34" fmla="*/ 8 w 299"/>
                <a:gd name="T35" fmla="*/ 193 h 226"/>
                <a:gd name="T36" fmla="*/ 2 w 299"/>
                <a:gd name="T37" fmla="*/ 177 h 226"/>
                <a:gd name="T38" fmla="*/ 0 w 299"/>
                <a:gd name="T39" fmla="*/ 160 h 226"/>
                <a:gd name="T40" fmla="*/ 2 w 299"/>
                <a:gd name="T41" fmla="*/ 144 h 226"/>
                <a:gd name="T42" fmla="*/ 8 w 299"/>
                <a:gd name="T43" fmla="*/ 129 h 226"/>
                <a:gd name="T44" fmla="*/ 19 w 299"/>
                <a:gd name="T45" fmla="*/ 116 h 226"/>
                <a:gd name="T46" fmla="*/ 32 w 299"/>
                <a:gd name="T47" fmla="*/ 104 h 226"/>
                <a:gd name="T48" fmla="*/ 201 w 299"/>
                <a:gd name="T49" fmla="*/ 8 h 226"/>
                <a:gd name="T50" fmla="*/ 218 w 299"/>
                <a:gd name="T51" fmla="*/ 2 h 226"/>
                <a:gd name="T52" fmla="*/ 234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234" y="0"/>
                  </a:moveTo>
                  <a:lnTo>
                    <a:pt x="251" y="2"/>
                  </a:lnTo>
                  <a:lnTo>
                    <a:pt x="266" y="8"/>
                  </a:lnTo>
                  <a:lnTo>
                    <a:pt x="280" y="18"/>
                  </a:lnTo>
                  <a:lnTo>
                    <a:pt x="290" y="31"/>
                  </a:lnTo>
                  <a:lnTo>
                    <a:pt x="297" y="47"/>
                  </a:lnTo>
                  <a:lnTo>
                    <a:pt x="299" y="64"/>
                  </a:lnTo>
                  <a:lnTo>
                    <a:pt x="297" y="81"/>
                  </a:lnTo>
                  <a:lnTo>
                    <a:pt x="290" y="96"/>
                  </a:lnTo>
                  <a:lnTo>
                    <a:pt x="281" y="110"/>
                  </a:lnTo>
                  <a:lnTo>
                    <a:pt x="267" y="120"/>
                  </a:lnTo>
                  <a:lnTo>
                    <a:pt x="98" y="216"/>
                  </a:lnTo>
                  <a:lnTo>
                    <a:pt x="82" y="224"/>
                  </a:lnTo>
                  <a:lnTo>
                    <a:pt x="65" y="226"/>
                  </a:lnTo>
                  <a:lnTo>
                    <a:pt x="49" y="224"/>
                  </a:lnTo>
                  <a:lnTo>
                    <a:pt x="33" y="217"/>
                  </a:lnTo>
                  <a:lnTo>
                    <a:pt x="19" y="207"/>
                  </a:lnTo>
                  <a:lnTo>
                    <a:pt x="8" y="193"/>
                  </a:lnTo>
                  <a:lnTo>
                    <a:pt x="2" y="177"/>
                  </a:lnTo>
                  <a:lnTo>
                    <a:pt x="0" y="160"/>
                  </a:lnTo>
                  <a:lnTo>
                    <a:pt x="2" y="144"/>
                  </a:lnTo>
                  <a:lnTo>
                    <a:pt x="8" y="129"/>
                  </a:lnTo>
                  <a:lnTo>
                    <a:pt x="19" y="116"/>
                  </a:lnTo>
                  <a:lnTo>
                    <a:pt x="32" y="104"/>
                  </a:lnTo>
                  <a:lnTo>
                    <a:pt x="201" y="8"/>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1" name="Freeform 36"/>
            <p:cNvSpPr/>
            <p:nvPr/>
          </p:nvSpPr>
          <p:spPr bwMode="auto">
            <a:xfrm>
              <a:off x="6894513" y="1320800"/>
              <a:ext cx="25400" cy="34925"/>
            </a:xfrm>
            <a:custGeom>
              <a:avLst/>
              <a:gdLst>
                <a:gd name="T0" fmla="*/ 162 w 228"/>
                <a:gd name="T1" fmla="*/ 0 h 297"/>
                <a:gd name="T2" fmla="*/ 179 w 228"/>
                <a:gd name="T3" fmla="*/ 2 h 297"/>
                <a:gd name="T4" fmla="*/ 195 w 228"/>
                <a:gd name="T5" fmla="*/ 10 h 297"/>
                <a:gd name="T6" fmla="*/ 209 w 228"/>
                <a:gd name="T7" fmla="*/ 20 h 297"/>
                <a:gd name="T8" fmla="*/ 219 w 228"/>
                <a:gd name="T9" fmla="*/ 33 h 297"/>
                <a:gd name="T10" fmla="*/ 226 w 228"/>
                <a:gd name="T11" fmla="*/ 49 h 297"/>
                <a:gd name="T12" fmla="*/ 228 w 228"/>
                <a:gd name="T13" fmla="*/ 65 h 297"/>
                <a:gd name="T14" fmla="*/ 226 w 228"/>
                <a:gd name="T15" fmla="*/ 82 h 297"/>
                <a:gd name="T16" fmla="*/ 219 w 228"/>
                <a:gd name="T17" fmla="*/ 97 h 297"/>
                <a:gd name="T18" fmla="*/ 121 w 228"/>
                <a:gd name="T19" fmla="*/ 265 h 297"/>
                <a:gd name="T20" fmla="*/ 111 w 228"/>
                <a:gd name="T21" fmla="*/ 279 h 297"/>
                <a:gd name="T22" fmla="*/ 97 w 228"/>
                <a:gd name="T23" fmla="*/ 290 h 297"/>
                <a:gd name="T24" fmla="*/ 82 w 228"/>
                <a:gd name="T25" fmla="*/ 295 h 297"/>
                <a:gd name="T26" fmla="*/ 65 w 228"/>
                <a:gd name="T27" fmla="*/ 297 h 297"/>
                <a:gd name="T28" fmla="*/ 49 w 228"/>
                <a:gd name="T29" fmla="*/ 295 h 297"/>
                <a:gd name="T30" fmla="*/ 33 w 228"/>
                <a:gd name="T31" fmla="*/ 289 h 297"/>
                <a:gd name="T32" fmla="*/ 18 w 228"/>
                <a:gd name="T33" fmla="*/ 278 h 297"/>
                <a:gd name="T34" fmla="*/ 9 w 228"/>
                <a:gd name="T35" fmla="*/ 265 h 297"/>
                <a:gd name="T36" fmla="*/ 2 w 228"/>
                <a:gd name="T37" fmla="*/ 250 h 297"/>
                <a:gd name="T38" fmla="*/ 0 w 228"/>
                <a:gd name="T39" fmla="*/ 234 h 297"/>
                <a:gd name="T40" fmla="*/ 2 w 228"/>
                <a:gd name="T41" fmla="*/ 217 h 297"/>
                <a:gd name="T42" fmla="*/ 9 w 228"/>
                <a:gd name="T43" fmla="*/ 201 h 297"/>
                <a:gd name="T44" fmla="*/ 106 w 228"/>
                <a:gd name="T45" fmla="*/ 33 h 297"/>
                <a:gd name="T46" fmla="*/ 117 w 228"/>
                <a:gd name="T47" fmla="*/ 19 h 297"/>
                <a:gd name="T48" fmla="*/ 131 w 228"/>
                <a:gd name="T49" fmla="*/ 9 h 297"/>
                <a:gd name="T50" fmla="*/ 146 w 228"/>
                <a:gd name="T51" fmla="*/ 2 h 297"/>
                <a:gd name="T52" fmla="*/ 162 w 228"/>
                <a:gd name="T5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7">
                  <a:moveTo>
                    <a:pt x="162" y="0"/>
                  </a:moveTo>
                  <a:lnTo>
                    <a:pt x="179" y="2"/>
                  </a:lnTo>
                  <a:lnTo>
                    <a:pt x="195" y="10"/>
                  </a:lnTo>
                  <a:lnTo>
                    <a:pt x="209" y="20"/>
                  </a:lnTo>
                  <a:lnTo>
                    <a:pt x="219" y="33"/>
                  </a:lnTo>
                  <a:lnTo>
                    <a:pt x="226" y="49"/>
                  </a:lnTo>
                  <a:lnTo>
                    <a:pt x="228" y="65"/>
                  </a:lnTo>
                  <a:lnTo>
                    <a:pt x="226" y="82"/>
                  </a:lnTo>
                  <a:lnTo>
                    <a:pt x="219" y="97"/>
                  </a:lnTo>
                  <a:lnTo>
                    <a:pt x="121" y="265"/>
                  </a:lnTo>
                  <a:lnTo>
                    <a:pt x="111" y="279"/>
                  </a:lnTo>
                  <a:lnTo>
                    <a:pt x="97" y="290"/>
                  </a:lnTo>
                  <a:lnTo>
                    <a:pt x="82" y="295"/>
                  </a:lnTo>
                  <a:lnTo>
                    <a:pt x="65" y="297"/>
                  </a:lnTo>
                  <a:lnTo>
                    <a:pt x="49" y="295"/>
                  </a:lnTo>
                  <a:lnTo>
                    <a:pt x="33" y="289"/>
                  </a:lnTo>
                  <a:lnTo>
                    <a:pt x="18" y="278"/>
                  </a:lnTo>
                  <a:lnTo>
                    <a:pt x="9" y="265"/>
                  </a:lnTo>
                  <a:lnTo>
                    <a:pt x="2" y="250"/>
                  </a:lnTo>
                  <a:lnTo>
                    <a:pt x="0" y="234"/>
                  </a:lnTo>
                  <a:lnTo>
                    <a:pt x="2" y="217"/>
                  </a:lnTo>
                  <a:lnTo>
                    <a:pt x="9" y="201"/>
                  </a:lnTo>
                  <a:lnTo>
                    <a:pt x="106" y="33"/>
                  </a:lnTo>
                  <a:lnTo>
                    <a:pt x="117" y="19"/>
                  </a:lnTo>
                  <a:lnTo>
                    <a:pt x="131" y="9"/>
                  </a:lnTo>
                  <a:lnTo>
                    <a:pt x="146" y="2"/>
                  </a:lnTo>
                  <a:lnTo>
                    <a:pt x="16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2" name="Freeform 37"/>
            <p:cNvSpPr/>
            <p:nvPr/>
          </p:nvSpPr>
          <p:spPr bwMode="auto">
            <a:xfrm>
              <a:off x="6811963" y="1409700"/>
              <a:ext cx="34925" cy="114300"/>
            </a:xfrm>
            <a:custGeom>
              <a:avLst/>
              <a:gdLst>
                <a:gd name="T0" fmla="*/ 157 w 313"/>
                <a:gd name="T1" fmla="*/ 0 h 1007"/>
                <a:gd name="T2" fmla="*/ 189 w 313"/>
                <a:gd name="T3" fmla="*/ 2 h 1007"/>
                <a:gd name="T4" fmla="*/ 216 w 313"/>
                <a:gd name="T5" fmla="*/ 7 h 1007"/>
                <a:gd name="T6" fmla="*/ 242 w 313"/>
                <a:gd name="T7" fmla="*/ 17 h 1007"/>
                <a:gd name="T8" fmla="*/ 263 w 313"/>
                <a:gd name="T9" fmla="*/ 31 h 1007"/>
                <a:gd name="T10" fmla="*/ 281 w 313"/>
                <a:gd name="T11" fmla="*/ 48 h 1007"/>
                <a:gd name="T12" fmla="*/ 295 w 313"/>
                <a:gd name="T13" fmla="*/ 68 h 1007"/>
                <a:gd name="T14" fmla="*/ 306 w 313"/>
                <a:gd name="T15" fmla="*/ 92 h 1007"/>
                <a:gd name="T16" fmla="*/ 311 w 313"/>
                <a:gd name="T17" fmla="*/ 120 h 1007"/>
                <a:gd name="T18" fmla="*/ 313 w 313"/>
                <a:gd name="T19" fmla="*/ 152 h 1007"/>
                <a:gd name="T20" fmla="*/ 313 w 313"/>
                <a:gd name="T21" fmla="*/ 380 h 1007"/>
                <a:gd name="T22" fmla="*/ 312 w 313"/>
                <a:gd name="T23" fmla="*/ 411 h 1007"/>
                <a:gd name="T24" fmla="*/ 309 w 313"/>
                <a:gd name="T25" fmla="*/ 442 h 1007"/>
                <a:gd name="T26" fmla="*/ 306 w 313"/>
                <a:gd name="T27" fmla="*/ 473 h 1007"/>
                <a:gd name="T28" fmla="*/ 244 w 313"/>
                <a:gd name="T29" fmla="*/ 934 h 1007"/>
                <a:gd name="T30" fmla="*/ 240 w 313"/>
                <a:gd name="T31" fmla="*/ 956 h 1007"/>
                <a:gd name="T32" fmla="*/ 232 w 313"/>
                <a:gd name="T33" fmla="*/ 974 h 1007"/>
                <a:gd name="T34" fmla="*/ 223 w 313"/>
                <a:gd name="T35" fmla="*/ 987 h 1007"/>
                <a:gd name="T36" fmla="*/ 210 w 313"/>
                <a:gd name="T37" fmla="*/ 996 h 1007"/>
                <a:gd name="T38" fmla="*/ 195 w 313"/>
                <a:gd name="T39" fmla="*/ 1002 h 1007"/>
                <a:gd name="T40" fmla="*/ 177 w 313"/>
                <a:gd name="T41" fmla="*/ 1006 h 1007"/>
                <a:gd name="T42" fmla="*/ 157 w 313"/>
                <a:gd name="T43" fmla="*/ 1007 h 1007"/>
                <a:gd name="T44" fmla="*/ 137 w 313"/>
                <a:gd name="T45" fmla="*/ 1006 h 1007"/>
                <a:gd name="T46" fmla="*/ 118 w 313"/>
                <a:gd name="T47" fmla="*/ 1002 h 1007"/>
                <a:gd name="T48" fmla="*/ 104 w 313"/>
                <a:gd name="T49" fmla="*/ 996 h 1007"/>
                <a:gd name="T50" fmla="*/ 91 w 313"/>
                <a:gd name="T51" fmla="*/ 987 h 1007"/>
                <a:gd name="T52" fmla="*/ 81 w 313"/>
                <a:gd name="T53" fmla="*/ 974 h 1007"/>
                <a:gd name="T54" fmla="*/ 74 w 313"/>
                <a:gd name="T55" fmla="*/ 956 h 1007"/>
                <a:gd name="T56" fmla="*/ 70 w 313"/>
                <a:gd name="T57" fmla="*/ 934 h 1007"/>
                <a:gd name="T58" fmla="*/ 8 w 313"/>
                <a:gd name="T59" fmla="*/ 473 h 1007"/>
                <a:gd name="T60" fmla="*/ 5 w 313"/>
                <a:gd name="T61" fmla="*/ 442 h 1007"/>
                <a:gd name="T62" fmla="*/ 1 w 313"/>
                <a:gd name="T63" fmla="*/ 411 h 1007"/>
                <a:gd name="T64" fmla="*/ 0 w 313"/>
                <a:gd name="T65" fmla="*/ 380 h 1007"/>
                <a:gd name="T66" fmla="*/ 0 w 313"/>
                <a:gd name="T67" fmla="*/ 152 h 1007"/>
                <a:gd name="T68" fmla="*/ 3 w 313"/>
                <a:gd name="T69" fmla="*/ 120 h 1007"/>
                <a:gd name="T70" fmla="*/ 8 w 313"/>
                <a:gd name="T71" fmla="*/ 92 h 1007"/>
                <a:gd name="T72" fmla="*/ 18 w 313"/>
                <a:gd name="T73" fmla="*/ 68 h 1007"/>
                <a:gd name="T74" fmla="*/ 32 w 313"/>
                <a:gd name="T75" fmla="*/ 48 h 1007"/>
                <a:gd name="T76" fmla="*/ 50 w 313"/>
                <a:gd name="T77" fmla="*/ 31 h 1007"/>
                <a:gd name="T78" fmla="*/ 72 w 313"/>
                <a:gd name="T79" fmla="*/ 17 h 1007"/>
                <a:gd name="T80" fmla="*/ 97 w 313"/>
                <a:gd name="T81" fmla="*/ 7 h 1007"/>
                <a:gd name="T82" fmla="*/ 125 w 313"/>
                <a:gd name="T83" fmla="*/ 2 h 1007"/>
                <a:gd name="T84" fmla="*/ 157 w 313"/>
                <a:gd name="T85"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1007">
                  <a:moveTo>
                    <a:pt x="157" y="0"/>
                  </a:moveTo>
                  <a:lnTo>
                    <a:pt x="189" y="2"/>
                  </a:lnTo>
                  <a:lnTo>
                    <a:pt x="216" y="7"/>
                  </a:lnTo>
                  <a:lnTo>
                    <a:pt x="242" y="17"/>
                  </a:lnTo>
                  <a:lnTo>
                    <a:pt x="263" y="31"/>
                  </a:lnTo>
                  <a:lnTo>
                    <a:pt x="281" y="48"/>
                  </a:lnTo>
                  <a:lnTo>
                    <a:pt x="295" y="68"/>
                  </a:lnTo>
                  <a:lnTo>
                    <a:pt x="306" y="92"/>
                  </a:lnTo>
                  <a:lnTo>
                    <a:pt x="311" y="120"/>
                  </a:lnTo>
                  <a:lnTo>
                    <a:pt x="313" y="152"/>
                  </a:lnTo>
                  <a:lnTo>
                    <a:pt x="313" y="380"/>
                  </a:lnTo>
                  <a:lnTo>
                    <a:pt x="312" y="411"/>
                  </a:lnTo>
                  <a:lnTo>
                    <a:pt x="309" y="442"/>
                  </a:lnTo>
                  <a:lnTo>
                    <a:pt x="306" y="473"/>
                  </a:lnTo>
                  <a:lnTo>
                    <a:pt x="244" y="934"/>
                  </a:lnTo>
                  <a:lnTo>
                    <a:pt x="240" y="956"/>
                  </a:lnTo>
                  <a:lnTo>
                    <a:pt x="232" y="974"/>
                  </a:lnTo>
                  <a:lnTo>
                    <a:pt x="223" y="987"/>
                  </a:lnTo>
                  <a:lnTo>
                    <a:pt x="210" y="996"/>
                  </a:lnTo>
                  <a:lnTo>
                    <a:pt x="195" y="1002"/>
                  </a:lnTo>
                  <a:lnTo>
                    <a:pt x="177" y="1006"/>
                  </a:lnTo>
                  <a:lnTo>
                    <a:pt x="157" y="1007"/>
                  </a:lnTo>
                  <a:lnTo>
                    <a:pt x="137" y="1006"/>
                  </a:lnTo>
                  <a:lnTo>
                    <a:pt x="118" y="1002"/>
                  </a:lnTo>
                  <a:lnTo>
                    <a:pt x="104" y="996"/>
                  </a:lnTo>
                  <a:lnTo>
                    <a:pt x="91" y="987"/>
                  </a:lnTo>
                  <a:lnTo>
                    <a:pt x="81" y="974"/>
                  </a:lnTo>
                  <a:lnTo>
                    <a:pt x="74" y="956"/>
                  </a:lnTo>
                  <a:lnTo>
                    <a:pt x="70" y="934"/>
                  </a:lnTo>
                  <a:lnTo>
                    <a:pt x="8" y="473"/>
                  </a:lnTo>
                  <a:lnTo>
                    <a:pt x="5" y="442"/>
                  </a:lnTo>
                  <a:lnTo>
                    <a:pt x="1" y="411"/>
                  </a:lnTo>
                  <a:lnTo>
                    <a:pt x="0" y="380"/>
                  </a:lnTo>
                  <a:lnTo>
                    <a:pt x="0" y="152"/>
                  </a:lnTo>
                  <a:lnTo>
                    <a:pt x="3" y="120"/>
                  </a:lnTo>
                  <a:lnTo>
                    <a:pt x="8" y="92"/>
                  </a:lnTo>
                  <a:lnTo>
                    <a:pt x="18" y="68"/>
                  </a:lnTo>
                  <a:lnTo>
                    <a:pt x="32" y="48"/>
                  </a:lnTo>
                  <a:lnTo>
                    <a:pt x="50" y="31"/>
                  </a:lnTo>
                  <a:lnTo>
                    <a:pt x="72" y="17"/>
                  </a:lnTo>
                  <a:lnTo>
                    <a:pt x="97" y="7"/>
                  </a:lnTo>
                  <a:lnTo>
                    <a:pt x="125" y="2"/>
                  </a:lnTo>
                  <a:lnTo>
                    <a:pt x="15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3" name="Freeform 38"/>
            <p:cNvSpPr/>
            <p:nvPr/>
          </p:nvSpPr>
          <p:spPr bwMode="auto">
            <a:xfrm>
              <a:off x="6811963" y="1538288"/>
              <a:ext cx="36512" cy="36513"/>
            </a:xfrm>
            <a:custGeom>
              <a:avLst/>
              <a:gdLst>
                <a:gd name="T0" fmla="*/ 163 w 326"/>
                <a:gd name="T1" fmla="*/ 0 h 323"/>
                <a:gd name="T2" fmla="*/ 196 w 326"/>
                <a:gd name="T3" fmla="*/ 4 h 323"/>
                <a:gd name="T4" fmla="*/ 226 w 326"/>
                <a:gd name="T5" fmla="*/ 13 h 323"/>
                <a:gd name="T6" fmla="*/ 253 w 326"/>
                <a:gd name="T7" fmla="*/ 28 h 323"/>
                <a:gd name="T8" fmla="*/ 278 w 326"/>
                <a:gd name="T9" fmla="*/ 47 h 323"/>
                <a:gd name="T10" fmla="*/ 298 w 326"/>
                <a:gd name="T11" fmla="*/ 71 h 323"/>
                <a:gd name="T12" fmla="*/ 313 w 326"/>
                <a:gd name="T13" fmla="*/ 99 h 323"/>
                <a:gd name="T14" fmla="*/ 322 w 326"/>
                <a:gd name="T15" fmla="*/ 129 h 323"/>
                <a:gd name="T16" fmla="*/ 326 w 326"/>
                <a:gd name="T17" fmla="*/ 161 h 323"/>
                <a:gd name="T18" fmla="*/ 322 w 326"/>
                <a:gd name="T19" fmla="*/ 194 h 323"/>
                <a:gd name="T20" fmla="*/ 313 w 326"/>
                <a:gd name="T21" fmla="*/ 225 h 323"/>
                <a:gd name="T22" fmla="*/ 298 w 326"/>
                <a:gd name="T23" fmla="*/ 252 h 323"/>
                <a:gd name="T24" fmla="*/ 278 w 326"/>
                <a:gd name="T25" fmla="*/ 275 h 323"/>
                <a:gd name="T26" fmla="*/ 253 w 326"/>
                <a:gd name="T27" fmla="*/ 295 h 323"/>
                <a:gd name="T28" fmla="*/ 226 w 326"/>
                <a:gd name="T29" fmla="*/ 310 h 323"/>
                <a:gd name="T30" fmla="*/ 196 w 326"/>
                <a:gd name="T31" fmla="*/ 320 h 323"/>
                <a:gd name="T32" fmla="*/ 163 w 326"/>
                <a:gd name="T33" fmla="*/ 323 h 323"/>
                <a:gd name="T34" fmla="*/ 130 w 326"/>
                <a:gd name="T35" fmla="*/ 320 h 323"/>
                <a:gd name="T36" fmla="*/ 100 w 326"/>
                <a:gd name="T37" fmla="*/ 310 h 323"/>
                <a:gd name="T38" fmla="*/ 72 w 326"/>
                <a:gd name="T39" fmla="*/ 295 h 323"/>
                <a:gd name="T40" fmla="*/ 48 w 326"/>
                <a:gd name="T41" fmla="*/ 275 h 323"/>
                <a:gd name="T42" fmla="*/ 28 w 326"/>
                <a:gd name="T43" fmla="*/ 252 h 323"/>
                <a:gd name="T44" fmla="*/ 13 w 326"/>
                <a:gd name="T45" fmla="*/ 225 h 323"/>
                <a:gd name="T46" fmla="*/ 3 w 326"/>
                <a:gd name="T47" fmla="*/ 194 h 323"/>
                <a:gd name="T48" fmla="*/ 0 w 326"/>
                <a:gd name="T49" fmla="*/ 161 h 323"/>
                <a:gd name="T50" fmla="*/ 3 w 326"/>
                <a:gd name="T51" fmla="*/ 129 h 323"/>
                <a:gd name="T52" fmla="*/ 13 w 326"/>
                <a:gd name="T53" fmla="*/ 99 h 323"/>
                <a:gd name="T54" fmla="*/ 28 w 326"/>
                <a:gd name="T55" fmla="*/ 71 h 323"/>
                <a:gd name="T56" fmla="*/ 48 w 326"/>
                <a:gd name="T57" fmla="*/ 47 h 323"/>
                <a:gd name="T58" fmla="*/ 72 w 326"/>
                <a:gd name="T59" fmla="*/ 28 h 323"/>
                <a:gd name="T60" fmla="*/ 100 w 326"/>
                <a:gd name="T61" fmla="*/ 13 h 323"/>
                <a:gd name="T62" fmla="*/ 130 w 326"/>
                <a:gd name="T63" fmla="*/ 4 h 323"/>
                <a:gd name="T64" fmla="*/ 163 w 326"/>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 h="323">
                  <a:moveTo>
                    <a:pt x="163" y="0"/>
                  </a:moveTo>
                  <a:lnTo>
                    <a:pt x="196" y="4"/>
                  </a:lnTo>
                  <a:lnTo>
                    <a:pt x="226" y="13"/>
                  </a:lnTo>
                  <a:lnTo>
                    <a:pt x="253" y="28"/>
                  </a:lnTo>
                  <a:lnTo>
                    <a:pt x="278" y="47"/>
                  </a:lnTo>
                  <a:lnTo>
                    <a:pt x="298" y="71"/>
                  </a:lnTo>
                  <a:lnTo>
                    <a:pt x="313" y="99"/>
                  </a:lnTo>
                  <a:lnTo>
                    <a:pt x="322" y="129"/>
                  </a:lnTo>
                  <a:lnTo>
                    <a:pt x="326" y="161"/>
                  </a:lnTo>
                  <a:lnTo>
                    <a:pt x="322" y="194"/>
                  </a:lnTo>
                  <a:lnTo>
                    <a:pt x="313" y="225"/>
                  </a:lnTo>
                  <a:lnTo>
                    <a:pt x="298" y="252"/>
                  </a:lnTo>
                  <a:lnTo>
                    <a:pt x="278" y="275"/>
                  </a:lnTo>
                  <a:lnTo>
                    <a:pt x="253" y="295"/>
                  </a:lnTo>
                  <a:lnTo>
                    <a:pt x="226" y="310"/>
                  </a:lnTo>
                  <a:lnTo>
                    <a:pt x="196" y="320"/>
                  </a:lnTo>
                  <a:lnTo>
                    <a:pt x="163" y="323"/>
                  </a:lnTo>
                  <a:lnTo>
                    <a:pt x="130" y="320"/>
                  </a:lnTo>
                  <a:lnTo>
                    <a:pt x="100" y="310"/>
                  </a:lnTo>
                  <a:lnTo>
                    <a:pt x="72" y="295"/>
                  </a:lnTo>
                  <a:lnTo>
                    <a:pt x="48" y="275"/>
                  </a:lnTo>
                  <a:lnTo>
                    <a:pt x="28" y="252"/>
                  </a:lnTo>
                  <a:lnTo>
                    <a:pt x="13" y="225"/>
                  </a:lnTo>
                  <a:lnTo>
                    <a:pt x="3" y="194"/>
                  </a:lnTo>
                  <a:lnTo>
                    <a:pt x="0" y="161"/>
                  </a:lnTo>
                  <a:lnTo>
                    <a:pt x="3" y="129"/>
                  </a:lnTo>
                  <a:lnTo>
                    <a:pt x="13" y="99"/>
                  </a:lnTo>
                  <a:lnTo>
                    <a:pt x="28" y="71"/>
                  </a:lnTo>
                  <a:lnTo>
                    <a:pt x="48" y="47"/>
                  </a:lnTo>
                  <a:lnTo>
                    <a:pt x="72" y="28"/>
                  </a:lnTo>
                  <a:lnTo>
                    <a:pt x="100" y="13"/>
                  </a:lnTo>
                  <a:lnTo>
                    <a:pt x="130" y="4"/>
                  </a:lnTo>
                  <a:lnTo>
                    <a:pt x="163"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grpSp>
      <p:grpSp>
        <p:nvGrpSpPr>
          <p:cNvPr id="94" name="Group 93"/>
          <p:cNvGrpSpPr/>
          <p:nvPr/>
        </p:nvGrpSpPr>
        <p:grpSpPr>
          <a:xfrm>
            <a:off x="5348118" y="2873376"/>
            <a:ext cx="435301" cy="380122"/>
            <a:chOff x="9005888" y="1238250"/>
            <a:chExt cx="1465263" cy="1279526"/>
          </a:xfrm>
          <a:solidFill>
            <a:sysClr val="window" lastClr="FFFFFF"/>
          </a:solidFill>
        </p:grpSpPr>
        <p:sp>
          <p:nvSpPr>
            <p:cNvPr id="95" name="Freeform 53"/>
            <p:cNvSpPr/>
            <p:nvPr/>
          </p:nvSpPr>
          <p:spPr bwMode="auto">
            <a:xfrm>
              <a:off x="9983788" y="1420813"/>
              <a:ext cx="201613" cy="411163"/>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6" name="Freeform 54"/>
            <p:cNvSpPr>
              <a:spLocks noEditPoints="1"/>
            </p:cNvSpPr>
            <p:nvPr/>
          </p:nvSpPr>
          <p:spPr bwMode="auto">
            <a:xfrm>
              <a:off x="9696451" y="1238250"/>
              <a:ext cx="774700" cy="774700"/>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7" name="Freeform 55"/>
            <p:cNvSpPr/>
            <p:nvPr/>
          </p:nvSpPr>
          <p:spPr bwMode="auto">
            <a:xfrm>
              <a:off x="9409113" y="2049463"/>
              <a:ext cx="1062038" cy="468313"/>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98" name="Freeform 56"/>
            <p:cNvSpPr>
              <a:spLocks noEditPoints="1"/>
            </p:cNvSpPr>
            <p:nvPr/>
          </p:nvSpPr>
          <p:spPr bwMode="auto">
            <a:xfrm>
              <a:off x="9005888" y="2062163"/>
              <a:ext cx="336550" cy="433388"/>
            </a:xfrm>
            <a:custGeom>
              <a:avLst/>
              <a:gdLst>
                <a:gd name="T0" fmla="*/ 440 w 849"/>
                <a:gd name="T1" fmla="*/ 654 h 1093"/>
                <a:gd name="T2" fmla="*/ 408 w 849"/>
                <a:gd name="T3" fmla="*/ 658 h 1093"/>
                <a:gd name="T4" fmla="*/ 379 w 849"/>
                <a:gd name="T5" fmla="*/ 667 h 1093"/>
                <a:gd name="T6" fmla="*/ 352 w 849"/>
                <a:gd name="T7" fmla="*/ 681 h 1093"/>
                <a:gd name="T8" fmla="*/ 328 w 849"/>
                <a:gd name="T9" fmla="*/ 700 h 1093"/>
                <a:gd name="T10" fmla="*/ 309 w 849"/>
                <a:gd name="T11" fmla="*/ 724 h 1093"/>
                <a:gd name="T12" fmla="*/ 295 w 849"/>
                <a:gd name="T13" fmla="*/ 749 h 1093"/>
                <a:gd name="T14" fmla="*/ 286 w 849"/>
                <a:gd name="T15" fmla="*/ 780 h 1093"/>
                <a:gd name="T16" fmla="*/ 282 w 849"/>
                <a:gd name="T17" fmla="*/ 811 h 1093"/>
                <a:gd name="T18" fmla="*/ 286 w 849"/>
                <a:gd name="T19" fmla="*/ 842 h 1093"/>
                <a:gd name="T20" fmla="*/ 295 w 849"/>
                <a:gd name="T21" fmla="*/ 873 h 1093"/>
                <a:gd name="T22" fmla="*/ 309 w 849"/>
                <a:gd name="T23" fmla="*/ 899 h 1093"/>
                <a:gd name="T24" fmla="*/ 328 w 849"/>
                <a:gd name="T25" fmla="*/ 923 h 1093"/>
                <a:gd name="T26" fmla="*/ 352 w 849"/>
                <a:gd name="T27" fmla="*/ 942 h 1093"/>
                <a:gd name="T28" fmla="*/ 379 w 849"/>
                <a:gd name="T29" fmla="*/ 956 h 1093"/>
                <a:gd name="T30" fmla="*/ 408 w 849"/>
                <a:gd name="T31" fmla="*/ 965 h 1093"/>
                <a:gd name="T32" fmla="*/ 440 w 849"/>
                <a:gd name="T33" fmla="*/ 969 h 1093"/>
                <a:gd name="T34" fmla="*/ 472 w 849"/>
                <a:gd name="T35" fmla="*/ 965 h 1093"/>
                <a:gd name="T36" fmla="*/ 501 w 849"/>
                <a:gd name="T37" fmla="*/ 956 h 1093"/>
                <a:gd name="T38" fmla="*/ 528 w 849"/>
                <a:gd name="T39" fmla="*/ 942 h 1093"/>
                <a:gd name="T40" fmla="*/ 551 w 849"/>
                <a:gd name="T41" fmla="*/ 923 h 1093"/>
                <a:gd name="T42" fmla="*/ 570 w 849"/>
                <a:gd name="T43" fmla="*/ 899 h 1093"/>
                <a:gd name="T44" fmla="*/ 585 w 849"/>
                <a:gd name="T45" fmla="*/ 873 h 1093"/>
                <a:gd name="T46" fmla="*/ 594 w 849"/>
                <a:gd name="T47" fmla="*/ 842 h 1093"/>
                <a:gd name="T48" fmla="*/ 597 w 849"/>
                <a:gd name="T49" fmla="*/ 811 h 1093"/>
                <a:gd name="T50" fmla="*/ 594 w 849"/>
                <a:gd name="T51" fmla="*/ 780 h 1093"/>
                <a:gd name="T52" fmla="*/ 585 w 849"/>
                <a:gd name="T53" fmla="*/ 749 h 1093"/>
                <a:gd name="T54" fmla="*/ 570 w 849"/>
                <a:gd name="T55" fmla="*/ 724 h 1093"/>
                <a:gd name="T56" fmla="*/ 551 w 849"/>
                <a:gd name="T57" fmla="*/ 700 h 1093"/>
                <a:gd name="T58" fmla="*/ 528 w 849"/>
                <a:gd name="T59" fmla="*/ 681 h 1093"/>
                <a:gd name="T60" fmla="*/ 501 w 849"/>
                <a:gd name="T61" fmla="*/ 667 h 1093"/>
                <a:gd name="T62" fmla="*/ 472 w 849"/>
                <a:gd name="T63" fmla="*/ 658 h 1093"/>
                <a:gd name="T64" fmla="*/ 440 w 849"/>
                <a:gd name="T65" fmla="*/ 654 h 1093"/>
                <a:gd name="T66" fmla="*/ 206 w 849"/>
                <a:gd name="T67" fmla="*/ 0 h 1093"/>
                <a:gd name="T68" fmla="*/ 775 w 849"/>
                <a:gd name="T69" fmla="*/ 28 h 1093"/>
                <a:gd name="T70" fmla="*/ 796 w 849"/>
                <a:gd name="T71" fmla="*/ 32 h 1093"/>
                <a:gd name="T72" fmla="*/ 814 w 849"/>
                <a:gd name="T73" fmla="*/ 41 h 1093"/>
                <a:gd name="T74" fmla="*/ 830 w 849"/>
                <a:gd name="T75" fmla="*/ 55 h 1093"/>
                <a:gd name="T76" fmla="*/ 841 w 849"/>
                <a:gd name="T77" fmla="*/ 72 h 1093"/>
                <a:gd name="T78" fmla="*/ 848 w 849"/>
                <a:gd name="T79" fmla="*/ 91 h 1093"/>
                <a:gd name="T80" fmla="*/ 849 w 849"/>
                <a:gd name="T81" fmla="*/ 112 h 1093"/>
                <a:gd name="T82" fmla="*/ 780 w 849"/>
                <a:gd name="T83" fmla="*/ 1016 h 1093"/>
                <a:gd name="T84" fmla="*/ 775 w 849"/>
                <a:gd name="T85" fmla="*/ 1037 h 1093"/>
                <a:gd name="T86" fmla="*/ 765 w 849"/>
                <a:gd name="T87" fmla="*/ 1056 h 1093"/>
                <a:gd name="T88" fmla="*/ 752 w 849"/>
                <a:gd name="T89" fmla="*/ 1072 h 1093"/>
                <a:gd name="T90" fmla="*/ 735 w 849"/>
                <a:gd name="T91" fmla="*/ 1083 h 1093"/>
                <a:gd name="T92" fmla="*/ 715 w 849"/>
                <a:gd name="T93" fmla="*/ 1091 h 1093"/>
                <a:gd name="T94" fmla="*/ 693 w 849"/>
                <a:gd name="T95" fmla="*/ 1093 h 1093"/>
                <a:gd name="T96" fmla="*/ 63 w 849"/>
                <a:gd name="T97" fmla="*/ 1093 h 1093"/>
                <a:gd name="T98" fmla="*/ 43 w 849"/>
                <a:gd name="T99" fmla="*/ 1090 h 1093"/>
                <a:gd name="T100" fmla="*/ 25 w 849"/>
                <a:gd name="T101" fmla="*/ 1081 h 1093"/>
                <a:gd name="T102" fmla="*/ 12 w 849"/>
                <a:gd name="T103" fmla="*/ 1068 h 1093"/>
                <a:gd name="T104" fmla="*/ 3 w 849"/>
                <a:gd name="T105" fmla="*/ 1051 h 1093"/>
                <a:gd name="T106" fmla="*/ 0 w 849"/>
                <a:gd name="T107" fmla="*/ 1032 h 1093"/>
                <a:gd name="T108" fmla="*/ 2 w 849"/>
                <a:gd name="T109" fmla="*/ 1012 h 1093"/>
                <a:gd name="T110" fmla="*/ 106 w 849"/>
                <a:gd name="T111" fmla="*/ 74 h 1093"/>
                <a:gd name="T112" fmla="*/ 114 w 849"/>
                <a:gd name="T113" fmla="*/ 54 h 1093"/>
                <a:gd name="T114" fmla="*/ 127 w 849"/>
                <a:gd name="T115" fmla="*/ 36 h 1093"/>
                <a:gd name="T116" fmla="*/ 143 w 849"/>
                <a:gd name="T117" fmla="*/ 20 h 1093"/>
                <a:gd name="T118" fmla="*/ 162 w 849"/>
                <a:gd name="T119" fmla="*/ 9 h 1093"/>
                <a:gd name="T120" fmla="*/ 184 w 849"/>
                <a:gd name="T121" fmla="*/ 2 h 1093"/>
                <a:gd name="T122" fmla="*/ 206 w 849"/>
                <a:gd name="T123"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1093">
                  <a:moveTo>
                    <a:pt x="440" y="654"/>
                  </a:moveTo>
                  <a:lnTo>
                    <a:pt x="408" y="658"/>
                  </a:lnTo>
                  <a:lnTo>
                    <a:pt x="379" y="667"/>
                  </a:lnTo>
                  <a:lnTo>
                    <a:pt x="352" y="681"/>
                  </a:lnTo>
                  <a:lnTo>
                    <a:pt x="328" y="700"/>
                  </a:lnTo>
                  <a:lnTo>
                    <a:pt x="309" y="724"/>
                  </a:lnTo>
                  <a:lnTo>
                    <a:pt x="295" y="749"/>
                  </a:lnTo>
                  <a:lnTo>
                    <a:pt x="286" y="780"/>
                  </a:lnTo>
                  <a:lnTo>
                    <a:pt x="282" y="811"/>
                  </a:lnTo>
                  <a:lnTo>
                    <a:pt x="286" y="842"/>
                  </a:lnTo>
                  <a:lnTo>
                    <a:pt x="295" y="873"/>
                  </a:lnTo>
                  <a:lnTo>
                    <a:pt x="309" y="899"/>
                  </a:lnTo>
                  <a:lnTo>
                    <a:pt x="328" y="923"/>
                  </a:lnTo>
                  <a:lnTo>
                    <a:pt x="352" y="942"/>
                  </a:lnTo>
                  <a:lnTo>
                    <a:pt x="379" y="956"/>
                  </a:lnTo>
                  <a:lnTo>
                    <a:pt x="408" y="965"/>
                  </a:lnTo>
                  <a:lnTo>
                    <a:pt x="440" y="969"/>
                  </a:lnTo>
                  <a:lnTo>
                    <a:pt x="472" y="965"/>
                  </a:lnTo>
                  <a:lnTo>
                    <a:pt x="501" y="956"/>
                  </a:lnTo>
                  <a:lnTo>
                    <a:pt x="528" y="942"/>
                  </a:lnTo>
                  <a:lnTo>
                    <a:pt x="551" y="923"/>
                  </a:lnTo>
                  <a:lnTo>
                    <a:pt x="570" y="899"/>
                  </a:lnTo>
                  <a:lnTo>
                    <a:pt x="585" y="873"/>
                  </a:lnTo>
                  <a:lnTo>
                    <a:pt x="594" y="842"/>
                  </a:lnTo>
                  <a:lnTo>
                    <a:pt x="597" y="811"/>
                  </a:lnTo>
                  <a:lnTo>
                    <a:pt x="594" y="780"/>
                  </a:lnTo>
                  <a:lnTo>
                    <a:pt x="585" y="749"/>
                  </a:lnTo>
                  <a:lnTo>
                    <a:pt x="570" y="724"/>
                  </a:lnTo>
                  <a:lnTo>
                    <a:pt x="551" y="700"/>
                  </a:lnTo>
                  <a:lnTo>
                    <a:pt x="528" y="681"/>
                  </a:lnTo>
                  <a:lnTo>
                    <a:pt x="501" y="667"/>
                  </a:lnTo>
                  <a:lnTo>
                    <a:pt x="472" y="658"/>
                  </a:lnTo>
                  <a:lnTo>
                    <a:pt x="440" y="654"/>
                  </a:lnTo>
                  <a:close/>
                  <a:moveTo>
                    <a:pt x="206" y="0"/>
                  </a:moveTo>
                  <a:lnTo>
                    <a:pt x="775" y="28"/>
                  </a:lnTo>
                  <a:lnTo>
                    <a:pt x="796" y="32"/>
                  </a:lnTo>
                  <a:lnTo>
                    <a:pt x="814" y="41"/>
                  </a:lnTo>
                  <a:lnTo>
                    <a:pt x="830" y="55"/>
                  </a:lnTo>
                  <a:lnTo>
                    <a:pt x="841" y="72"/>
                  </a:lnTo>
                  <a:lnTo>
                    <a:pt x="848" y="91"/>
                  </a:lnTo>
                  <a:lnTo>
                    <a:pt x="849" y="112"/>
                  </a:lnTo>
                  <a:lnTo>
                    <a:pt x="780" y="1016"/>
                  </a:lnTo>
                  <a:lnTo>
                    <a:pt x="775" y="1037"/>
                  </a:lnTo>
                  <a:lnTo>
                    <a:pt x="765" y="1056"/>
                  </a:lnTo>
                  <a:lnTo>
                    <a:pt x="752" y="1072"/>
                  </a:lnTo>
                  <a:lnTo>
                    <a:pt x="735" y="1083"/>
                  </a:lnTo>
                  <a:lnTo>
                    <a:pt x="715" y="1091"/>
                  </a:lnTo>
                  <a:lnTo>
                    <a:pt x="693" y="1093"/>
                  </a:lnTo>
                  <a:lnTo>
                    <a:pt x="63" y="1093"/>
                  </a:lnTo>
                  <a:lnTo>
                    <a:pt x="43" y="1090"/>
                  </a:lnTo>
                  <a:lnTo>
                    <a:pt x="25" y="1081"/>
                  </a:lnTo>
                  <a:lnTo>
                    <a:pt x="12" y="1068"/>
                  </a:lnTo>
                  <a:lnTo>
                    <a:pt x="3" y="1051"/>
                  </a:lnTo>
                  <a:lnTo>
                    <a:pt x="0" y="1032"/>
                  </a:lnTo>
                  <a:lnTo>
                    <a:pt x="2" y="1012"/>
                  </a:lnTo>
                  <a:lnTo>
                    <a:pt x="106" y="74"/>
                  </a:lnTo>
                  <a:lnTo>
                    <a:pt x="114" y="54"/>
                  </a:lnTo>
                  <a:lnTo>
                    <a:pt x="127" y="36"/>
                  </a:lnTo>
                  <a:lnTo>
                    <a:pt x="143" y="20"/>
                  </a:lnTo>
                  <a:lnTo>
                    <a:pt x="162" y="9"/>
                  </a:lnTo>
                  <a:lnTo>
                    <a:pt x="184" y="2"/>
                  </a:lnTo>
                  <a:lnTo>
                    <a:pt x="206"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grpSp>
      <p:sp>
        <p:nvSpPr>
          <p:cNvPr id="99" name="TextBox 98"/>
          <p:cNvSpPr txBox="1"/>
          <p:nvPr/>
        </p:nvSpPr>
        <p:spPr>
          <a:xfrm>
            <a:off x="1137691" y="4784006"/>
            <a:ext cx="2162477" cy="1015663"/>
          </a:xfrm>
          <a:prstGeom prst="rect">
            <a:avLst/>
          </a:prstGeom>
          <a:noFill/>
        </p:spPr>
        <p:txBody>
          <a:bodyPr wrap="square" rtlCol="0">
            <a:spAutoFit/>
          </a:bodyPr>
          <a:lstStyle/>
          <a:p>
            <a:pPr algn="r" defTabSz="913765"/>
            <a:r>
              <a:rPr lang="en-US" sz="1200" kern="0" dirty="0" err="1">
                <a:latin typeface="Arial" panose="020B0604020202020204" pitchFamily="34" charset="0"/>
                <a:cs typeface="Arial" panose="020B0604020202020204" pitchFamily="34" charset="0"/>
              </a:rPr>
              <a:t>Terjadinya</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dua</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kejadian</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atau</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lebih</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peristiwa</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secara</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beruntun</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bersamaan</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dan</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peristiwa-peristiwa</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itu</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saling</a:t>
            </a:r>
            <a:r>
              <a:rPr lang="en-US" sz="1200" kern="0" dirty="0">
                <a:latin typeface="Arial" panose="020B0604020202020204" pitchFamily="34" charset="0"/>
                <a:cs typeface="Arial" panose="020B0604020202020204" pitchFamily="34" charset="0"/>
              </a:rPr>
              <a:t> </a:t>
            </a:r>
            <a:r>
              <a:rPr lang="en-US" sz="1200" kern="0" dirty="0" err="1">
                <a:latin typeface="Arial" panose="020B0604020202020204" pitchFamily="34" charset="0"/>
                <a:cs typeface="Arial" panose="020B0604020202020204" pitchFamily="34" charset="0"/>
              </a:rPr>
              <a:t>mempengaruhi</a:t>
            </a:r>
            <a:endParaRPr lang="en-US" sz="1200" dirty="0">
              <a:latin typeface="Arial" panose="020B0604020202020204" pitchFamily="34" charset="0"/>
              <a:cs typeface="Arial" panose="020B0604020202020204" pitchFamily="34" charset="0"/>
            </a:endParaRPr>
          </a:p>
        </p:txBody>
      </p:sp>
      <p:cxnSp>
        <p:nvCxnSpPr>
          <p:cNvPr id="101" name="Straight Connector 100"/>
          <p:cNvCxnSpPr/>
          <p:nvPr/>
        </p:nvCxnSpPr>
        <p:spPr>
          <a:xfrm>
            <a:off x="4570809" y="4654288"/>
            <a:ext cx="0" cy="1346462"/>
          </a:xfrm>
          <a:prstGeom prst="line">
            <a:avLst/>
          </a:prstGeom>
          <a:noFill/>
          <a:ln w="9525" cap="flat" cmpd="sng" algn="ctr">
            <a:solidFill>
              <a:sysClr val="window" lastClr="FFFFFF"/>
            </a:solidFill>
            <a:prstDash val="dash"/>
          </a:ln>
          <a:effectLst/>
        </p:spPr>
      </p:cxnSp>
      <p:grpSp>
        <p:nvGrpSpPr>
          <p:cNvPr id="102" name="Group 101"/>
          <p:cNvGrpSpPr/>
          <p:nvPr/>
        </p:nvGrpSpPr>
        <p:grpSpPr>
          <a:xfrm>
            <a:off x="3366714" y="4857751"/>
            <a:ext cx="2408190" cy="939476"/>
            <a:chOff x="4412721" y="5558946"/>
            <a:chExt cx="3210920" cy="1252635"/>
          </a:xfrm>
        </p:grpSpPr>
        <p:grpSp>
          <p:nvGrpSpPr>
            <p:cNvPr id="103" name="Group 102"/>
            <p:cNvGrpSpPr/>
            <p:nvPr/>
          </p:nvGrpSpPr>
          <p:grpSpPr>
            <a:xfrm>
              <a:off x="4412721" y="5558946"/>
              <a:ext cx="1252635" cy="1252635"/>
              <a:chOff x="3961365" y="5558946"/>
              <a:chExt cx="1252635" cy="1252635"/>
            </a:xfrm>
          </p:grpSpPr>
          <p:sp>
            <p:nvSpPr>
              <p:cNvPr id="111" name="Oval 110"/>
              <p:cNvSpPr/>
              <p:nvPr/>
            </p:nvSpPr>
            <p:spPr>
              <a:xfrm>
                <a:off x="3961365" y="5558946"/>
                <a:ext cx="1252635" cy="1252635"/>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350" kern="0" dirty="0">
                  <a:solidFill>
                    <a:prstClr val="white"/>
                  </a:solidFill>
                  <a:latin typeface="Arial" panose="020B0604020202020204" pitchFamily="34" charset="0"/>
                  <a:cs typeface="Arial" panose="020B0604020202020204" pitchFamily="34" charset="0"/>
                </a:endParaRPr>
              </a:p>
            </p:txBody>
          </p:sp>
          <p:grpSp>
            <p:nvGrpSpPr>
              <p:cNvPr id="112" name="Group 111"/>
              <p:cNvGrpSpPr/>
              <p:nvPr/>
            </p:nvGrpSpPr>
            <p:grpSpPr>
              <a:xfrm>
                <a:off x="4292497" y="5861749"/>
                <a:ext cx="590415" cy="647030"/>
                <a:chOff x="6656388" y="1300163"/>
                <a:chExt cx="347662" cy="381000"/>
              </a:xfrm>
              <a:solidFill>
                <a:sysClr val="window" lastClr="FFFFFF"/>
              </a:solidFill>
            </p:grpSpPr>
            <p:sp>
              <p:nvSpPr>
                <p:cNvPr id="113" name="Freeform 27"/>
                <p:cNvSpPr>
                  <a:spLocks noEditPoints="1"/>
                </p:cNvSpPr>
                <p:nvPr/>
              </p:nvSpPr>
              <p:spPr bwMode="auto">
                <a:xfrm>
                  <a:off x="6713525" y="1357313"/>
                  <a:ext cx="233362" cy="323850"/>
                </a:xfrm>
                <a:custGeom>
                  <a:avLst/>
                  <a:gdLst>
                    <a:gd name="T0" fmla="*/ 762 w 2060"/>
                    <a:gd name="T1" fmla="*/ 305 h 2844"/>
                    <a:gd name="T2" fmla="*/ 486 w 2060"/>
                    <a:gd name="T3" fmla="*/ 474 h 2844"/>
                    <a:gd name="T4" fmla="*/ 309 w 2060"/>
                    <a:gd name="T5" fmla="*/ 735 h 2844"/>
                    <a:gd name="T6" fmla="*/ 263 w 2060"/>
                    <a:gd name="T7" fmla="*/ 1051 h 2844"/>
                    <a:gd name="T8" fmla="*/ 318 w 2060"/>
                    <a:gd name="T9" fmla="*/ 1304 h 2844"/>
                    <a:gd name="T10" fmla="*/ 420 w 2060"/>
                    <a:gd name="T11" fmla="*/ 1495 h 2844"/>
                    <a:gd name="T12" fmla="*/ 538 w 2060"/>
                    <a:gd name="T13" fmla="*/ 1673 h 2844"/>
                    <a:gd name="T14" fmla="*/ 612 w 2060"/>
                    <a:gd name="T15" fmla="*/ 1872 h 2844"/>
                    <a:gd name="T16" fmla="*/ 656 w 2060"/>
                    <a:gd name="T17" fmla="*/ 2010 h 2844"/>
                    <a:gd name="T18" fmla="*/ 1366 w 2060"/>
                    <a:gd name="T19" fmla="*/ 2043 h 2844"/>
                    <a:gd name="T20" fmla="*/ 1443 w 2060"/>
                    <a:gd name="T21" fmla="*/ 1943 h 2844"/>
                    <a:gd name="T22" fmla="*/ 1482 w 2060"/>
                    <a:gd name="T23" fmla="*/ 1749 h 2844"/>
                    <a:gd name="T24" fmla="*/ 1594 w 2060"/>
                    <a:gd name="T25" fmla="*/ 1563 h 2844"/>
                    <a:gd name="T26" fmla="*/ 1703 w 2060"/>
                    <a:gd name="T27" fmla="*/ 1386 h 2844"/>
                    <a:gd name="T28" fmla="*/ 1783 w 2060"/>
                    <a:gd name="T29" fmla="*/ 1161 h 2844"/>
                    <a:gd name="T30" fmla="*/ 1787 w 2060"/>
                    <a:gd name="T31" fmla="*/ 858 h 2844"/>
                    <a:gd name="T32" fmla="*/ 1659 w 2060"/>
                    <a:gd name="T33" fmla="*/ 569 h 2844"/>
                    <a:gd name="T34" fmla="*/ 1418 w 2060"/>
                    <a:gd name="T35" fmla="*/ 359 h 2844"/>
                    <a:gd name="T36" fmla="*/ 1100 w 2060"/>
                    <a:gd name="T37" fmla="*/ 262 h 2844"/>
                    <a:gd name="T38" fmla="*/ 1277 w 2060"/>
                    <a:gd name="T39" fmla="*/ 30 h 2844"/>
                    <a:gd name="T40" fmla="*/ 1637 w 2060"/>
                    <a:gd name="T41" fmla="*/ 192 h 2844"/>
                    <a:gd name="T42" fmla="*/ 1905 w 2060"/>
                    <a:gd name="T43" fmla="*/ 468 h 2844"/>
                    <a:gd name="T44" fmla="*/ 2046 w 2060"/>
                    <a:gd name="T45" fmla="*/ 829 h 2844"/>
                    <a:gd name="T46" fmla="*/ 2044 w 2060"/>
                    <a:gd name="T47" fmla="*/ 1185 h 2844"/>
                    <a:gd name="T48" fmla="*/ 1964 w 2060"/>
                    <a:gd name="T49" fmla="*/ 1447 h 2844"/>
                    <a:gd name="T50" fmla="*/ 1853 w 2060"/>
                    <a:gd name="T51" fmla="*/ 1643 h 2844"/>
                    <a:gd name="T52" fmla="*/ 1740 w 2060"/>
                    <a:gd name="T53" fmla="*/ 1813 h 2844"/>
                    <a:gd name="T54" fmla="*/ 1702 w 2060"/>
                    <a:gd name="T55" fmla="*/ 1965 h 2844"/>
                    <a:gd name="T56" fmla="*/ 1596 w 2060"/>
                    <a:gd name="T57" fmla="*/ 2184 h 2844"/>
                    <a:gd name="T58" fmla="*/ 1510 w 2060"/>
                    <a:gd name="T59" fmla="*/ 2331 h 2844"/>
                    <a:gd name="T60" fmla="*/ 1502 w 2060"/>
                    <a:gd name="T61" fmla="*/ 2468 h 2844"/>
                    <a:gd name="T62" fmla="*/ 1499 w 2060"/>
                    <a:gd name="T63" fmla="*/ 2532 h 2844"/>
                    <a:gd name="T64" fmla="*/ 1468 w 2060"/>
                    <a:gd name="T65" fmla="*/ 2616 h 2844"/>
                    <a:gd name="T66" fmla="*/ 1361 w 2060"/>
                    <a:gd name="T67" fmla="*/ 2709 h 2844"/>
                    <a:gd name="T68" fmla="*/ 1202 w 2060"/>
                    <a:gd name="T69" fmla="*/ 2823 h 2844"/>
                    <a:gd name="T70" fmla="*/ 904 w 2060"/>
                    <a:gd name="T71" fmla="*/ 2842 h 2844"/>
                    <a:gd name="T72" fmla="*/ 773 w 2060"/>
                    <a:gd name="T73" fmla="*/ 2741 h 2844"/>
                    <a:gd name="T74" fmla="*/ 616 w 2060"/>
                    <a:gd name="T75" fmla="*/ 2648 h 2844"/>
                    <a:gd name="T76" fmla="*/ 564 w 2060"/>
                    <a:gd name="T77" fmla="*/ 2549 h 2844"/>
                    <a:gd name="T78" fmla="*/ 560 w 2060"/>
                    <a:gd name="T79" fmla="*/ 2505 h 2844"/>
                    <a:gd name="T80" fmla="*/ 553 w 2060"/>
                    <a:gd name="T81" fmla="*/ 2388 h 2844"/>
                    <a:gd name="T82" fmla="*/ 546 w 2060"/>
                    <a:gd name="T83" fmla="*/ 2257 h 2844"/>
                    <a:gd name="T84" fmla="*/ 382 w 2060"/>
                    <a:gd name="T85" fmla="*/ 2057 h 2844"/>
                    <a:gd name="T86" fmla="*/ 345 w 2060"/>
                    <a:gd name="T87" fmla="*/ 1868 h 2844"/>
                    <a:gd name="T88" fmla="*/ 251 w 2060"/>
                    <a:gd name="T89" fmla="*/ 1709 h 2844"/>
                    <a:gd name="T90" fmla="*/ 139 w 2060"/>
                    <a:gd name="T91" fmla="*/ 1532 h 2844"/>
                    <a:gd name="T92" fmla="*/ 41 w 2060"/>
                    <a:gd name="T93" fmla="*/ 1299 h 2844"/>
                    <a:gd name="T94" fmla="*/ 0 w 2060"/>
                    <a:gd name="T95" fmla="*/ 989 h 2844"/>
                    <a:gd name="T96" fmla="*/ 81 w 2060"/>
                    <a:gd name="T97" fmla="*/ 605 h 2844"/>
                    <a:gd name="T98" fmla="*/ 302 w 2060"/>
                    <a:gd name="T99" fmla="*/ 291 h 2844"/>
                    <a:gd name="T100" fmla="*/ 630 w 2060"/>
                    <a:gd name="T101" fmla="*/ 79 h 2844"/>
                    <a:gd name="T102" fmla="*/ 1030 w 2060"/>
                    <a:gd name="T103"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0" h="2844">
                      <a:moveTo>
                        <a:pt x="1030" y="259"/>
                      </a:moveTo>
                      <a:lnTo>
                        <a:pt x="960" y="262"/>
                      </a:lnTo>
                      <a:lnTo>
                        <a:pt x="891" y="271"/>
                      </a:lnTo>
                      <a:lnTo>
                        <a:pt x="826" y="286"/>
                      </a:lnTo>
                      <a:lnTo>
                        <a:pt x="762" y="305"/>
                      </a:lnTo>
                      <a:lnTo>
                        <a:pt x="700" y="330"/>
                      </a:lnTo>
                      <a:lnTo>
                        <a:pt x="641" y="360"/>
                      </a:lnTo>
                      <a:lnTo>
                        <a:pt x="586" y="393"/>
                      </a:lnTo>
                      <a:lnTo>
                        <a:pt x="535" y="431"/>
                      </a:lnTo>
                      <a:lnTo>
                        <a:pt x="486" y="474"/>
                      </a:lnTo>
                      <a:lnTo>
                        <a:pt x="441" y="519"/>
                      </a:lnTo>
                      <a:lnTo>
                        <a:pt x="402" y="569"/>
                      </a:lnTo>
                      <a:lnTo>
                        <a:pt x="366" y="622"/>
                      </a:lnTo>
                      <a:lnTo>
                        <a:pt x="335" y="677"/>
                      </a:lnTo>
                      <a:lnTo>
                        <a:pt x="309" y="735"/>
                      </a:lnTo>
                      <a:lnTo>
                        <a:pt x="288" y="796"/>
                      </a:lnTo>
                      <a:lnTo>
                        <a:pt x="273" y="858"/>
                      </a:lnTo>
                      <a:lnTo>
                        <a:pt x="264" y="923"/>
                      </a:lnTo>
                      <a:lnTo>
                        <a:pt x="261" y="989"/>
                      </a:lnTo>
                      <a:lnTo>
                        <a:pt x="263" y="1051"/>
                      </a:lnTo>
                      <a:lnTo>
                        <a:pt x="268" y="1108"/>
                      </a:lnTo>
                      <a:lnTo>
                        <a:pt x="277" y="1161"/>
                      </a:lnTo>
                      <a:lnTo>
                        <a:pt x="288" y="1212"/>
                      </a:lnTo>
                      <a:lnTo>
                        <a:pt x="302" y="1260"/>
                      </a:lnTo>
                      <a:lnTo>
                        <a:pt x="318" y="1304"/>
                      </a:lnTo>
                      <a:lnTo>
                        <a:pt x="336" y="1346"/>
                      </a:lnTo>
                      <a:lnTo>
                        <a:pt x="356" y="1386"/>
                      </a:lnTo>
                      <a:lnTo>
                        <a:pt x="377" y="1424"/>
                      </a:lnTo>
                      <a:lnTo>
                        <a:pt x="399" y="1460"/>
                      </a:lnTo>
                      <a:lnTo>
                        <a:pt x="420" y="1495"/>
                      </a:lnTo>
                      <a:lnTo>
                        <a:pt x="444" y="1529"/>
                      </a:lnTo>
                      <a:lnTo>
                        <a:pt x="465" y="1562"/>
                      </a:lnTo>
                      <a:lnTo>
                        <a:pt x="490" y="1599"/>
                      </a:lnTo>
                      <a:lnTo>
                        <a:pt x="515" y="1636"/>
                      </a:lnTo>
                      <a:lnTo>
                        <a:pt x="538" y="1673"/>
                      </a:lnTo>
                      <a:lnTo>
                        <a:pt x="560" y="1710"/>
                      </a:lnTo>
                      <a:lnTo>
                        <a:pt x="578" y="1749"/>
                      </a:lnTo>
                      <a:lnTo>
                        <a:pt x="593" y="1788"/>
                      </a:lnTo>
                      <a:lnTo>
                        <a:pt x="604" y="1829"/>
                      </a:lnTo>
                      <a:lnTo>
                        <a:pt x="612" y="1872"/>
                      </a:lnTo>
                      <a:lnTo>
                        <a:pt x="614" y="1918"/>
                      </a:lnTo>
                      <a:lnTo>
                        <a:pt x="617" y="1943"/>
                      </a:lnTo>
                      <a:lnTo>
                        <a:pt x="627" y="1967"/>
                      </a:lnTo>
                      <a:lnTo>
                        <a:pt x="639" y="1990"/>
                      </a:lnTo>
                      <a:lnTo>
                        <a:pt x="656" y="2010"/>
                      </a:lnTo>
                      <a:lnTo>
                        <a:pt x="674" y="2028"/>
                      </a:lnTo>
                      <a:lnTo>
                        <a:pt x="694" y="2043"/>
                      </a:lnTo>
                      <a:lnTo>
                        <a:pt x="712" y="2057"/>
                      </a:lnTo>
                      <a:lnTo>
                        <a:pt x="1348" y="2057"/>
                      </a:lnTo>
                      <a:lnTo>
                        <a:pt x="1366" y="2043"/>
                      </a:lnTo>
                      <a:lnTo>
                        <a:pt x="1385" y="2028"/>
                      </a:lnTo>
                      <a:lnTo>
                        <a:pt x="1404" y="2010"/>
                      </a:lnTo>
                      <a:lnTo>
                        <a:pt x="1420" y="1990"/>
                      </a:lnTo>
                      <a:lnTo>
                        <a:pt x="1433" y="1967"/>
                      </a:lnTo>
                      <a:lnTo>
                        <a:pt x="1443" y="1943"/>
                      </a:lnTo>
                      <a:lnTo>
                        <a:pt x="1446" y="1918"/>
                      </a:lnTo>
                      <a:lnTo>
                        <a:pt x="1448" y="1872"/>
                      </a:lnTo>
                      <a:lnTo>
                        <a:pt x="1455" y="1829"/>
                      </a:lnTo>
                      <a:lnTo>
                        <a:pt x="1467" y="1788"/>
                      </a:lnTo>
                      <a:lnTo>
                        <a:pt x="1482" y="1749"/>
                      </a:lnTo>
                      <a:lnTo>
                        <a:pt x="1500" y="1711"/>
                      </a:lnTo>
                      <a:lnTo>
                        <a:pt x="1521" y="1673"/>
                      </a:lnTo>
                      <a:lnTo>
                        <a:pt x="1544" y="1636"/>
                      </a:lnTo>
                      <a:lnTo>
                        <a:pt x="1568" y="1600"/>
                      </a:lnTo>
                      <a:lnTo>
                        <a:pt x="1594" y="1563"/>
                      </a:lnTo>
                      <a:lnTo>
                        <a:pt x="1616" y="1530"/>
                      </a:lnTo>
                      <a:lnTo>
                        <a:pt x="1638" y="1496"/>
                      </a:lnTo>
                      <a:lnTo>
                        <a:pt x="1661" y="1461"/>
                      </a:lnTo>
                      <a:lnTo>
                        <a:pt x="1683" y="1424"/>
                      </a:lnTo>
                      <a:lnTo>
                        <a:pt x="1703" y="1386"/>
                      </a:lnTo>
                      <a:lnTo>
                        <a:pt x="1723" y="1346"/>
                      </a:lnTo>
                      <a:lnTo>
                        <a:pt x="1741" y="1304"/>
                      </a:lnTo>
                      <a:lnTo>
                        <a:pt x="1757" y="1260"/>
                      </a:lnTo>
                      <a:lnTo>
                        <a:pt x="1771" y="1212"/>
                      </a:lnTo>
                      <a:lnTo>
                        <a:pt x="1783" y="1161"/>
                      </a:lnTo>
                      <a:lnTo>
                        <a:pt x="1791" y="1108"/>
                      </a:lnTo>
                      <a:lnTo>
                        <a:pt x="1797" y="1051"/>
                      </a:lnTo>
                      <a:lnTo>
                        <a:pt x="1799" y="989"/>
                      </a:lnTo>
                      <a:lnTo>
                        <a:pt x="1796" y="923"/>
                      </a:lnTo>
                      <a:lnTo>
                        <a:pt x="1787" y="858"/>
                      </a:lnTo>
                      <a:lnTo>
                        <a:pt x="1771" y="795"/>
                      </a:lnTo>
                      <a:lnTo>
                        <a:pt x="1751" y="735"/>
                      </a:lnTo>
                      <a:lnTo>
                        <a:pt x="1726" y="677"/>
                      </a:lnTo>
                      <a:lnTo>
                        <a:pt x="1694" y="621"/>
                      </a:lnTo>
                      <a:lnTo>
                        <a:pt x="1659" y="569"/>
                      </a:lnTo>
                      <a:lnTo>
                        <a:pt x="1618" y="519"/>
                      </a:lnTo>
                      <a:lnTo>
                        <a:pt x="1573" y="474"/>
                      </a:lnTo>
                      <a:lnTo>
                        <a:pt x="1526" y="431"/>
                      </a:lnTo>
                      <a:lnTo>
                        <a:pt x="1473" y="392"/>
                      </a:lnTo>
                      <a:lnTo>
                        <a:pt x="1418" y="359"/>
                      </a:lnTo>
                      <a:lnTo>
                        <a:pt x="1360" y="330"/>
                      </a:lnTo>
                      <a:lnTo>
                        <a:pt x="1298" y="305"/>
                      </a:lnTo>
                      <a:lnTo>
                        <a:pt x="1234" y="286"/>
                      </a:lnTo>
                      <a:lnTo>
                        <a:pt x="1168" y="271"/>
                      </a:lnTo>
                      <a:lnTo>
                        <a:pt x="1100" y="262"/>
                      </a:lnTo>
                      <a:lnTo>
                        <a:pt x="1030" y="259"/>
                      </a:lnTo>
                      <a:close/>
                      <a:moveTo>
                        <a:pt x="1030" y="0"/>
                      </a:moveTo>
                      <a:lnTo>
                        <a:pt x="1114" y="4"/>
                      </a:lnTo>
                      <a:lnTo>
                        <a:pt x="1197" y="14"/>
                      </a:lnTo>
                      <a:lnTo>
                        <a:pt x="1277" y="30"/>
                      </a:lnTo>
                      <a:lnTo>
                        <a:pt x="1355" y="51"/>
                      </a:lnTo>
                      <a:lnTo>
                        <a:pt x="1430" y="79"/>
                      </a:lnTo>
                      <a:lnTo>
                        <a:pt x="1502" y="111"/>
                      </a:lnTo>
                      <a:lnTo>
                        <a:pt x="1571" y="149"/>
                      </a:lnTo>
                      <a:lnTo>
                        <a:pt x="1637" y="192"/>
                      </a:lnTo>
                      <a:lnTo>
                        <a:pt x="1699" y="239"/>
                      </a:lnTo>
                      <a:lnTo>
                        <a:pt x="1757" y="291"/>
                      </a:lnTo>
                      <a:lnTo>
                        <a:pt x="1811" y="346"/>
                      </a:lnTo>
                      <a:lnTo>
                        <a:pt x="1861" y="406"/>
                      </a:lnTo>
                      <a:lnTo>
                        <a:pt x="1905" y="468"/>
                      </a:lnTo>
                      <a:lnTo>
                        <a:pt x="1945" y="535"/>
                      </a:lnTo>
                      <a:lnTo>
                        <a:pt x="1979" y="605"/>
                      </a:lnTo>
                      <a:lnTo>
                        <a:pt x="2006" y="678"/>
                      </a:lnTo>
                      <a:lnTo>
                        <a:pt x="2030" y="752"/>
                      </a:lnTo>
                      <a:lnTo>
                        <a:pt x="2046" y="829"/>
                      </a:lnTo>
                      <a:lnTo>
                        <a:pt x="2056" y="908"/>
                      </a:lnTo>
                      <a:lnTo>
                        <a:pt x="2060" y="989"/>
                      </a:lnTo>
                      <a:lnTo>
                        <a:pt x="2057" y="1058"/>
                      </a:lnTo>
                      <a:lnTo>
                        <a:pt x="2052" y="1123"/>
                      </a:lnTo>
                      <a:lnTo>
                        <a:pt x="2044" y="1185"/>
                      </a:lnTo>
                      <a:lnTo>
                        <a:pt x="2032" y="1244"/>
                      </a:lnTo>
                      <a:lnTo>
                        <a:pt x="2018" y="1299"/>
                      </a:lnTo>
                      <a:lnTo>
                        <a:pt x="2002" y="1351"/>
                      </a:lnTo>
                      <a:lnTo>
                        <a:pt x="1983" y="1400"/>
                      </a:lnTo>
                      <a:lnTo>
                        <a:pt x="1964" y="1447"/>
                      </a:lnTo>
                      <a:lnTo>
                        <a:pt x="1943" y="1490"/>
                      </a:lnTo>
                      <a:lnTo>
                        <a:pt x="1921" y="1531"/>
                      </a:lnTo>
                      <a:lnTo>
                        <a:pt x="1898" y="1571"/>
                      </a:lnTo>
                      <a:lnTo>
                        <a:pt x="1876" y="1608"/>
                      </a:lnTo>
                      <a:lnTo>
                        <a:pt x="1853" y="1643"/>
                      </a:lnTo>
                      <a:lnTo>
                        <a:pt x="1831" y="1676"/>
                      </a:lnTo>
                      <a:lnTo>
                        <a:pt x="1809" y="1708"/>
                      </a:lnTo>
                      <a:lnTo>
                        <a:pt x="1783" y="1747"/>
                      </a:lnTo>
                      <a:lnTo>
                        <a:pt x="1760" y="1782"/>
                      </a:lnTo>
                      <a:lnTo>
                        <a:pt x="1740" y="1813"/>
                      </a:lnTo>
                      <a:lnTo>
                        <a:pt x="1726" y="1842"/>
                      </a:lnTo>
                      <a:lnTo>
                        <a:pt x="1715" y="1868"/>
                      </a:lnTo>
                      <a:lnTo>
                        <a:pt x="1707" y="1893"/>
                      </a:lnTo>
                      <a:lnTo>
                        <a:pt x="1705" y="1918"/>
                      </a:lnTo>
                      <a:lnTo>
                        <a:pt x="1702" y="1965"/>
                      </a:lnTo>
                      <a:lnTo>
                        <a:pt x="1693" y="2012"/>
                      </a:lnTo>
                      <a:lnTo>
                        <a:pt x="1678" y="2057"/>
                      </a:lnTo>
                      <a:lnTo>
                        <a:pt x="1655" y="2102"/>
                      </a:lnTo>
                      <a:lnTo>
                        <a:pt x="1629" y="2144"/>
                      </a:lnTo>
                      <a:lnTo>
                        <a:pt x="1596" y="2184"/>
                      </a:lnTo>
                      <a:lnTo>
                        <a:pt x="1557" y="2222"/>
                      </a:lnTo>
                      <a:lnTo>
                        <a:pt x="1514" y="2257"/>
                      </a:lnTo>
                      <a:lnTo>
                        <a:pt x="1513" y="2278"/>
                      </a:lnTo>
                      <a:lnTo>
                        <a:pt x="1512" y="2303"/>
                      </a:lnTo>
                      <a:lnTo>
                        <a:pt x="1510" y="2331"/>
                      </a:lnTo>
                      <a:lnTo>
                        <a:pt x="1509" y="2359"/>
                      </a:lnTo>
                      <a:lnTo>
                        <a:pt x="1506" y="2388"/>
                      </a:lnTo>
                      <a:lnTo>
                        <a:pt x="1505" y="2416"/>
                      </a:lnTo>
                      <a:lnTo>
                        <a:pt x="1503" y="2444"/>
                      </a:lnTo>
                      <a:lnTo>
                        <a:pt x="1502" y="2468"/>
                      </a:lnTo>
                      <a:lnTo>
                        <a:pt x="1501" y="2488"/>
                      </a:lnTo>
                      <a:lnTo>
                        <a:pt x="1500" y="2505"/>
                      </a:lnTo>
                      <a:lnTo>
                        <a:pt x="1500" y="2516"/>
                      </a:lnTo>
                      <a:lnTo>
                        <a:pt x="1499" y="2519"/>
                      </a:lnTo>
                      <a:lnTo>
                        <a:pt x="1499" y="2532"/>
                      </a:lnTo>
                      <a:lnTo>
                        <a:pt x="1497" y="2546"/>
                      </a:lnTo>
                      <a:lnTo>
                        <a:pt x="1493" y="2562"/>
                      </a:lnTo>
                      <a:lnTo>
                        <a:pt x="1487" y="2579"/>
                      </a:lnTo>
                      <a:lnTo>
                        <a:pt x="1479" y="2598"/>
                      </a:lnTo>
                      <a:lnTo>
                        <a:pt x="1468" y="2616"/>
                      </a:lnTo>
                      <a:lnTo>
                        <a:pt x="1454" y="2635"/>
                      </a:lnTo>
                      <a:lnTo>
                        <a:pt x="1437" y="2655"/>
                      </a:lnTo>
                      <a:lnTo>
                        <a:pt x="1416" y="2673"/>
                      </a:lnTo>
                      <a:lnTo>
                        <a:pt x="1390" y="2692"/>
                      </a:lnTo>
                      <a:lnTo>
                        <a:pt x="1361" y="2709"/>
                      </a:lnTo>
                      <a:lnTo>
                        <a:pt x="1327" y="2726"/>
                      </a:lnTo>
                      <a:lnTo>
                        <a:pt x="1286" y="2741"/>
                      </a:lnTo>
                      <a:lnTo>
                        <a:pt x="1263" y="2770"/>
                      </a:lnTo>
                      <a:lnTo>
                        <a:pt x="1234" y="2798"/>
                      </a:lnTo>
                      <a:lnTo>
                        <a:pt x="1202" y="2823"/>
                      </a:lnTo>
                      <a:lnTo>
                        <a:pt x="1180" y="2835"/>
                      </a:lnTo>
                      <a:lnTo>
                        <a:pt x="1155" y="2842"/>
                      </a:lnTo>
                      <a:lnTo>
                        <a:pt x="1130" y="2844"/>
                      </a:lnTo>
                      <a:lnTo>
                        <a:pt x="930" y="2844"/>
                      </a:lnTo>
                      <a:lnTo>
                        <a:pt x="904" y="2842"/>
                      </a:lnTo>
                      <a:lnTo>
                        <a:pt x="880" y="2835"/>
                      </a:lnTo>
                      <a:lnTo>
                        <a:pt x="857" y="2823"/>
                      </a:lnTo>
                      <a:lnTo>
                        <a:pt x="826" y="2798"/>
                      </a:lnTo>
                      <a:lnTo>
                        <a:pt x="797" y="2770"/>
                      </a:lnTo>
                      <a:lnTo>
                        <a:pt x="773" y="2741"/>
                      </a:lnTo>
                      <a:lnTo>
                        <a:pt x="731" y="2724"/>
                      </a:lnTo>
                      <a:lnTo>
                        <a:pt x="695" y="2707"/>
                      </a:lnTo>
                      <a:lnTo>
                        <a:pt x="663" y="2688"/>
                      </a:lnTo>
                      <a:lnTo>
                        <a:pt x="637" y="2668"/>
                      </a:lnTo>
                      <a:lnTo>
                        <a:pt x="616" y="2648"/>
                      </a:lnTo>
                      <a:lnTo>
                        <a:pt x="599" y="2627"/>
                      </a:lnTo>
                      <a:lnTo>
                        <a:pt x="586" y="2607"/>
                      </a:lnTo>
                      <a:lnTo>
                        <a:pt x="576" y="2586"/>
                      </a:lnTo>
                      <a:lnTo>
                        <a:pt x="569" y="2567"/>
                      </a:lnTo>
                      <a:lnTo>
                        <a:pt x="564" y="2549"/>
                      </a:lnTo>
                      <a:lnTo>
                        <a:pt x="562" y="2534"/>
                      </a:lnTo>
                      <a:lnTo>
                        <a:pt x="561" y="2519"/>
                      </a:lnTo>
                      <a:lnTo>
                        <a:pt x="561" y="2519"/>
                      </a:lnTo>
                      <a:lnTo>
                        <a:pt x="561" y="2516"/>
                      </a:lnTo>
                      <a:lnTo>
                        <a:pt x="560" y="2505"/>
                      </a:lnTo>
                      <a:lnTo>
                        <a:pt x="559" y="2488"/>
                      </a:lnTo>
                      <a:lnTo>
                        <a:pt x="557" y="2468"/>
                      </a:lnTo>
                      <a:lnTo>
                        <a:pt x="556" y="2444"/>
                      </a:lnTo>
                      <a:lnTo>
                        <a:pt x="554" y="2416"/>
                      </a:lnTo>
                      <a:lnTo>
                        <a:pt x="553" y="2388"/>
                      </a:lnTo>
                      <a:lnTo>
                        <a:pt x="551" y="2359"/>
                      </a:lnTo>
                      <a:lnTo>
                        <a:pt x="550" y="2331"/>
                      </a:lnTo>
                      <a:lnTo>
                        <a:pt x="548" y="2303"/>
                      </a:lnTo>
                      <a:lnTo>
                        <a:pt x="547" y="2278"/>
                      </a:lnTo>
                      <a:lnTo>
                        <a:pt x="546" y="2257"/>
                      </a:lnTo>
                      <a:lnTo>
                        <a:pt x="502" y="2222"/>
                      </a:lnTo>
                      <a:lnTo>
                        <a:pt x="464" y="2184"/>
                      </a:lnTo>
                      <a:lnTo>
                        <a:pt x="431" y="2144"/>
                      </a:lnTo>
                      <a:lnTo>
                        <a:pt x="404" y="2102"/>
                      </a:lnTo>
                      <a:lnTo>
                        <a:pt x="382" y="2057"/>
                      </a:lnTo>
                      <a:lnTo>
                        <a:pt x="367" y="2012"/>
                      </a:lnTo>
                      <a:lnTo>
                        <a:pt x="357" y="1965"/>
                      </a:lnTo>
                      <a:lnTo>
                        <a:pt x="354" y="1918"/>
                      </a:lnTo>
                      <a:lnTo>
                        <a:pt x="352" y="1893"/>
                      </a:lnTo>
                      <a:lnTo>
                        <a:pt x="345" y="1868"/>
                      </a:lnTo>
                      <a:lnTo>
                        <a:pt x="334" y="1842"/>
                      </a:lnTo>
                      <a:lnTo>
                        <a:pt x="319" y="1813"/>
                      </a:lnTo>
                      <a:lnTo>
                        <a:pt x="300" y="1782"/>
                      </a:lnTo>
                      <a:lnTo>
                        <a:pt x="278" y="1747"/>
                      </a:lnTo>
                      <a:lnTo>
                        <a:pt x="251" y="1709"/>
                      </a:lnTo>
                      <a:lnTo>
                        <a:pt x="230" y="1677"/>
                      </a:lnTo>
                      <a:lnTo>
                        <a:pt x="207" y="1643"/>
                      </a:lnTo>
                      <a:lnTo>
                        <a:pt x="184" y="1608"/>
                      </a:lnTo>
                      <a:lnTo>
                        <a:pt x="162" y="1571"/>
                      </a:lnTo>
                      <a:lnTo>
                        <a:pt x="139" y="1532"/>
                      </a:lnTo>
                      <a:lnTo>
                        <a:pt x="117" y="1490"/>
                      </a:lnTo>
                      <a:lnTo>
                        <a:pt x="96" y="1447"/>
                      </a:lnTo>
                      <a:lnTo>
                        <a:pt x="77" y="1400"/>
                      </a:lnTo>
                      <a:lnTo>
                        <a:pt x="57" y="1351"/>
                      </a:lnTo>
                      <a:lnTo>
                        <a:pt x="41" y="1299"/>
                      </a:lnTo>
                      <a:lnTo>
                        <a:pt x="28" y="1244"/>
                      </a:lnTo>
                      <a:lnTo>
                        <a:pt x="16" y="1185"/>
                      </a:lnTo>
                      <a:lnTo>
                        <a:pt x="7" y="1123"/>
                      </a:lnTo>
                      <a:lnTo>
                        <a:pt x="2" y="1058"/>
                      </a:lnTo>
                      <a:lnTo>
                        <a:pt x="0" y="989"/>
                      </a:lnTo>
                      <a:lnTo>
                        <a:pt x="3" y="908"/>
                      </a:lnTo>
                      <a:lnTo>
                        <a:pt x="14" y="829"/>
                      </a:lnTo>
                      <a:lnTo>
                        <a:pt x="30" y="752"/>
                      </a:lnTo>
                      <a:lnTo>
                        <a:pt x="53" y="678"/>
                      </a:lnTo>
                      <a:lnTo>
                        <a:pt x="81" y="605"/>
                      </a:lnTo>
                      <a:lnTo>
                        <a:pt x="115" y="535"/>
                      </a:lnTo>
                      <a:lnTo>
                        <a:pt x="154" y="468"/>
                      </a:lnTo>
                      <a:lnTo>
                        <a:pt x="199" y="406"/>
                      </a:lnTo>
                      <a:lnTo>
                        <a:pt x="249" y="346"/>
                      </a:lnTo>
                      <a:lnTo>
                        <a:pt x="302" y="291"/>
                      </a:lnTo>
                      <a:lnTo>
                        <a:pt x="361" y="239"/>
                      </a:lnTo>
                      <a:lnTo>
                        <a:pt x="422" y="192"/>
                      </a:lnTo>
                      <a:lnTo>
                        <a:pt x="488" y="149"/>
                      </a:lnTo>
                      <a:lnTo>
                        <a:pt x="557" y="111"/>
                      </a:lnTo>
                      <a:lnTo>
                        <a:pt x="630" y="79"/>
                      </a:lnTo>
                      <a:lnTo>
                        <a:pt x="705" y="51"/>
                      </a:lnTo>
                      <a:lnTo>
                        <a:pt x="783" y="30"/>
                      </a:lnTo>
                      <a:lnTo>
                        <a:pt x="863" y="14"/>
                      </a:lnTo>
                      <a:lnTo>
                        <a:pt x="946" y="4"/>
                      </a:lnTo>
                      <a:lnTo>
                        <a:pt x="1030"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4" name="Freeform 28"/>
                <p:cNvSpPr/>
                <p:nvPr/>
              </p:nvSpPr>
              <p:spPr bwMode="auto">
                <a:xfrm>
                  <a:off x="6823075" y="1300163"/>
                  <a:ext cx="14287" cy="36513"/>
                </a:xfrm>
                <a:custGeom>
                  <a:avLst/>
                  <a:gdLst>
                    <a:gd name="T0" fmla="*/ 65 w 130"/>
                    <a:gd name="T1" fmla="*/ 0 h 322"/>
                    <a:gd name="T2" fmla="*/ 65 w 130"/>
                    <a:gd name="T3" fmla="*/ 0 h 322"/>
                    <a:gd name="T4" fmla="*/ 82 w 130"/>
                    <a:gd name="T5" fmla="*/ 2 h 322"/>
                    <a:gd name="T6" fmla="*/ 98 w 130"/>
                    <a:gd name="T7" fmla="*/ 8 h 322"/>
                    <a:gd name="T8" fmla="*/ 111 w 130"/>
                    <a:gd name="T9" fmla="*/ 19 h 322"/>
                    <a:gd name="T10" fmla="*/ 121 w 130"/>
                    <a:gd name="T11" fmla="*/ 32 h 322"/>
                    <a:gd name="T12" fmla="*/ 128 w 130"/>
                    <a:gd name="T13" fmla="*/ 47 h 322"/>
                    <a:gd name="T14" fmla="*/ 130 w 130"/>
                    <a:gd name="T15" fmla="*/ 64 h 322"/>
                    <a:gd name="T16" fmla="*/ 130 w 130"/>
                    <a:gd name="T17" fmla="*/ 258 h 322"/>
                    <a:gd name="T18" fmla="*/ 128 w 130"/>
                    <a:gd name="T19" fmla="*/ 276 h 322"/>
                    <a:gd name="T20" fmla="*/ 121 w 130"/>
                    <a:gd name="T21" fmla="*/ 290 h 322"/>
                    <a:gd name="T22" fmla="*/ 111 w 130"/>
                    <a:gd name="T23" fmla="*/ 304 h 322"/>
                    <a:gd name="T24" fmla="*/ 98 w 130"/>
                    <a:gd name="T25" fmla="*/ 314 h 322"/>
                    <a:gd name="T26" fmla="*/ 82 w 130"/>
                    <a:gd name="T27" fmla="*/ 320 h 322"/>
                    <a:gd name="T28" fmla="*/ 65 w 130"/>
                    <a:gd name="T29" fmla="*/ 322 h 322"/>
                    <a:gd name="T30" fmla="*/ 48 w 130"/>
                    <a:gd name="T31" fmla="*/ 320 h 322"/>
                    <a:gd name="T32" fmla="*/ 32 w 130"/>
                    <a:gd name="T33" fmla="*/ 314 h 322"/>
                    <a:gd name="T34" fmla="*/ 19 w 130"/>
                    <a:gd name="T35" fmla="*/ 304 h 322"/>
                    <a:gd name="T36" fmla="*/ 8 w 130"/>
                    <a:gd name="T37" fmla="*/ 290 h 322"/>
                    <a:gd name="T38" fmla="*/ 2 w 130"/>
                    <a:gd name="T39" fmla="*/ 276 h 322"/>
                    <a:gd name="T40" fmla="*/ 0 w 130"/>
                    <a:gd name="T41" fmla="*/ 258 h 322"/>
                    <a:gd name="T42" fmla="*/ 0 w 130"/>
                    <a:gd name="T43" fmla="*/ 64 h 322"/>
                    <a:gd name="T44" fmla="*/ 2 w 130"/>
                    <a:gd name="T45" fmla="*/ 47 h 322"/>
                    <a:gd name="T46" fmla="*/ 8 w 130"/>
                    <a:gd name="T47" fmla="*/ 32 h 322"/>
                    <a:gd name="T48" fmla="*/ 19 w 130"/>
                    <a:gd name="T49" fmla="*/ 19 h 322"/>
                    <a:gd name="T50" fmla="*/ 32 w 130"/>
                    <a:gd name="T51" fmla="*/ 8 h 322"/>
                    <a:gd name="T52" fmla="*/ 48 w 130"/>
                    <a:gd name="T53" fmla="*/ 2 h 322"/>
                    <a:gd name="T54" fmla="*/ 65 w 130"/>
                    <a:gd name="T5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322">
                      <a:moveTo>
                        <a:pt x="65" y="0"/>
                      </a:moveTo>
                      <a:lnTo>
                        <a:pt x="65" y="0"/>
                      </a:lnTo>
                      <a:lnTo>
                        <a:pt x="82" y="2"/>
                      </a:lnTo>
                      <a:lnTo>
                        <a:pt x="98" y="8"/>
                      </a:lnTo>
                      <a:lnTo>
                        <a:pt x="111" y="19"/>
                      </a:lnTo>
                      <a:lnTo>
                        <a:pt x="121" y="32"/>
                      </a:lnTo>
                      <a:lnTo>
                        <a:pt x="128" y="47"/>
                      </a:lnTo>
                      <a:lnTo>
                        <a:pt x="130" y="64"/>
                      </a:lnTo>
                      <a:lnTo>
                        <a:pt x="130" y="258"/>
                      </a:lnTo>
                      <a:lnTo>
                        <a:pt x="128" y="276"/>
                      </a:lnTo>
                      <a:lnTo>
                        <a:pt x="121" y="290"/>
                      </a:lnTo>
                      <a:lnTo>
                        <a:pt x="111" y="304"/>
                      </a:lnTo>
                      <a:lnTo>
                        <a:pt x="98" y="314"/>
                      </a:lnTo>
                      <a:lnTo>
                        <a:pt x="82" y="320"/>
                      </a:lnTo>
                      <a:lnTo>
                        <a:pt x="65" y="322"/>
                      </a:lnTo>
                      <a:lnTo>
                        <a:pt x="48" y="320"/>
                      </a:lnTo>
                      <a:lnTo>
                        <a:pt x="32" y="314"/>
                      </a:lnTo>
                      <a:lnTo>
                        <a:pt x="19" y="304"/>
                      </a:lnTo>
                      <a:lnTo>
                        <a:pt x="8" y="290"/>
                      </a:lnTo>
                      <a:lnTo>
                        <a:pt x="2" y="276"/>
                      </a:lnTo>
                      <a:lnTo>
                        <a:pt x="0" y="258"/>
                      </a:lnTo>
                      <a:lnTo>
                        <a:pt x="0" y="64"/>
                      </a:lnTo>
                      <a:lnTo>
                        <a:pt x="2" y="47"/>
                      </a:lnTo>
                      <a:lnTo>
                        <a:pt x="8" y="32"/>
                      </a:lnTo>
                      <a:lnTo>
                        <a:pt x="19" y="19"/>
                      </a:lnTo>
                      <a:lnTo>
                        <a:pt x="32"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5" name="Freeform 29"/>
                <p:cNvSpPr/>
                <p:nvPr/>
              </p:nvSpPr>
              <p:spPr bwMode="auto">
                <a:xfrm>
                  <a:off x="6738938" y="1320800"/>
                  <a:ext cx="26987" cy="34925"/>
                </a:xfrm>
                <a:custGeom>
                  <a:avLst/>
                  <a:gdLst>
                    <a:gd name="T0" fmla="*/ 65 w 228"/>
                    <a:gd name="T1" fmla="*/ 0 h 298"/>
                    <a:gd name="T2" fmla="*/ 82 w 228"/>
                    <a:gd name="T3" fmla="*/ 2 h 298"/>
                    <a:gd name="T4" fmla="*/ 97 w 228"/>
                    <a:gd name="T5" fmla="*/ 9 h 298"/>
                    <a:gd name="T6" fmla="*/ 111 w 228"/>
                    <a:gd name="T7" fmla="*/ 19 h 298"/>
                    <a:gd name="T8" fmla="*/ 121 w 228"/>
                    <a:gd name="T9" fmla="*/ 33 h 298"/>
                    <a:gd name="T10" fmla="*/ 219 w 228"/>
                    <a:gd name="T11" fmla="*/ 201 h 298"/>
                    <a:gd name="T12" fmla="*/ 225 w 228"/>
                    <a:gd name="T13" fmla="*/ 217 h 298"/>
                    <a:gd name="T14" fmla="*/ 228 w 228"/>
                    <a:gd name="T15" fmla="*/ 234 h 298"/>
                    <a:gd name="T16" fmla="*/ 225 w 228"/>
                    <a:gd name="T17" fmla="*/ 250 h 298"/>
                    <a:gd name="T18" fmla="*/ 219 w 228"/>
                    <a:gd name="T19" fmla="*/ 265 h 298"/>
                    <a:gd name="T20" fmla="*/ 209 w 228"/>
                    <a:gd name="T21" fmla="*/ 279 h 298"/>
                    <a:gd name="T22" fmla="*/ 196 w 228"/>
                    <a:gd name="T23" fmla="*/ 290 h 298"/>
                    <a:gd name="T24" fmla="*/ 180 w 228"/>
                    <a:gd name="T25" fmla="*/ 296 h 298"/>
                    <a:gd name="T26" fmla="*/ 163 w 228"/>
                    <a:gd name="T27" fmla="*/ 298 h 298"/>
                    <a:gd name="T28" fmla="*/ 146 w 228"/>
                    <a:gd name="T29" fmla="*/ 296 h 298"/>
                    <a:gd name="T30" fmla="*/ 131 w 228"/>
                    <a:gd name="T31" fmla="*/ 290 h 298"/>
                    <a:gd name="T32" fmla="*/ 117 w 228"/>
                    <a:gd name="T33" fmla="*/ 279 h 298"/>
                    <a:gd name="T34" fmla="*/ 106 w 228"/>
                    <a:gd name="T35" fmla="*/ 265 h 298"/>
                    <a:gd name="T36" fmla="*/ 8 w 228"/>
                    <a:gd name="T37" fmla="*/ 97 h 298"/>
                    <a:gd name="T38" fmla="*/ 2 w 228"/>
                    <a:gd name="T39" fmla="*/ 82 h 298"/>
                    <a:gd name="T40" fmla="*/ 0 w 228"/>
                    <a:gd name="T41" fmla="*/ 65 h 298"/>
                    <a:gd name="T42" fmla="*/ 2 w 228"/>
                    <a:gd name="T43" fmla="*/ 49 h 298"/>
                    <a:gd name="T44" fmla="*/ 8 w 228"/>
                    <a:gd name="T45" fmla="*/ 33 h 298"/>
                    <a:gd name="T46" fmla="*/ 19 w 228"/>
                    <a:gd name="T47" fmla="*/ 20 h 298"/>
                    <a:gd name="T48" fmla="*/ 32 w 228"/>
                    <a:gd name="T49" fmla="*/ 10 h 298"/>
                    <a:gd name="T50" fmla="*/ 49 w 228"/>
                    <a:gd name="T51" fmla="*/ 2 h 298"/>
                    <a:gd name="T52" fmla="*/ 65 w 228"/>
                    <a:gd name="T5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8">
                      <a:moveTo>
                        <a:pt x="65" y="0"/>
                      </a:moveTo>
                      <a:lnTo>
                        <a:pt x="82" y="2"/>
                      </a:lnTo>
                      <a:lnTo>
                        <a:pt x="97" y="9"/>
                      </a:lnTo>
                      <a:lnTo>
                        <a:pt x="111" y="19"/>
                      </a:lnTo>
                      <a:lnTo>
                        <a:pt x="121" y="33"/>
                      </a:lnTo>
                      <a:lnTo>
                        <a:pt x="219" y="201"/>
                      </a:lnTo>
                      <a:lnTo>
                        <a:pt x="225" y="217"/>
                      </a:lnTo>
                      <a:lnTo>
                        <a:pt x="228" y="234"/>
                      </a:lnTo>
                      <a:lnTo>
                        <a:pt x="225" y="250"/>
                      </a:lnTo>
                      <a:lnTo>
                        <a:pt x="219" y="265"/>
                      </a:lnTo>
                      <a:lnTo>
                        <a:pt x="209" y="279"/>
                      </a:lnTo>
                      <a:lnTo>
                        <a:pt x="196" y="290"/>
                      </a:lnTo>
                      <a:lnTo>
                        <a:pt x="180" y="296"/>
                      </a:lnTo>
                      <a:lnTo>
                        <a:pt x="163" y="298"/>
                      </a:lnTo>
                      <a:lnTo>
                        <a:pt x="146" y="296"/>
                      </a:lnTo>
                      <a:lnTo>
                        <a:pt x="131" y="290"/>
                      </a:lnTo>
                      <a:lnTo>
                        <a:pt x="117" y="279"/>
                      </a:lnTo>
                      <a:lnTo>
                        <a:pt x="106" y="265"/>
                      </a:lnTo>
                      <a:lnTo>
                        <a:pt x="8" y="97"/>
                      </a:lnTo>
                      <a:lnTo>
                        <a:pt x="2" y="82"/>
                      </a:lnTo>
                      <a:lnTo>
                        <a:pt x="0" y="65"/>
                      </a:lnTo>
                      <a:lnTo>
                        <a:pt x="2" y="49"/>
                      </a:lnTo>
                      <a:lnTo>
                        <a:pt x="8" y="33"/>
                      </a:lnTo>
                      <a:lnTo>
                        <a:pt x="19" y="20"/>
                      </a:lnTo>
                      <a:lnTo>
                        <a:pt x="32" y="10"/>
                      </a:lnTo>
                      <a:lnTo>
                        <a:pt x="49"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6" name="Freeform 30"/>
                <p:cNvSpPr/>
                <p:nvPr/>
              </p:nvSpPr>
              <p:spPr bwMode="auto">
                <a:xfrm>
                  <a:off x="6678613" y="1382713"/>
                  <a:ext cx="33337" cy="25400"/>
                </a:xfrm>
                <a:custGeom>
                  <a:avLst/>
                  <a:gdLst>
                    <a:gd name="T0" fmla="*/ 65 w 299"/>
                    <a:gd name="T1" fmla="*/ 0 h 226"/>
                    <a:gd name="T2" fmla="*/ 81 w 299"/>
                    <a:gd name="T3" fmla="*/ 2 h 226"/>
                    <a:gd name="T4" fmla="*/ 98 w 299"/>
                    <a:gd name="T5" fmla="*/ 8 h 226"/>
                    <a:gd name="T6" fmla="*/ 267 w 299"/>
                    <a:gd name="T7" fmla="*/ 104 h 226"/>
                    <a:gd name="T8" fmla="*/ 281 w 299"/>
                    <a:gd name="T9" fmla="*/ 116 h 226"/>
                    <a:gd name="T10" fmla="*/ 290 w 299"/>
                    <a:gd name="T11" fmla="*/ 129 h 226"/>
                    <a:gd name="T12" fmla="*/ 297 w 299"/>
                    <a:gd name="T13" fmla="*/ 144 h 226"/>
                    <a:gd name="T14" fmla="*/ 299 w 299"/>
                    <a:gd name="T15" fmla="*/ 160 h 226"/>
                    <a:gd name="T16" fmla="*/ 297 w 299"/>
                    <a:gd name="T17" fmla="*/ 177 h 226"/>
                    <a:gd name="T18" fmla="*/ 290 w 299"/>
                    <a:gd name="T19" fmla="*/ 193 h 226"/>
                    <a:gd name="T20" fmla="*/ 280 w 299"/>
                    <a:gd name="T21" fmla="*/ 207 h 226"/>
                    <a:gd name="T22" fmla="*/ 266 w 299"/>
                    <a:gd name="T23" fmla="*/ 217 h 226"/>
                    <a:gd name="T24" fmla="*/ 250 w 299"/>
                    <a:gd name="T25" fmla="*/ 224 h 226"/>
                    <a:gd name="T26" fmla="*/ 234 w 299"/>
                    <a:gd name="T27" fmla="*/ 226 h 226"/>
                    <a:gd name="T28" fmla="*/ 217 w 299"/>
                    <a:gd name="T29" fmla="*/ 224 h 226"/>
                    <a:gd name="T30" fmla="*/ 201 w 299"/>
                    <a:gd name="T31" fmla="*/ 216 h 226"/>
                    <a:gd name="T32" fmla="*/ 32 w 299"/>
                    <a:gd name="T33" fmla="*/ 120 h 226"/>
                    <a:gd name="T34" fmla="*/ 18 w 299"/>
                    <a:gd name="T35" fmla="*/ 110 h 226"/>
                    <a:gd name="T36" fmla="*/ 8 w 299"/>
                    <a:gd name="T37" fmla="*/ 96 h 226"/>
                    <a:gd name="T38" fmla="*/ 2 w 299"/>
                    <a:gd name="T39" fmla="*/ 81 h 226"/>
                    <a:gd name="T40" fmla="*/ 0 w 299"/>
                    <a:gd name="T41" fmla="*/ 64 h 226"/>
                    <a:gd name="T42" fmla="*/ 2 w 299"/>
                    <a:gd name="T43" fmla="*/ 47 h 226"/>
                    <a:gd name="T44" fmla="*/ 8 w 299"/>
                    <a:gd name="T45" fmla="*/ 31 h 226"/>
                    <a:gd name="T46" fmla="*/ 19 w 299"/>
                    <a:gd name="T47" fmla="*/ 18 h 226"/>
                    <a:gd name="T48" fmla="*/ 33 w 299"/>
                    <a:gd name="T49" fmla="*/ 8 h 226"/>
                    <a:gd name="T50" fmla="*/ 48 w 299"/>
                    <a:gd name="T51" fmla="*/ 2 h 226"/>
                    <a:gd name="T52" fmla="*/ 65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65" y="0"/>
                      </a:moveTo>
                      <a:lnTo>
                        <a:pt x="81" y="2"/>
                      </a:lnTo>
                      <a:lnTo>
                        <a:pt x="98" y="8"/>
                      </a:lnTo>
                      <a:lnTo>
                        <a:pt x="267" y="104"/>
                      </a:lnTo>
                      <a:lnTo>
                        <a:pt x="281" y="116"/>
                      </a:lnTo>
                      <a:lnTo>
                        <a:pt x="290" y="129"/>
                      </a:lnTo>
                      <a:lnTo>
                        <a:pt x="297" y="144"/>
                      </a:lnTo>
                      <a:lnTo>
                        <a:pt x="299" y="160"/>
                      </a:lnTo>
                      <a:lnTo>
                        <a:pt x="297" y="177"/>
                      </a:lnTo>
                      <a:lnTo>
                        <a:pt x="290" y="193"/>
                      </a:lnTo>
                      <a:lnTo>
                        <a:pt x="280" y="207"/>
                      </a:lnTo>
                      <a:lnTo>
                        <a:pt x="266" y="217"/>
                      </a:lnTo>
                      <a:lnTo>
                        <a:pt x="250" y="224"/>
                      </a:lnTo>
                      <a:lnTo>
                        <a:pt x="234" y="226"/>
                      </a:lnTo>
                      <a:lnTo>
                        <a:pt x="217" y="224"/>
                      </a:lnTo>
                      <a:lnTo>
                        <a:pt x="201" y="216"/>
                      </a:lnTo>
                      <a:lnTo>
                        <a:pt x="32" y="120"/>
                      </a:lnTo>
                      <a:lnTo>
                        <a:pt x="18" y="110"/>
                      </a:lnTo>
                      <a:lnTo>
                        <a:pt x="8" y="96"/>
                      </a:lnTo>
                      <a:lnTo>
                        <a:pt x="2" y="81"/>
                      </a:lnTo>
                      <a:lnTo>
                        <a:pt x="0" y="64"/>
                      </a:lnTo>
                      <a:lnTo>
                        <a:pt x="2" y="47"/>
                      </a:lnTo>
                      <a:lnTo>
                        <a:pt x="8" y="31"/>
                      </a:lnTo>
                      <a:lnTo>
                        <a:pt x="19" y="18"/>
                      </a:lnTo>
                      <a:lnTo>
                        <a:pt x="33" y="8"/>
                      </a:lnTo>
                      <a:lnTo>
                        <a:pt x="48" y="2"/>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7" name="Freeform 31"/>
                <p:cNvSpPr/>
                <p:nvPr/>
              </p:nvSpPr>
              <p:spPr bwMode="auto">
                <a:xfrm>
                  <a:off x="6656388" y="1463675"/>
                  <a:ext cx="36512" cy="15875"/>
                </a:xfrm>
                <a:custGeom>
                  <a:avLst/>
                  <a:gdLst>
                    <a:gd name="T0" fmla="*/ 65 w 325"/>
                    <a:gd name="T1" fmla="*/ 0 h 129"/>
                    <a:gd name="T2" fmla="*/ 261 w 325"/>
                    <a:gd name="T3" fmla="*/ 0 h 129"/>
                    <a:gd name="T4" fmla="*/ 278 w 325"/>
                    <a:gd name="T5" fmla="*/ 3 h 129"/>
                    <a:gd name="T6" fmla="*/ 294 w 325"/>
                    <a:gd name="T7" fmla="*/ 9 h 129"/>
                    <a:gd name="T8" fmla="*/ 306 w 325"/>
                    <a:gd name="T9" fmla="*/ 19 h 129"/>
                    <a:gd name="T10" fmla="*/ 317 w 325"/>
                    <a:gd name="T11" fmla="*/ 32 h 129"/>
                    <a:gd name="T12" fmla="*/ 323 w 325"/>
                    <a:gd name="T13" fmla="*/ 47 h 129"/>
                    <a:gd name="T14" fmla="*/ 325 w 325"/>
                    <a:gd name="T15" fmla="*/ 65 h 129"/>
                    <a:gd name="T16" fmla="*/ 323 w 325"/>
                    <a:gd name="T17" fmla="*/ 82 h 129"/>
                    <a:gd name="T18" fmla="*/ 317 w 325"/>
                    <a:gd name="T19" fmla="*/ 97 h 129"/>
                    <a:gd name="T20" fmla="*/ 306 w 325"/>
                    <a:gd name="T21" fmla="*/ 110 h 129"/>
                    <a:gd name="T22" fmla="*/ 294 w 325"/>
                    <a:gd name="T23" fmla="*/ 120 h 129"/>
                    <a:gd name="T24" fmla="*/ 278 w 325"/>
                    <a:gd name="T25" fmla="*/ 127 h 129"/>
                    <a:gd name="T26" fmla="*/ 261 w 325"/>
                    <a:gd name="T27" fmla="*/ 129 h 129"/>
                    <a:gd name="T28" fmla="*/ 65 w 325"/>
                    <a:gd name="T29" fmla="*/ 129 h 129"/>
                    <a:gd name="T30" fmla="*/ 48 w 325"/>
                    <a:gd name="T31" fmla="*/ 127 h 129"/>
                    <a:gd name="T32" fmla="*/ 33 w 325"/>
                    <a:gd name="T33" fmla="*/ 120 h 129"/>
                    <a:gd name="T34" fmla="*/ 19 w 325"/>
                    <a:gd name="T35" fmla="*/ 110 h 129"/>
                    <a:gd name="T36" fmla="*/ 10 w 325"/>
                    <a:gd name="T37" fmla="*/ 97 h 129"/>
                    <a:gd name="T38" fmla="*/ 2 w 325"/>
                    <a:gd name="T39" fmla="*/ 82 h 129"/>
                    <a:gd name="T40" fmla="*/ 0 w 325"/>
                    <a:gd name="T41" fmla="*/ 65 h 129"/>
                    <a:gd name="T42" fmla="*/ 2 w 325"/>
                    <a:gd name="T43" fmla="*/ 47 h 129"/>
                    <a:gd name="T44" fmla="*/ 10 w 325"/>
                    <a:gd name="T45" fmla="*/ 32 h 129"/>
                    <a:gd name="T46" fmla="*/ 19 w 325"/>
                    <a:gd name="T47" fmla="*/ 19 h 129"/>
                    <a:gd name="T48" fmla="*/ 33 w 325"/>
                    <a:gd name="T49" fmla="*/ 9 h 129"/>
                    <a:gd name="T50" fmla="*/ 48 w 325"/>
                    <a:gd name="T51" fmla="*/ 3 h 129"/>
                    <a:gd name="T52" fmla="*/ 65 w 325"/>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129">
                      <a:moveTo>
                        <a:pt x="65" y="0"/>
                      </a:moveTo>
                      <a:lnTo>
                        <a:pt x="261" y="0"/>
                      </a:lnTo>
                      <a:lnTo>
                        <a:pt x="278" y="3"/>
                      </a:lnTo>
                      <a:lnTo>
                        <a:pt x="294" y="9"/>
                      </a:lnTo>
                      <a:lnTo>
                        <a:pt x="306" y="19"/>
                      </a:lnTo>
                      <a:lnTo>
                        <a:pt x="317" y="32"/>
                      </a:lnTo>
                      <a:lnTo>
                        <a:pt x="323" y="47"/>
                      </a:lnTo>
                      <a:lnTo>
                        <a:pt x="325" y="65"/>
                      </a:lnTo>
                      <a:lnTo>
                        <a:pt x="323" y="82"/>
                      </a:lnTo>
                      <a:lnTo>
                        <a:pt x="317" y="97"/>
                      </a:lnTo>
                      <a:lnTo>
                        <a:pt x="306" y="110"/>
                      </a:lnTo>
                      <a:lnTo>
                        <a:pt x="294" y="120"/>
                      </a:lnTo>
                      <a:lnTo>
                        <a:pt x="278" y="127"/>
                      </a:lnTo>
                      <a:lnTo>
                        <a:pt x="261" y="129"/>
                      </a:lnTo>
                      <a:lnTo>
                        <a:pt x="65" y="129"/>
                      </a:lnTo>
                      <a:lnTo>
                        <a:pt x="48" y="127"/>
                      </a:lnTo>
                      <a:lnTo>
                        <a:pt x="33" y="120"/>
                      </a:lnTo>
                      <a:lnTo>
                        <a:pt x="19" y="110"/>
                      </a:lnTo>
                      <a:lnTo>
                        <a:pt x="10" y="97"/>
                      </a:lnTo>
                      <a:lnTo>
                        <a:pt x="2" y="82"/>
                      </a:lnTo>
                      <a:lnTo>
                        <a:pt x="0" y="65"/>
                      </a:lnTo>
                      <a:lnTo>
                        <a:pt x="2" y="47"/>
                      </a:lnTo>
                      <a:lnTo>
                        <a:pt x="10" y="32"/>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8" name="Freeform 32"/>
                <p:cNvSpPr/>
                <p:nvPr/>
              </p:nvSpPr>
              <p:spPr bwMode="auto">
                <a:xfrm>
                  <a:off x="6678613" y="1536700"/>
                  <a:ext cx="33337" cy="25400"/>
                </a:xfrm>
                <a:custGeom>
                  <a:avLst/>
                  <a:gdLst>
                    <a:gd name="T0" fmla="*/ 234 w 299"/>
                    <a:gd name="T1" fmla="*/ 0 h 227"/>
                    <a:gd name="T2" fmla="*/ 251 w 299"/>
                    <a:gd name="T3" fmla="*/ 3 h 227"/>
                    <a:gd name="T4" fmla="*/ 266 w 299"/>
                    <a:gd name="T5" fmla="*/ 9 h 227"/>
                    <a:gd name="T6" fmla="*/ 280 w 299"/>
                    <a:gd name="T7" fmla="*/ 19 h 227"/>
                    <a:gd name="T8" fmla="*/ 290 w 299"/>
                    <a:gd name="T9" fmla="*/ 33 h 227"/>
                    <a:gd name="T10" fmla="*/ 297 w 299"/>
                    <a:gd name="T11" fmla="*/ 49 h 227"/>
                    <a:gd name="T12" fmla="*/ 299 w 299"/>
                    <a:gd name="T13" fmla="*/ 66 h 227"/>
                    <a:gd name="T14" fmla="*/ 297 w 299"/>
                    <a:gd name="T15" fmla="*/ 82 h 227"/>
                    <a:gd name="T16" fmla="*/ 290 w 299"/>
                    <a:gd name="T17" fmla="*/ 97 h 227"/>
                    <a:gd name="T18" fmla="*/ 280 w 299"/>
                    <a:gd name="T19" fmla="*/ 111 h 227"/>
                    <a:gd name="T20" fmla="*/ 267 w 299"/>
                    <a:gd name="T21" fmla="*/ 122 h 227"/>
                    <a:gd name="T22" fmla="*/ 98 w 299"/>
                    <a:gd name="T23" fmla="*/ 218 h 227"/>
                    <a:gd name="T24" fmla="*/ 82 w 299"/>
                    <a:gd name="T25" fmla="*/ 224 h 227"/>
                    <a:gd name="T26" fmla="*/ 65 w 299"/>
                    <a:gd name="T27" fmla="*/ 227 h 227"/>
                    <a:gd name="T28" fmla="*/ 48 w 299"/>
                    <a:gd name="T29" fmla="*/ 224 h 227"/>
                    <a:gd name="T30" fmla="*/ 33 w 299"/>
                    <a:gd name="T31" fmla="*/ 219 h 227"/>
                    <a:gd name="T32" fmla="*/ 19 w 299"/>
                    <a:gd name="T33" fmla="*/ 208 h 227"/>
                    <a:gd name="T34" fmla="*/ 8 w 299"/>
                    <a:gd name="T35" fmla="*/ 195 h 227"/>
                    <a:gd name="T36" fmla="*/ 2 w 299"/>
                    <a:gd name="T37" fmla="*/ 179 h 227"/>
                    <a:gd name="T38" fmla="*/ 0 w 299"/>
                    <a:gd name="T39" fmla="*/ 162 h 227"/>
                    <a:gd name="T40" fmla="*/ 2 w 299"/>
                    <a:gd name="T41" fmla="*/ 146 h 227"/>
                    <a:gd name="T42" fmla="*/ 8 w 299"/>
                    <a:gd name="T43" fmla="*/ 130 h 227"/>
                    <a:gd name="T44" fmla="*/ 18 w 299"/>
                    <a:gd name="T45" fmla="*/ 117 h 227"/>
                    <a:gd name="T46" fmla="*/ 32 w 299"/>
                    <a:gd name="T47" fmla="*/ 107 h 227"/>
                    <a:gd name="T48" fmla="*/ 201 w 299"/>
                    <a:gd name="T49" fmla="*/ 10 h 227"/>
                    <a:gd name="T50" fmla="*/ 218 w 299"/>
                    <a:gd name="T51" fmla="*/ 2 h 227"/>
                    <a:gd name="T52" fmla="*/ 234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234" y="0"/>
                      </a:moveTo>
                      <a:lnTo>
                        <a:pt x="251" y="3"/>
                      </a:lnTo>
                      <a:lnTo>
                        <a:pt x="266" y="9"/>
                      </a:lnTo>
                      <a:lnTo>
                        <a:pt x="280" y="19"/>
                      </a:lnTo>
                      <a:lnTo>
                        <a:pt x="290" y="33"/>
                      </a:lnTo>
                      <a:lnTo>
                        <a:pt x="297" y="49"/>
                      </a:lnTo>
                      <a:lnTo>
                        <a:pt x="299" y="66"/>
                      </a:lnTo>
                      <a:lnTo>
                        <a:pt x="297" y="82"/>
                      </a:lnTo>
                      <a:lnTo>
                        <a:pt x="290" y="97"/>
                      </a:lnTo>
                      <a:lnTo>
                        <a:pt x="280" y="111"/>
                      </a:lnTo>
                      <a:lnTo>
                        <a:pt x="267" y="122"/>
                      </a:lnTo>
                      <a:lnTo>
                        <a:pt x="98" y="218"/>
                      </a:lnTo>
                      <a:lnTo>
                        <a:pt x="82" y="224"/>
                      </a:lnTo>
                      <a:lnTo>
                        <a:pt x="65" y="227"/>
                      </a:lnTo>
                      <a:lnTo>
                        <a:pt x="48" y="224"/>
                      </a:lnTo>
                      <a:lnTo>
                        <a:pt x="33" y="219"/>
                      </a:lnTo>
                      <a:lnTo>
                        <a:pt x="19" y="208"/>
                      </a:lnTo>
                      <a:lnTo>
                        <a:pt x="8" y="195"/>
                      </a:lnTo>
                      <a:lnTo>
                        <a:pt x="2" y="179"/>
                      </a:lnTo>
                      <a:lnTo>
                        <a:pt x="0" y="162"/>
                      </a:lnTo>
                      <a:lnTo>
                        <a:pt x="2" y="146"/>
                      </a:lnTo>
                      <a:lnTo>
                        <a:pt x="8" y="130"/>
                      </a:lnTo>
                      <a:lnTo>
                        <a:pt x="18" y="117"/>
                      </a:lnTo>
                      <a:lnTo>
                        <a:pt x="32" y="107"/>
                      </a:lnTo>
                      <a:lnTo>
                        <a:pt x="201" y="10"/>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9" name="Freeform 33"/>
                <p:cNvSpPr/>
                <p:nvPr/>
              </p:nvSpPr>
              <p:spPr bwMode="auto">
                <a:xfrm>
                  <a:off x="6946900" y="1536700"/>
                  <a:ext cx="34925" cy="25400"/>
                </a:xfrm>
                <a:custGeom>
                  <a:avLst/>
                  <a:gdLst>
                    <a:gd name="T0" fmla="*/ 65 w 299"/>
                    <a:gd name="T1" fmla="*/ 0 h 227"/>
                    <a:gd name="T2" fmla="*/ 82 w 299"/>
                    <a:gd name="T3" fmla="*/ 2 h 227"/>
                    <a:gd name="T4" fmla="*/ 98 w 299"/>
                    <a:gd name="T5" fmla="*/ 10 h 227"/>
                    <a:gd name="T6" fmla="*/ 267 w 299"/>
                    <a:gd name="T7" fmla="*/ 107 h 227"/>
                    <a:gd name="T8" fmla="*/ 281 w 299"/>
                    <a:gd name="T9" fmla="*/ 117 h 227"/>
                    <a:gd name="T10" fmla="*/ 290 w 299"/>
                    <a:gd name="T11" fmla="*/ 130 h 227"/>
                    <a:gd name="T12" fmla="*/ 297 w 299"/>
                    <a:gd name="T13" fmla="*/ 146 h 227"/>
                    <a:gd name="T14" fmla="*/ 299 w 299"/>
                    <a:gd name="T15" fmla="*/ 162 h 227"/>
                    <a:gd name="T16" fmla="*/ 297 w 299"/>
                    <a:gd name="T17" fmla="*/ 179 h 227"/>
                    <a:gd name="T18" fmla="*/ 290 w 299"/>
                    <a:gd name="T19" fmla="*/ 195 h 227"/>
                    <a:gd name="T20" fmla="*/ 280 w 299"/>
                    <a:gd name="T21" fmla="*/ 208 h 227"/>
                    <a:gd name="T22" fmla="*/ 266 w 299"/>
                    <a:gd name="T23" fmla="*/ 219 h 227"/>
                    <a:gd name="T24" fmla="*/ 251 w 299"/>
                    <a:gd name="T25" fmla="*/ 224 h 227"/>
                    <a:gd name="T26" fmla="*/ 234 w 299"/>
                    <a:gd name="T27" fmla="*/ 227 h 227"/>
                    <a:gd name="T28" fmla="*/ 217 w 299"/>
                    <a:gd name="T29" fmla="*/ 224 h 227"/>
                    <a:gd name="T30" fmla="*/ 201 w 299"/>
                    <a:gd name="T31" fmla="*/ 218 h 227"/>
                    <a:gd name="T32" fmla="*/ 32 w 299"/>
                    <a:gd name="T33" fmla="*/ 122 h 227"/>
                    <a:gd name="T34" fmla="*/ 19 w 299"/>
                    <a:gd name="T35" fmla="*/ 111 h 227"/>
                    <a:gd name="T36" fmla="*/ 8 w 299"/>
                    <a:gd name="T37" fmla="*/ 97 h 227"/>
                    <a:gd name="T38" fmla="*/ 2 w 299"/>
                    <a:gd name="T39" fmla="*/ 82 h 227"/>
                    <a:gd name="T40" fmla="*/ 0 w 299"/>
                    <a:gd name="T41" fmla="*/ 66 h 227"/>
                    <a:gd name="T42" fmla="*/ 2 w 299"/>
                    <a:gd name="T43" fmla="*/ 49 h 227"/>
                    <a:gd name="T44" fmla="*/ 8 w 299"/>
                    <a:gd name="T45" fmla="*/ 33 h 227"/>
                    <a:gd name="T46" fmla="*/ 19 w 299"/>
                    <a:gd name="T47" fmla="*/ 19 h 227"/>
                    <a:gd name="T48" fmla="*/ 33 w 299"/>
                    <a:gd name="T49" fmla="*/ 9 h 227"/>
                    <a:gd name="T50" fmla="*/ 48 w 299"/>
                    <a:gd name="T51" fmla="*/ 3 h 227"/>
                    <a:gd name="T52" fmla="*/ 65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65" y="0"/>
                      </a:moveTo>
                      <a:lnTo>
                        <a:pt x="82" y="2"/>
                      </a:lnTo>
                      <a:lnTo>
                        <a:pt x="98" y="10"/>
                      </a:lnTo>
                      <a:lnTo>
                        <a:pt x="267" y="107"/>
                      </a:lnTo>
                      <a:lnTo>
                        <a:pt x="281" y="117"/>
                      </a:lnTo>
                      <a:lnTo>
                        <a:pt x="290" y="130"/>
                      </a:lnTo>
                      <a:lnTo>
                        <a:pt x="297" y="146"/>
                      </a:lnTo>
                      <a:lnTo>
                        <a:pt x="299" y="162"/>
                      </a:lnTo>
                      <a:lnTo>
                        <a:pt x="297" y="179"/>
                      </a:lnTo>
                      <a:lnTo>
                        <a:pt x="290" y="195"/>
                      </a:lnTo>
                      <a:lnTo>
                        <a:pt x="280" y="208"/>
                      </a:lnTo>
                      <a:lnTo>
                        <a:pt x="266" y="219"/>
                      </a:lnTo>
                      <a:lnTo>
                        <a:pt x="251" y="224"/>
                      </a:lnTo>
                      <a:lnTo>
                        <a:pt x="234" y="227"/>
                      </a:lnTo>
                      <a:lnTo>
                        <a:pt x="217" y="224"/>
                      </a:lnTo>
                      <a:lnTo>
                        <a:pt x="201" y="218"/>
                      </a:lnTo>
                      <a:lnTo>
                        <a:pt x="32" y="122"/>
                      </a:lnTo>
                      <a:lnTo>
                        <a:pt x="19" y="111"/>
                      </a:lnTo>
                      <a:lnTo>
                        <a:pt x="8" y="97"/>
                      </a:lnTo>
                      <a:lnTo>
                        <a:pt x="2" y="82"/>
                      </a:lnTo>
                      <a:lnTo>
                        <a:pt x="0" y="66"/>
                      </a:lnTo>
                      <a:lnTo>
                        <a:pt x="2" y="49"/>
                      </a:lnTo>
                      <a:lnTo>
                        <a:pt x="8" y="33"/>
                      </a:lnTo>
                      <a:lnTo>
                        <a:pt x="19" y="19"/>
                      </a:lnTo>
                      <a:lnTo>
                        <a:pt x="33"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20" name="Freeform 34"/>
                <p:cNvSpPr/>
                <p:nvPr/>
              </p:nvSpPr>
              <p:spPr bwMode="auto">
                <a:xfrm>
                  <a:off x="6965950" y="1463675"/>
                  <a:ext cx="38100" cy="15875"/>
                </a:xfrm>
                <a:custGeom>
                  <a:avLst/>
                  <a:gdLst>
                    <a:gd name="T0" fmla="*/ 65 w 326"/>
                    <a:gd name="T1" fmla="*/ 0 h 129"/>
                    <a:gd name="T2" fmla="*/ 261 w 326"/>
                    <a:gd name="T3" fmla="*/ 0 h 129"/>
                    <a:gd name="T4" fmla="*/ 278 w 326"/>
                    <a:gd name="T5" fmla="*/ 3 h 129"/>
                    <a:gd name="T6" fmla="*/ 294 w 326"/>
                    <a:gd name="T7" fmla="*/ 9 h 129"/>
                    <a:gd name="T8" fmla="*/ 306 w 326"/>
                    <a:gd name="T9" fmla="*/ 19 h 129"/>
                    <a:gd name="T10" fmla="*/ 316 w 326"/>
                    <a:gd name="T11" fmla="*/ 32 h 129"/>
                    <a:gd name="T12" fmla="*/ 324 w 326"/>
                    <a:gd name="T13" fmla="*/ 47 h 129"/>
                    <a:gd name="T14" fmla="*/ 326 w 326"/>
                    <a:gd name="T15" fmla="*/ 65 h 129"/>
                    <a:gd name="T16" fmla="*/ 324 w 326"/>
                    <a:gd name="T17" fmla="*/ 82 h 129"/>
                    <a:gd name="T18" fmla="*/ 316 w 326"/>
                    <a:gd name="T19" fmla="*/ 97 h 129"/>
                    <a:gd name="T20" fmla="*/ 306 w 326"/>
                    <a:gd name="T21" fmla="*/ 110 h 129"/>
                    <a:gd name="T22" fmla="*/ 294 w 326"/>
                    <a:gd name="T23" fmla="*/ 120 h 129"/>
                    <a:gd name="T24" fmla="*/ 278 w 326"/>
                    <a:gd name="T25" fmla="*/ 127 h 129"/>
                    <a:gd name="T26" fmla="*/ 261 w 326"/>
                    <a:gd name="T27" fmla="*/ 129 h 129"/>
                    <a:gd name="T28" fmla="*/ 65 w 326"/>
                    <a:gd name="T29" fmla="*/ 129 h 129"/>
                    <a:gd name="T30" fmla="*/ 48 w 326"/>
                    <a:gd name="T31" fmla="*/ 127 h 129"/>
                    <a:gd name="T32" fmla="*/ 32 w 326"/>
                    <a:gd name="T33" fmla="*/ 120 h 129"/>
                    <a:gd name="T34" fmla="*/ 19 w 326"/>
                    <a:gd name="T35" fmla="*/ 110 h 129"/>
                    <a:gd name="T36" fmla="*/ 9 w 326"/>
                    <a:gd name="T37" fmla="*/ 97 h 129"/>
                    <a:gd name="T38" fmla="*/ 2 w 326"/>
                    <a:gd name="T39" fmla="*/ 82 h 129"/>
                    <a:gd name="T40" fmla="*/ 0 w 326"/>
                    <a:gd name="T41" fmla="*/ 65 h 129"/>
                    <a:gd name="T42" fmla="*/ 2 w 326"/>
                    <a:gd name="T43" fmla="*/ 47 h 129"/>
                    <a:gd name="T44" fmla="*/ 9 w 326"/>
                    <a:gd name="T45" fmla="*/ 32 h 129"/>
                    <a:gd name="T46" fmla="*/ 19 w 326"/>
                    <a:gd name="T47" fmla="*/ 19 h 129"/>
                    <a:gd name="T48" fmla="*/ 32 w 326"/>
                    <a:gd name="T49" fmla="*/ 9 h 129"/>
                    <a:gd name="T50" fmla="*/ 48 w 326"/>
                    <a:gd name="T51" fmla="*/ 3 h 129"/>
                    <a:gd name="T52" fmla="*/ 65 w 326"/>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6" h="129">
                      <a:moveTo>
                        <a:pt x="65" y="0"/>
                      </a:moveTo>
                      <a:lnTo>
                        <a:pt x="261" y="0"/>
                      </a:lnTo>
                      <a:lnTo>
                        <a:pt x="278" y="3"/>
                      </a:lnTo>
                      <a:lnTo>
                        <a:pt x="294" y="9"/>
                      </a:lnTo>
                      <a:lnTo>
                        <a:pt x="306" y="19"/>
                      </a:lnTo>
                      <a:lnTo>
                        <a:pt x="316" y="32"/>
                      </a:lnTo>
                      <a:lnTo>
                        <a:pt x="324" y="47"/>
                      </a:lnTo>
                      <a:lnTo>
                        <a:pt x="326" y="65"/>
                      </a:lnTo>
                      <a:lnTo>
                        <a:pt x="324" y="82"/>
                      </a:lnTo>
                      <a:lnTo>
                        <a:pt x="316" y="97"/>
                      </a:lnTo>
                      <a:lnTo>
                        <a:pt x="306" y="110"/>
                      </a:lnTo>
                      <a:lnTo>
                        <a:pt x="294" y="120"/>
                      </a:lnTo>
                      <a:lnTo>
                        <a:pt x="278" y="127"/>
                      </a:lnTo>
                      <a:lnTo>
                        <a:pt x="261" y="129"/>
                      </a:lnTo>
                      <a:lnTo>
                        <a:pt x="65" y="129"/>
                      </a:lnTo>
                      <a:lnTo>
                        <a:pt x="48" y="127"/>
                      </a:lnTo>
                      <a:lnTo>
                        <a:pt x="32" y="120"/>
                      </a:lnTo>
                      <a:lnTo>
                        <a:pt x="19" y="110"/>
                      </a:lnTo>
                      <a:lnTo>
                        <a:pt x="9" y="97"/>
                      </a:lnTo>
                      <a:lnTo>
                        <a:pt x="2" y="82"/>
                      </a:lnTo>
                      <a:lnTo>
                        <a:pt x="0" y="65"/>
                      </a:lnTo>
                      <a:lnTo>
                        <a:pt x="2" y="47"/>
                      </a:lnTo>
                      <a:lnTo>
                        <a:pt x="9" y="32"/>
                      </a:lnTo>
                      <a:lnTo>
                        <a:pt x="19" y="19"/>
                      </a:lnTo>
                      <a:lnTo>
                        <a:pt x="32" y="9"/>
                      </a:lnTo>
                      <a:lnTo>
                        <a:pt x="48" y="3"/>
                      </a:lnTo>
                      <a:lnTo>
                        <a:pt x="65"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21" name="Freeform 35"/>
                <p:cNvSpPr/>
                <p:nvPr/>
              </p:nvSpPr>
              <p:spPr bwMode="auto">
                <a:xfrm>
                  <a:off x="6946900" y="1382713"/>
                  <a:ext cx="34925" cy="25400"/>
                </a:xfrm>
                <a:custGeom>
                  <a:avLst/>
                  <a:gdLst>
                    <a:gd name="T0" fmla="*/ 234 w 299"/>
                    <a:gd name="T1" fmla="*/ 0 h 226"/>
                    <a:gd name="T2" fmla="*/ 251 w 299"/>
                    <a:gd name="T3" fmla="*/ 2 h 226"/>
                    <a:gd name="T4" fmla="*/ 266 w 299"/>
                    <a:gd name="T5" fmla="*/ 8 h 226"/>
                    <a:gd name="T6" fmla="*/ 280 w 299"/>
                    <a:gd name="T7" fmla="*/ 18 h 226"/>
                    <a:gd name="T8" fmla="*/ 290 w 299"/>
                    <a:gd name="T9" fmla="*/ 31 h 226"/>
                    <a:gd name="T10" fmla="*/ 297 w 299"/>
                    <a:gd name="T11" fmla="*/ 47 h 226"/>
                    <a:gd name="T12" fmla="*/ 299 w 299"/>
                    <a:gd name="T13" fmla="*/ 64 h 226"/>
                    <a:gd name="T14" fmla="*/ 297 w 299"/>
                    <a:gd name="T15" fmla="*/ 81 h 226"/>
                    <a:gd name="T16" fmla="*/ 290 w 299"/>
                    <a:gd name="T17" fmla="*/ 96 h 226"/>
                    <a:gd name="T18" fmla="*/ 281 w 299"/>
                    <a:gd name="T19" fmla="*/ 110 h 226"/>
                    <a:gd name="T20" fmla="*/ 267 w 299"/>
                    <a:gd name="T21" fmla="*/ 120 h 226"/>
                    <a:gd name="T22" fmla="*/ 98 w 299"/>
                    <a:gd name="T23" fmla="*/ 216 h 226"/>
                    <a:gd name="T24" fmla="*/ 82 w 299"/>
                    <a:gd name="T25" fmla="*/ 224 h 226"/>
                    <a:gd name="T26" fmla="*/ 65 w 299"/>
                    <a:gd name="T27" fmla="*/ 226 h 226"/>
                    <a:gd name="T28" fmla="*/ 49 w 299"/>
                    <a:gd name="T29" fmla="*/ 224 h 226"/>
                    <a:gd name="T30" fmla="*/ 33 w 299"/>
                    <a:gd name="T31" fmla="*/ 217 h 226"/>
                    <a:gd name="T32" fmla="*/ 19 w 299"/>
                    <a:gd name="T33" fmla="*/ 207 h 226"/>
                    <a:gd name="T34" fmla="*/ 8 w 299"/>
                    <a:gd name="T35" fmla="*/ 193 h 226"/>
                    <a:gd name="T36" fmla="*/ 2 w 299"/>
                    <a:gd name="T37" fmla="*/ 177 h 226"/>
                    <a:gd name="T38" fmla="*/ 0 w 299"/>
                    <a:gd name="T39" fmla="*/ 160 h 226"/>
                    <a:gd name="T40" fmla="*/ 2 w 299"/>
                    <a:gd name="T41" fmla="*/ 144 h 226"/>
                    <a:gd name="T42" fmla="*/ 8 w 299"/>
                    <a:gd name="T43" fmla="*/ 129 h 226"/>
                    <a:gd name="T44" fmla="*/ 19 w 299"/>
                    <a:gd name="T45" fmla="*/ 116 h 226"/>
                    <a:gd name="T46" fmla="*/ 32 w 299"/>
                    <a:gd name="T47" fmla="*/ 104 h 226"/>
                    <a:gd name="T48" fmla="*/ 201 w 299"/>
                    <a:gd name="T49" fmla="*/ 8 h 226"/>
                    <a:gd name="T50" fmla="*/ 218 w 299"/>
                    <a:gd name="T51" fmla="*/ 2 h 226"/>
                    <a:gd name="T52" fmla="*/ 234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234" y="0"/>
                      </a:moveTo>
                      <a:lnTo>
                        <a:pt x="251" y="2"/>
                      </a:lnTo>
                      <a:lnTo>
                        <a:pt x="266" y="8"/>
                      </a:lnTo>
                      <a:lnTo>
                        <a:pt x="280" y="18"/>
                      </a:lnTo>
                      <a:lnTo>
                        <a:pt x="290" y="31"/>
                      </a:lnTo>
                      <a:lnTo>
                        <a:pt x="297" y="47"/>
                      </a:lnTo>
                      <a:lnTo>
                        <a:pt x="299" y="64"/>
                      </a:lnTo>
                      <a:lnTo>
                        <a:pt x="297" y="81"/>
                      </a:lnTo>
                      <a:lnTo>
                        <a:pt x="290" y="96"/>
                      </a:lnTo>
                      <a:lnTo>
                        <a:pt x="281" y="110"/>
                      </a:lnTo>
                      <a:lnTo>
                        <a:pt x="267" y="120"/>
                      </a:lnTo>
                      <a:lnTo>
                        <a:pt x="98" y="216"/>
                      </a:lnTo>
                      <a:lnTo>
                        <a:pt x="82" y="224"/>
                      </a:lnTo>
                      <a:lnTo>
                        <a:pt x="65" y="226"/>
                      </a:lnTo>
                      <a:lnTo>
                        <a:pt x="49" y="224"/>
                      </a:lnTo>
                      <a:lnTo>
                        <a:pt x="33" y="217"/>
                      </a:lnTo>
                      <a:lnTo>
                        <a:pt x="19" y="207"/>
                      </a:lnTo>
                      <a:lnTo>
                        <a:pt x="8" y="193"/>
                      </a:lnTo>
                      <a:lnTo>
                        <a:pt x="2" y="177"/>
                      </a:lnTo>
                      <a:lnTo>
                        <a:pt x="0" y="160"/>
                      </a:lnTo>
                      <a:lnTo>
                        <a:pt x="2" y="144"/>
                      </a:lnTo>
                      <a:lnTo>
                        <a:pt x="8" y="129"/>
                      </a:lnTo>
                      <a:lnTo>
                        <a:pt x="19" y="116"/>
                      </a:lnTo>
                      <a:lnTo>
                        <a:pt x="32" y="104"/>
                      </a:lnTo>
                      <a:lnTo>
                        <a:pt x="201" y="8"/>
                      </a:lnTo>
                      <a:lnTo>
                        <a:pt x="218" y="2"/>
                      </a:lnTo>
                      <a:lnTo>
                        <a:pt x="234"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22" name="Freeform 36"/>
                <p:cNvSpPr/>
                <p:nvPr/>
              </p:nvSpPr>
              <p:spPr bwMode="auto">
                <a:xfrm>
                  <a:off x="6894513" y="1320800"/>
                  <a:ext cx="25400" cy="34925"/>
                </a:xfrm>
                <a:custGeom>
                  <a:avLst/>
                  <a:gdLst>
                    <a:gd name="T0" fmla="*/ 162 w 228"/>
                    <a:gd name="T1" fmla="*/ 0 h 297"/>
                    <a:gd name="T2" fmla="*/ 179 w 228"/>
                    <a:gd name="T3" fmla="*/ 2 h 297"/>
                    <a:gd name="T4" fmla="*/ 195 w 228"/>
                    <a:gd name="T5" fmla="*/ 10 h 297"/>
                    <a:gd name="T6" fmla="*/ 209 w 228"/>
                    <a:gd name="T7" fmla="*/ 20 h 297"/>
                    <a:gd name="T8" fmla="*/ 219 w 228"/>
                    <a:gd name="T9" fmla="*/ 33 h 297"/>
                    <a:gd name="T10" fmla="*/ 226 w 228"/>
                    <a:gd name="T11" fmla="*/ 49 h 297"/>
                    <a:gd name="T12" fmla="*/ 228 w 228"/>
                    <a:gd name="T13" fmla="*/ 65 h 297"/>
                    <a:gd name="T14" fmla="*/ 226 w 228"/>
                    <a:gd name="T15" fmla="*/ 82 h 297"/>
                    <a:gd name="T16" fmla="*/ 219 w 228"/>
                    <a:gd name="T17" fmla="*/ 97 h 297"/>
                    <a:gd name="T18" fmla="*/ 121 w 228"/>
                    <a:gd name="T19" fmla="*/ 265 h 297"/>
                    <a:gd name="T20" fmla="*/ 111 w 228"/>
                    <a:gd name="T21" fmla="*/ 279 h 297"/>
                    <a:gd name="T22" fmla="*/ 97 w 228"/>
                    <a:gd name="T23" fmla="*/ 290 h 297"/>
                    <a:gd name="T24" fmla="*/ 82 w 228"/>
                    <a:gd name="T25" fmla="*/ 295 h 297"/>
                    <a:gd name="T26" fmla="*/ 65 w 228"/>
                    <a:gd name="T27" fmla="*/ 297 h 297"/>
                    <a:gd name="T28" fmla="*/ 49 w 228"/>
                    <a:gd name="T29" fmla="*/ 295 h 297"/>
                    <a:gd name="T30" fmla="*/ 33 w 228"/>
                    <a:gd name="T31" fmla="*/ 289 h 297"/>
                    <a:gd name="T32" fmla="*/ 18 w 228"/>
                    <a:gd name="T33" fmla="*/ 278 h 297"/>
                    <a:gd name="T34" fmla="*/ 9 w 228"/>
                    <a:gd name="T35" fmla="*/ 265 h 297"/>
                    <a:gd name="T36" fmla="*/ 2 w 228"/>
                    <a:gd name="T37" fmla="*/ 250 h 297"/>
                    <a:gd name="T38" fmla="*/ 0 w 228"/>
                    <a:gd name="T39" fmla="*/ 234 h 297"/>
                    <a:gd name="T40" fmla="*/ 2 w 228"/>
                    <a:gd name="T41" fmla="*/ 217 h 297"/>
                    <a:gd name="T42" fmla="*/ 9 w 228"/>
                    <a:gd name="T43" fmla="*/ 201 h 297"/>
                    <a:gd name="T44" fmla="*/ 106 w 228"/>
                    <a:gd name="T45" fmla="*/ 33 h 297"/>
                    <a:gd name="T46" fmla="*/ 117 w 228"/>
                    <a:gd name="T47" fmla="*/ 19 h 297"/>
                    <a:gd name="T48" fmla="*/ 131 w 228"/>
                    <a:gd name="T49" fmla="*/ 9 h 297"/>
                    <a:gd name="T50" fmla="*/ 146 w 228"/>
                    <a:gd name="T51" fmla="*/ 2 h 297"/>
                    <a:gd name="T52" fmla="*/ 162 w 228"/>
                    <a:gd name="T5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7">
                      <a:moveTo>
                        <a:pt x="162" y="0"/>
                      </a:moveTo>
                      <a:lnTo>
                        <a:pt x="179" y="2"/>
                      </a:lnTo>
                      <a:lnTo>
                        <a:pt x="195" y="10"/>
                      </a:lnTo>
                      <a:lnTo>
                        <a:pt x="209" y="20"/>
                      </a:lnTo>
                      <a:lnTo>
                        <a:pt x="219" y="33"/>
                      </a:lnTo>
                      <a:lnTo>
                        <a:pt x="226" y="49"/>
                      </a:lnTo>
                      <a:lnTo>
                        <a:pt x="228" y="65"/>
                      </a:lnTo>
                      <a:lnTo>
                        <a:pt x="226" y="82"/>
                      </a:lnTo>
                      <a:lnTo>
                        <a:pt x="219" y="97"/>
                      </a:lnTo>
                      <a:lnTo>
                        <a:pt x="121" y="265"/>
                      </a:lnTo>
                      <a:lnTo>
                        <a:pt x="111" y="279"/>
                      </a:lnTo>
                      <a:lnTo>
                        <a:pt x="97" y="290"/>
                      </a:lnTo>
                      <a:lnTo>
                        <a:pt x="82" y="295"/>
                      </a:lnTo>
                      <a:lnTo>
                        <a:pt x="65" y="297"/>
                      </a:lnTo>
                      <a:lnTo>
                        <a:pt x="49" y="295"/>
                      </a:lnTo>
                      <a:lnTo>
                        <a:pt x="33" y="289"/>
                      </a:lnTo>
                      <a:lnTo>
                        <a:pt x="18" y="278"/>
                      </a:lnTo>
                      <a:lnTo>
                        <a:pt x="9" y="265"/>
                      </a:lnTo>
                      <a:lnTo>
                        <a:pt x="2" y="250"/>
                      </a:lnTo>
                      <a:lnTo>
                        <a:pt x="0" y="234"/>
                      </a:lnTo>
                      <a:lnTo>
                        <a:pt x="2" y="217"/>
                      </a:lnTo>
                      <a:lnTo>
                        <a:pt x="9" y="201"/>
                      </a:lnTo>
                      <a:lnTo>
                        <a:pt x="106" y="33"/>
                      </a:lnTo>
                      <a:lnTo>
                        <a:pt x="117" y="19"/>
                      </a:lnTo>
                      <a:lnTo>
                        <a:pt x="131" y="9"/>
                      </a:lnTo>
                      <a:lnTo>
                        <a:pt x="146" y="2"/>
                      </a:lnTo>
                      <a:lnTo>
                        <a:pt x="16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23" name="Freeform 37"/>
                <p:cNvSpPr/>
                <p:nvPr/>
              </p:nvSpPr>
              <p:spPr bwMode="auto">
                <a:xfrm>
                  <a:off x="6811963" y="1409700"/>
                  <a:ext cx="34925" cy="114300"/>
                </a:xfrm>
                <a:custGeom>
                  <a:avLst/>
                  <a:gdLst>
                    <a:gd name="T0" fmla="*/ 157 w 313"/>
                    <a:gd name="T1" fmla="*/ 0 h 1007"/>
                    <a:gd name="T2" fmla="*/ 189 w 313"/>
                    <a:gd name="T3" fmla="*/ 2 h 1007"/>
                    <a:gd name="T4" fmla="*/ 216 w 313"/>
                    <a:gd name="T5" fmla="*/ 7 h 1007"/>
                    <a:gd name="T6" fmla="*/ 242 w 313"/>
                    <a:gd name="T7" fmla="*/ 17 h 1007"/>
                    <a:gd name="T8" fmla="*/ 263 w 313"/>
                    <a:gd name="T9" fmla="*/ 31 h 1007"/>
                    <a:gd name="T10" fmla="*/ 281 w 313"/>
                    <a:gd name="T11" fmla="*/ 48 h 1007"/>
                    <a:gd name="T12" fmla="*/ 295 w 313"/>
                    <a:gd name="T13" fmla="*/ 68 h 1007"/>
                    <a:gd name="T14" fmla="*/ 306 w 313"/>
                    <a:gd name="T15" fmla="*/ 92 h 1007"/>
                    <a:gd name="T16" fmla="*/ 311 w 313"/>
                    <a:gd name="T17" fmla="*/ 120 h 1007"/>
                    <a:gd name="T18" fmla="*/ 313 w 313"/>
                    <a:gd name="T19" fmla="*/ 152 h 1007"/>
                    <a:gd name="T20" fmla="*/ 313 w 313"/>
                    <a:gd name="T21" fmla="*/ 380 h 1007"/>
                    <a:gd name="T22" fmla="*/ 312 w 313"/>
                    <a:gd name="T23" fmla="*/ 411 h 1007"/>
                    <a:gd name="T24" fmla="*/ 309 w 313"/>
                    <a:gd name="T25" fmla="*/ 442 h 1007"/>
                    <a:gd name="T26" fmla="*/ 306 w 313"/>
                    <a:gd name="T27" fmla="*/ 473 h 1007"/>
                    <a:gd name="T28" fmla="*/ 244 w 313"/>
                    <a:gd name="T29" fmla="*/ 934 h 1007"/>
                    <a:gd name="T30" fmla="*/ 240 w 313"/>
                    <a:gd name="T31" fmla="*/ 956 h 1007"/>
                    <a:gd name="T32" fmla="*/ 232 w 313"/>
                    <a:gd name="T33" fmla="*/ 974 h 1007"/>
                    <a:gd name="T34" fmla="*/ 223 w 313"/>
                    <a:gd name="T35" fmla="*/ 987 h 1007"/>
                    <a:gd name="T36" fmla="*/ 210 w 313"/>
                    <a:gd name="T37" fmla="*/ 996 h 1007"/>
                    <a:gd name="T38" fmla="*/ 195 w 313"/>
                    <a:gd name="T39" fmla="*/ 1002 h 1007"/>
                    <a:gd name="T40" fmla="*/ 177 w 313"/>
                    <a:gd name="T41" fmla="*/ 1006 h 1007"/>
                    <a:gd name="T42" fmla="*/ 157 w 313"/>
                    <a:gd name="T43" fmla="*/ 1007 h 1007"/>
                    <a:gd name="T44" fmla="*/ 137 w 313"/>
                    <a:gd name="T45" fmla="*/ 1006 h 1007"/>
                    <a:gd name="T46" fmla="*/ 118 w 313"/>
                    <a:gd name="T47" fmla="*/ 1002 h 1007"/>
                    <a:gd name="T48" fmla="*/ 104 w 313"/>
                    <a:gd name="T49" fmla="*/ 996 h 1007"/>
                    <a:gd name="T50" fmla="*/ 91 w 313"/>
                    <a:gd name="T51" fmla="*/ 987 h 1007"/>
                    <a:gd name="T52" fmla="*/ 81 w 313"/>
                    <a:gd name="T53" fmla="*/ 974 h 1007"/>
                    <a:gd name="T54" fmla="*/ 74 w 313"/>
                    <a:gd name="T55" fmla="*/ 956 h 1007"/>
                    <a:gd name="T56" fmla="*/ 70 w 313"/>
                    <a:gd name="T57" fmla="*/ 934 h 1007"/>
                    <a:gd name="T58" fmla="*/ 8 w 313"/>
                    <a:gd name="T59" fmla="*/ 473 h 1007"/>
                    <a:gd name="T60" fmla="*/ 5 w 313"/>
                    <a:gd name="T61" fmla="*/ 442 h 1007"/>
                    <a:gd name="T62" fmla="*/ 1 w 313"/>
                    <a:gd name="T63" fmla="*/ 411 h 1007"/>
                    <a:gd name="T64" fmla="*/ 0 w 313"/>
                    <a:gd name="T65" fmla="*/ 380 h 1007"/>
                    <a:gd name="T66" fmla="*/ 0 w 313"/>
                    <a:gd name="T67" fmla="*/ 152 h 1007"/>
                    <a:gd name="T68" fmla="*/ 3 w 313"/>
                    <a:gd name="T69" fmla="*/ 120 h 1007"/>
                    <a:gd name="T70" fmla="*/ 8 w 313"/>
                    <a:gd name="T71" fmla="*/ 92 h 1007"/>
                    <a:gd name="T72" fmla="*/ 18 w 313"/>
                    <a:gd name="T73" fmla="*/ 68 h 1007"/>
                    <a:gd name="T74" fmla="*/ 32 w 313"/>
                    <a:gd name="T75" fmla="*/ 48 h 1007"/>
                    <a:gd name="T76" fmla="*/ 50 w 313"/>
                    <a:gd name="T77" fmla="*/ 31 h 1007"/>
                    <a:gd name="T78" fmla="*/ 72 w 313"/>
                    <a:gd name="T79" fmla="*/ 17 h 1007"/>
                    <a:gd name="T80" fmla="*/ 97 w 313"/>
                    <a:gd name="T81" fmla="*/ 7 h 1007"/>
                    <a:gd name="T82" fmla="*/ 125 w 313"/>
                    <a:gd name="T83" fmla="*/ 2 h 1007"/>
                    <a:gd name="T84" fmla="*/ 157 w 313"/>
                    <a:gd name="T85"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1007">
                      <a:moveTo>
                        <a:pt x="157" y="0"/>
                      </a:moveTo>
                      <a:lnTo>
                        <a:pt x="189" y="2"/>
                      </a:lnTo>
                      <a:lnTo>
                        <a:pt x="216" y="7"/>
                      </a:lnTo>
                      <a:lnTo>
                        <a:pt x="242" y="17"/>
                      </a:lnTo>
                      <a:lnTo>
                        <a:pt x="263" y="31"/>
                      </a:lnTo>
                      <a:lnTo>
                        <a:pt x="281" y="48"/>
                      </a:lnTo>
                      <a:lnTo>
                        <a:pt x="295" y="68"/>
                      </a:lnTo>
                      <a:lnTo>
                        <a:pt x="306" y="92"/>
                      </a:lnTo>
                      <a:lnTo>
                        <a:pt x="311" y="120"/>
                      </a:lnTo>
                      <a:lnTo>
                        <a:pt x="313" y="152"/>
                      </a:lnTo>
                      <a:lnTo>
                        <a:pt x="313" y="380"/>
                      </a:lnTo>
                      <a:lnTo>
                        <a:pt x="312" y="411"/>
                      </a:lnTo>
                      <a:lnTo>
                        <a:pt x="309" y="442"/>
                      </a:lnTo>
                      <a:lnTo>
                        <a:pt x="306" y="473"/>
                      </a:lnTo>
                      <a:lnTo>
                        <a:pt x="244" y="934"/>
                      </a:lnTo>
                      <a:lnTo>
                        <a:pt x="240" y="956"/>
                      </a:lnTo>
                      <a:lnTo>
                        <a:pt x="232" y="974"/>
                      </a:lnTo>
                      <a:lnTo>
                        <a:pt x="223" y="987"/>
                      </a:lnTo>
                      <a:lnTo>
                        <a:pt x="210" y="996"/>
                      </a:lnTo>
                      <a:lnTo>
                        <a:pt x="195" y="1002"/>
                      </a:lnTo>
                      <a:lnTo>
                        <a:pt x="177" y="1006"/>
                      </a:lnTo>
                      <a:lnTo>
                        <a:pt x="157" y="1007"/>
                      </a:lnTo>
                      <a:lnTo>
                        <a:pt x="137" y="1006"/>
                      </a:lnTo>
                      <a:lnTo>
                        <a:pt x="118" y="1002"/>
                      </a:lnTo>
                      <a:lnTo>
                        <a:pt x="104" y="996"/>
                      </a:lnTo>
                      <a:lnTo>
                        <a:pt x="91" y="987"/>
                      </a:lnTo>
                      <a:lnTo>
                        <a:pt x="81" y="974"/>
                      </a:lnTo>
                      <a:lnTo>
                        <a:pt x="74" y="956"/>
                      </a:lnTo>
                      <a:lnTo>
                        <a:pt x="70" y="934"/>
                      </a:lnTo>
                      <a:lnTo>
                        <a:pt x="8" y="473"/>
                      </a:lnTo>
                      <a:lnTo>
                        <a:pt x="5" y="442"/>
                      </a:lnTo>
                      <a:lnTo>
                        <a:pt x="1" y="411"/>
                      </a:lnTo>
                      <a:lnTo>
                        <a:pt x="0" y="380"/>
                      </a:lnTo>
                      <a:lnTo>
                        <a:pt x="0" y="152"/>
                      </a:lnTo>
                      <a:lnTo>
                        <a:pt x="3" y="120"/>
                      </a:lnTo>
                      <a:lnTo>
                        <a:pt x="8" y="92"/>
                      </a:lnTo>
                      <a:lnTo>
                        <a:pt x="18" y="68"/>
                      </a:lnTo>
                      <a:lnTo>
                        <a:pt x="32" y="48"/>
                      </a:lnTo>
                      <a:lnTo>
                        <a:pt x="50" y="31"/>
                      </a:lnTo>
                      <a:lnTo>
                        <a:pt x="72" y="17"/>
                      </a:lnTo>
                      <a:lnTo>
                        <a:pt x="97" y="7"/>
                      </a:lnTo>
                      <a:lnTo>
                        <a:pt x="125" y="2"/>
                      </a:lnTo>
                      <a:lnTo>
                        <a:pt x="15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24" name="Freeform 38"/>
                <p:cNvSpPr/>
                <p:nvPr/>
              </p:nvSpPr>
              <p:spPr bwMode="auto">
                <a:xfrm>
                  <a:off x="6811963" y="1538288"/>
                  <a:ext cx="36512" cy="36513"/>
                </a:xfrm>
                <a:custGeom>
                  <a:avLst/>
                  <a:gdLst>
                    <a:gd name="T0" fmla="*/ 163 w 326"/>
                    <a:gd name="T1" fmla="*/ 0 h 323"/>
                    <a:gd name="T2" fmla="*/ 196 w 326"/>
                    <a:gd name="T3" fmla="*/ 4 h 323"/>
                    <a:gd name="T4" fmla="*/ 226 w 326"/>
                    <a:gd name="T5" fmla="*/ 13 h 323"/>
                    <a:gd name="T6" fmla="*/ 253 w 326"/>
                    <a:gd name="T7" fmla="*/ 28 h 323"/>
                    <a:gd name="T8" fmla="*/ 278 w 326"/>
                    <a:gd name="T9" fmla="*/ 47 h 323"/>
                    <a:gd name="T10" fmla="*/ 298 w 326"/>
                    <a:gd name="T11" fmla="*/ 71 h 323"/>
                    <a:gd name="T12" fmla="*/ 313 w 326"/>
                    <a:gd name="T13" fmla="*/ 99 h 323"/>
                    <a:gd name="T14" fmla="*/ 322 w 326"/>
                    <a:gd name="T15" fmla="*/ 129 h 323"/>
                    <a:gd name="T16" fmla="*/ 326 w 326"/>
                    <a:gd name="T17" fmla="*/ 161 h 323"/>
                    <a:gd name="T18" fmla="*/ 322 w 326"/>
                    <a:gd name="T19" fmla="*/ 194 h 323"/>
                    <a:gd name="T20" fmla="*/ 313 w 326"/>
                    <a:gd name="T21" fmla="*/ 225 h 323"/>
                    <a:gd name="T22" fmla="*/ 298 w 326"/>
                    <a:gd name="T23" fmla="*/ 252 h 323"/>
                    <a:gd name="T24" fmla="*/ 278 w 326"/>
                    <a:gd name="T25" fmla="*/ 275 h 323"/>
                    <a:gd name="T26" fmla="*/ 253 w 326"/>
                    <a:gd name="T27" fmla="*/ 295 h 323"/>
                    <a:gd name="T28" fmla="*/ 226 w 326"/>
                    <a:gd name="T29" fmla="*/ 310 h 323"/>
                    <a:gd name="T30" fmla="*/ 196 w 326"/>
                    <a:gd name="T31" fmla="*/ 320 h 323"/>
                    <a:gd name="T32" fmla="*/ 163 w 326"/>
                    <a:gd name="T33" fmla="*/ 323 h 323"/>
                    <a:gd name="T34" fmla="*/ 130 w 326"/>
                    <a:gd name="T35" fmla="*/ 320 h 323"/>
                    <a:gd name="T36" fmla="*/ 100 w 326"/>
                    <a:gd name="T37" fmla="*/ 310 h 323"/>
                    <a:gd name="T38" fmla="*/ 72 w 326"/>
                    <a:gd name="T39" fmla="*/ 295 h 323"/>
                    <a:gd name="T40" fmla="*/ 48 w 326"/>
                    <a:gd name="T41" fmla="*/ 275 h 323"/>
                    <a:gd name="T42" fmla="*/ 28 w 326"/>
                    <a:gd name="T43" fmla="*/ 252 h 323"/>
                    <a:gd name="T44" fmla="*/ 13 w 326"/>
                    <a:gd name="T45" fmla="*/ 225 h 323"/>
                    <a:gd name="T46" fmla="*/ 3 w 326"/>
                    <a:gd name="T47" fmla="*/ 194 h 323"/>
                    <a:gd name="T48" fmla="*/ 0 w 326"/>
                    <a:gd name="T49" fmla="*/ 161 h 323"/>
                    <a:gd name="T50" fmla="*/ 3 w 326"/>
                    <a:gd name="T51" fmla="*/ 129 h 323"/>
                    <a:gd name="T52" fmla="*/ 13 w 326"/>
                    <a:gd name="T53" fmla="*/ 99 h 323"/>
                    <a:gd name="T54" fmla="*/ 28 w 326"/>
                    <a:gd name="T55" fmla="*/ 71 h 323"/>
                    <a:gd name="T56" fmla="*/ 48 w 326"/>
                    <a:gd name="T57" fmla="*/ 47 h 323"/>
                    <a:gd name="T58" fmla="*/ 72 w 326"/>
                    <a:gd name="T59" fmla="*/ 28 h 323"/>
                    <a:gd name="T60" fmla="*/ 100 w 326"/>
                    <a:gd name="T61" fmla="*/ 13 h 323"/>
                    <a:gd name="T62" fmla="*/ 130 w 326"/>
                    <a:gd name="T63" fmla="*/ 4 h 323"/>
                    <a:gd name="T64" fmla="*/ 163 w 326"/>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 h="323">
                      <a:moveTo>
                        <a:pt x="163" y="0"/>
                      </a:moveTo>
                      <a:lnTo>
                        <a:pt x="196" y="4"/>
                      </a:lnTo>
                      <a:lnTo>
                        <a:pt x="226" y="13"/>
                      </a:lnTo>
                      <a:lnTo>
                        <a:pt x="253" y="28"/>
                      </a:lnTo>
                      <a:lnTo>
                        <a:pt x="278" y="47"/>
                      </a:lnTo>
                      <a:lnTo>
                        <a:pt x="298" y="71"/>
                      </a:lnTo>
                      <a:lnTo>
                        <a:pt x="313" y="99"/>
                      </a:lnTo>
                      <a:lnTo>
                        <a:pt x="322" y="129"/>
                      </a:lnTo>
                      <a:lnTo>
                        <a:pt x="326" y="161"/>
                      </a:lnTo>
                      <a:lnTo>
                        <a:pt x="322" y="194"/>
                      </a:lnTo>
                      <a:lnTo>
                        <a:pt x="313" y="225"/>
                      </a:lnTo>
                      <a:lnTo>
                        <a:pt x="298" y="252"/>
                      </a:lnTo>
                      <a:lnTo>
                        <a:pt x="278" y="275"/>
                      </a:lnTo>
                      <a:lnTo>
                        <a:pt x="253" y="295"/>
                      </a:lnTo>
                      <a:lnTo>
                        <a:pt x="226" y="310"/>
                      </a:lnTo>
                      <a:lnTo>
                        <a:pt x="196" y="320"/>
                      </a:lnTo>
                      <a:lnTo>
                        <a:pt x="163" y="323"/>
                      </a:lnTo>
                      <a:lnTo>
                        <a:pt x="130" y="320"/>
                      </a:lnTo>
                      <a:lnTo>
                        <a:pt x="100" y="310"/>
                      </a:lnTo>
                      <a:lnTo>
                        <a:pt x="72" y="295"/>
                      </a:lnTo>
                      <a:lnTo>
                        <a:pt x="48" y="275"/>
                      </a:lnTo>
                      <a:lnTo>
                        <a:pt x="28" y="252"/>
                      </a:lnTo>
                      <a:lnTo>
                        <a:pt x="13" y="225"/>
                      </a:lnTo>
                      <a:lnTo>
                        <a:pt x="3" y="194"/>
                      </a:lnTo>
                      <a:lnTo>
                        <a:pt x="0" y="161"/>
                      </a:lnTo>
                      <a:lnTo>
                        <a:pt x="3" y="129"/>
                      </a:lnTo>
                      <a:lnTo>
                        <a:pt x="13" y="99"/>
                      </a:lnTo>
                      <a:lnTo>
                        <a:pt x="28" y="71"/>
                      </a:lnTo>
                      <a:lnTo>
                        <a:pt x="48" y="47"/>
                      </a:lnTo>
                      <a:lnTo>
                        <a:pt x="72" y="28"/>
                      </a:lnTo>
                      <a:lnTo>
                        <a:pt x="100" y="13"/>
                      </a:lnTo>
                      <a:lnTo>
                        <a:pt x="130" y="4"/>
                      </a:lnTo>
                      <a:lnTo>
                        <a:pt x="163"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grpSp>
        </p:grpSp>
        <p:grpSp>
          <p:nvGrpSpPr>
            <p:cNvPr id="104" name="Group 103"/>
            <p:cNvGrpSpPr/>
            <p:nvPr/>
          </p:nvGrpSpPr>
          <p:grpSpPr>
            <a:xfrm>
              <a:off x="6371006" y="5558946"/>
              <a:ext cx="1252635" cy="1252635"/>
              <a:chOff x="6867086" y="5558946"/>
              <a:chExt cx="1252635" cy="1252635"/>
            </a:xfrm>
          </p:grpSpPr>
          <p:sp>
            <p:nvSpPr>
              <p:cNvPr id="105" name="Oval 104"/>
              <p:cNvSpPr/>
              <p:nvPr/>
            </p:nvSpPr>
            <p:spPr>
              <a:xfrm>
                <a:off x="6867086" y="5558946"/>
                <a:ext cx="1252635" cy="1252635"/>
              </a:xfrm>
              <a:prstGeom prst="ellipse">
                <a:avLst/>
              </a:prstGeom>
              <a:gradFill>
                <a:gsLst>
                  <a:gs pos="81000">
                    <a:srgbClr val="0F608D"/>
                  </a:gs>
                  <a:gs pos="0">
                    <a:srgbClr val="0F608D">
                      <a:lumMod val="60000"/>
                      <a:lumOff val="40000"/>
                    </a:srgbClr>
                  </a:gs>
                  <a:gs pos="100000">
                    <a:srgbClr val="0F608D">
                      <a:lumMod val="50000"/>
                    </a:srgbClr>
                  </a:gs>
                </a:gsLst>
                <a:path path="circle">
                  <a:fillToRect l="50000" t="50000" r="50000" b="50000"/>
                </a:path>
              </a:gradFill>
              <a:ln w="25400" cap="flat" cmpd="sng" algn="ctr">
                <a:noFill/>
                <a:prstDash val="solid"/>
              </a:ln>
              <a:effectLst/>
            </p:spPr>
            <p:txBody>
              <a:bodyPr lIns="0" tIns="0" rIns="0" bIns="0" rtlCol="0" anchor="ctr"/>
              <a:lstStyle/>
              <a:p>
                <a:pPr algn="ctr" defTabSz="913765">
                  <a:defRPr/>
                </a:pPr>
                <a:endParaRPr lang="en-US" sz="1350" kern="0" dirty="0">
                  <a:solidFill>
                    <a:prstClr val="white"/>
                  </a:solidFill>
                  <a:latin typeface="Arial" panose="020B0604020202020204" pitchFamily="34" charset="0"/>
                  <a:cs typeface="Arial" panose="020B0604020202020204" pitchFamily="34" charset="0"/>
                </a:endParaRPr>
              </a:p>
            </p:txBody>
          </p:sp>
          <p:grpSp>
            <p:nvGrpSpPr>
              <p:cNvPr id="106" name="Group 105"/>
              <p:cNvGrpSpPr/>
              <p:nvPr/>
            </p:nvGrpSpPr>
            <p:grpSpPr>
              <a:xfrm>
                <a:off x="7181707" y="5913078"/>
                <a:ext cx="623398" cy="544373"/>
                <a:chOff x="9005880" y="1238250"/>
                <a:chExt cx="1465271" cy="1279526"/>
              </a:xfrm>
              <a:solidFill>
                <a:sysClr val="window" lastClr="FFFFFF"/>
              </a:solidFill>
            </p:grpSpPr>
            <p:sp>
              <p:nvSpPr>
                <p:cNvPr id="107" name="Freeform 53"/>
                <p:cNvSpPr/>
                <p:nvPr/>
              </p:nvSpPr>
              <p:spPr bwMode="auto">
                <a:xfrm>
                  <a:off x="9983779" y="1420812"/>
                  <a:ext cx="201613" cy="411163"/>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08" name="Freeform 54"/>
                <p:cNvSpPr>
                  <a:spLocks noEditPoints="1"/>
                </p:cNvSpPr>
                <p:nvPr/>
              </p:nvSpPr>
              <p:spPr bwMode="auto">
                <a:xfrm>
                  <a:off x="9696451" y="1238250"/>
                  <a:ext cx="774700" cy="774700"/>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09" name="Freeform 55"/>
                <p:cNvSpPr/>
                <p:nvPr/>
              </p:nvSpPr>
              <p:spPr bwMode="auto">
                <a:xfrm>
                  <a:off x="9409106" y="2049464"/>
                  <a:ext cx="1062038" cy="468312"/>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sp>
              <p:nvSpPr>
                <p:cNvPr id="110" name="Freeform 56"/>
                <p:cNvSpPr>
                  <a:spLocks noEditPoints="1"/>
                </p:cNvSpPr>
                <p:nvPr/>
              </p:nvSpPr>
              <p:spPr bwMode="auto">
                <a:xfrm>
                  <a:off x="9005880" y="2062163"/>
                  <a:ext cx="336550" cy="433387"/>
                </a:xfrm>
                <a:custGeom>
                  <a:avLst/>
                  <a:gdLst>
                    <a:gd name="T0" fmla="*/ 440 w 849"/>
                    <a:gd name="T1" fmla="*/ 654 h 1093"/>
                    <a:gd name="T2" fmla="*/ 408 w 849"/>
                    <a:gd name="T3" fmla="*/ 658 h 1093"/>
                    <a:gd name="T4" fmla="*/ 379 w 849"/>
                    <a:gd name="T5" fmla="*/ 667 h 1093"/>
                    <a:gd name="T6" fmla="*/ 352 w 849"/>
                    <a:gd name="T7" fmla="*/ 681 h 1093"/>
                    <a:gd name="T8" fmla="*/ 328 w 849"/>
                    <a:gd name="T9" fmla="*/ 700 h 1093"/>
                    <a:gd name="T10" fmla="*/ 309 w 849"/>
                    <a:gd name="T11" fmla="*/ 724 h 1093"/>
                    <a:gd name="T12" fmla="*/ 295 w 849"/>
                    <a:gd name="T13" fmla="*/ 749 h 1093"/>
                    <a:gd name="T14" fmla="*/ 286 w 849"/>
                    <a:gd name="T15" fmla="*/ 780 h 1093"/>
                    <a:gd name="T16" fmla="*/ 282 w 849"/>
                    <a:gd name="T17" fmla="*/ 811 h 1093"/>
                    <a:gd name="T18" fmla="*/ 286 w 849"/>
                    <a:gd name="T19" fmla="*/ 842 h 1093"/>
                    <a:gd name="T20" fmla="*/ 295 w 849"/>
                    <a:gd name="T21" fmla="*/ 873 h 1093"/>
                    <a:gd name="T22" fmla="*/ 309 w 849"/>
                    <a:gd name="T23" fmla="*/ 899 h 1093"/>
                    <a:gd name="T24" fmla="*/ 328 w 849"/>
                    <a:gd name="T25" fmla="*/ 923 h 1093"/>
                    <a:gd name="T26" fmla="*/ 352 w 849"/>
                    <a:gd name="T27" fmla="*/ 942 h 1093"/>
                    <a:gd name="T28" fmla="*/ 379 w 849"/>
                    <a:gd name="T29" fmla="*/ 956 h 1093"/>
                    <a:gd name="T30" fmla="*/ 408 w 849"/>
                    <a:gd name="T31" fmla="*/ 965 h 1093"/>
                    <a:gd name="T32" fmla="*/ 440 w 849"/>
                    <a:gd name="T33" fmla="*/ 969 h 1093"/>
                    <a:gd name="T34" fmla="*/ 472 w 849"/>
                    <a:gd name="T35" fmla="*/ 965 h 1093"/>
                    <a:gd name="T36" fmla="*/ 501 w 849"/>
                    <a:gd name="T37" fmla="*/ 956 h 1093"/>
                    <a:gd name="T38" fmla="*/ 528 w 849"/>
                    <a:gd name="T39" fmla="*/ 942 h 1093"/>
                    <a:gd name="T40" fmla="*/ 551 w 849"/>
                    <a:gd name="T41" fmla="*/ 923 h 1093"/>
                    <a:gd name="T42" fmla="*/ 570 w 849"/>
                    <a:gd name="T43" fmla="*/ 899 h 1093"/>
                    <a:gd name="T44" fmla="*/ 585 w 849"/>
                    <a:gd name="T45" fmla="*/ 873 h 1093"/>
                    <a:gd name="T46" fmla="*/ 594 w 849"/>
                    <a:gd name="T47" fmla="*/ 842 h 1093"/>
                    <a:gd name="T48" fmla="*/ 597 w 849"/>
                    <a:gd name="T49" fmla="*/ 811 h 1093"/>
                    <a:gd name="T50" fmla="*/ 594 w 849"/>
                    <a:gd name="T51" fmla="*/ 780 h 1093"/>
                    <a:gd name="T52" fmla="*/ 585 w 849"/>
                    <a:gd name="T53" fmla="*/ 749 h 1093"/>
                    <a:gd name="T54" fmla="*/ 570 w 849"/>
                    <a:gd name="T55" fmla="*/ 724 h 1093"/>
                    <a:gd name="T56" fmla="*/ 551 w 849"/>
                    <a:gd name="T57" fmla="*/ 700 h 1093"/>
                    <a:gd name="T58" fmla="*/ 528 w 849"/>
                    <a:gd name="T59" fmla="*/ 681 h 1093"/>
                    <a:gd name="T60" fmla="*/ 501 w 849"/>
                    <a:gd name="T61" fmla="*/ 667 h 1093"/>
                    <a:gd name="T62" fmla="*/ 472 w 849"/>
                    <a:gd name="T63" fmla="*/ 658 h 1093"/>
                    <a:gd name="T64" fmla="*/ 440 w 849"/>
                    <a:gd name="T65" fmla="*/ 654 h 1093"/>
                    <a:gd name="T66" fmla="*/ 206 w 849"/>
                    <a:gd name="T67" fmla="*/ 0 h 1093"/>
                    <a:gd name="T68" fmla="*/ 775 w 849"/>
                    <a:gd name="T69" fmla="*/ 28 h 1093"/>
                    <a:gd name="T70" fmla="*/ 796 w 849"/>
                    <a:gd name="T71" fmla="*/ 32 h 1093"/>
                    <a:gd name="T72" fmla="*/ 814 w 849"/>
                    <a:gd name="T73" fmla="*/ 41 h 1093"/>
                    <a:gd name="T74" fmla="*/ 830 w 849"/>
                    <a:gd name="T75" fmla="*/ 55 h 1093"/>
                    <a:gd name="T76" fmla="*/ 841 w 849"/>
                    <a:gd name="T77" fmla="*/ 72 h 1093"/>
                    <a:gd name="T78" fmla="*/ 848 w 849"/>
                    <a:gd name="T79" fmla="*/ 91 h 1093"/>
                    <a:gd name="T80" fmla="*/ 849 w 849"/>
                    <a:gd name="T81" fmla="*/ 112 h 1093"/>
                    <a:gd name="T82" fmla="*/ 780 w 849"/>
                    <a:gd name="T83" fmla="*/ 1016 h 1093"/>
                    <a:gd name="T84" fmla="*/ 775 w 849"/>
                    <a:gd name="T85" fmla="*/ 1037 h 1093"/>
                    <a:gd name="T86" fmla="*/ 765 w 849"/>
                    <a:gd name="T87" fmla="*/ 1056 h 1093"/>
                    <a:gd name="T88" fmla="*/ 752 w 849"/>
                    <a:gd name="T89" fmla="*/ 1072 h 1093"/>
                    <a:gd name="T90" fmla="*/ 735 w 849"/>
                    <a:gd name="T91" fmla="*/ 1083 h 1093"/>
                    <a:gd name="T92" fmla="*/ 715 w 849"/>
                    <a:gd name="T93" fmla="*/ 1091 h 1093"/>
                    <a:gd name="T94" fmla="*/ 693 w 849"/>
                    <a:gd name="T95" fmla="*/ 1093 h 1093"/>
                    <a:gd name="T96" fmla="*/ 63 w 849"/>
                    <a:gd name="T97" fmla="*/ 1093 h 1093"/>
                    <a:gd name="T98" fmla="*/ 43 w 849"/>
                    <a:gd name="T99" fmla="*/ 1090 h 1093"/>
                    <a:gd name="T100" fmla="*/ 25 w 849"/>
                    <a:gd name="T101" fmla="*/ 1081 h 1093"/>
                    <a:gd name="T102" fmla="*/ 12 w 849"/>
                    <a:gd name="T103" fmla="*/ 1068 h 1093"/>
                    <a:gd name="T104" fmla="*/ 3 w 849"/>
                    <a:gd name="T105" fmla="*/ 1051 h 1093"/>
                    <a:gd name="T106" fmla="*/ 0 w 849"/>
                    <a:gd name="T107" fmla="*/ 1032 h 1093"/>
                    <a:gd name="T108" fmla="*/ 2 w 849"/>
                    <a:gd name="T109" fmla="*/ 1012 h 1093"/>
                    <a:gd name="T110" fmla="*/ 106 w 849"/>
                    <a:gd name="T111" fmla="*/ 74 h 1093"/>
                    <a:gd name="T112" fmla="*/ 114 w 849"/>
                    <a:gd name="T113" fmla="*/ 54 h 1093"/>
                    <a:gd name="T114" fmla="*/ 127 w 849"/>
                    <a:gd name="T115" fmla="*/ 36 h 1093"/>
                    <a:gd name="T116" fmla="*/ 143 w 849"/>
                    <a:gd name="T117" fmla="*/ 20 h 1093"/>
                    <a:gd name="T118" fmla="*/ 162 w 849"/>
                    <a:gd name="T119" fmla="*/ 9 h 1093"/>
                    <a:gd name="T120" fmla="*/ 184 w 849"/>
                    <a:gd name="T121" fmla="*/ 2 h 1093"/>
                    <a:gd name="T122" fmla="*/ 206 w 849"/>
                    <a:gd name="T123"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1093">
                      <a:moveTo>
                        <a:pt x="440" y="654"/>
                      </a:moveTo>
                      <a:lnTo>
                        <a:pt x="408" y="658"/>
                      </a:lnTo>
                      <a:lnTo>
                        <a:pt x="379" y="667"/>
                      </a:lnTo>
                      <a:lnTo>
                        <a:pt x="352" y="681"/>
                      </a:lnTo>
                      <a:lnTo>
                        <a:pt x="328" y="700"/>
                      </a:lnTo>
                      <a:lnTo>
                        <a:pt x="309" y="724"/>
                      </a:lnTo>
                      <a:lnTo>
                        <a:pt x="295" y="749"/>
                      </a:lnTo>
                      <a:lnTo>
                        <a:pt x="286" y="780"/>
                      </a:lnTo>
                      <a:lnTo>
                        <a:pt x="282" y="811"/>
                      </a:lnTo>
                      <a:lnTo>
                        <a:pt x="286" y="842"/>
                      </a:lnTo>
                      <a:lnTo>
                        <a:pt x="295" y="873"/>
                      </a:lnTo>
                      <a:lnTo>
                        <a:pt x="309" y="899"/>
                      </a:lnTo>
                      <a:lnTo>
                        <a:pt x="328" y="923"/>
                      </a:lnTo>
                      <a:lnTo>
                        <a:pt x="352" y="942"/>
                      </a:lnTo>
                      <a:lnTo>
                        <a:pt x="379" y="956"/>
                      </a:lnTo>
                      <a:lnTo>
                        <a:pt x="408" y="965"/>
                      </a:lnTo>
                      <a:lnTo>
                        <a:pt x="440" y="969"/>
                      </a:lnTo>
                      <a:lnTo>
                        <a:pt x="472" y="965"/>
                      </a:lnTo>
                      <a:lnTo>
                        <a:pt x="501" y="956"/>
                      </a:lnTo>
                      <a:lnTo>
                        <a:pt x="528" y="942"/>
                      </a:lnTo>
                      <a:lnTo>
                        <a:pt x="551" y="923"/>
                      </a:lnTo>
                      <a:lnTo>
                        <a:pt x="570" y="899"/>
                      </a:lnTo>
                      <a:lnTo>
                        <a:pt x="585" y="873"/>
                      </a:lnTo>
                      <a:lnTo>
                        <a:pt x="594" y="842"/>
                      </a:lnTo>
                      <a:lnTo>
                        <a:pt x="597" y="811"/>
                      </a:lnTo>
                      <a:lnTo>
                        <a:pt x="594" y="780"/>
                      </a:lnTo>
                      <a:lnTo>
                        <a:pt x="585" y="749"/>
                      </a:lnTo>
                      <a:lnTo>
                        <a:pt x="570" y="724"/>
                      </a:lnTo>
                      <a:lnTo>
                        <a:pt x="551" y="700"/>
                      </a:lnTo>
                      <a:lnTo>
                        <a:pt x="528" y="681"/>
                      </a:lnTo>
                      <a:lnTo>
                        <a:pt x="501" y="667"/>
                      </a:lnTo>
                      <a:lnTo>
                        <a:pt x="472" y="658"/>
                      </a:lnTo>
                      <a:lnTo>
                        <a:pt x="440" y="654"/>
                      </a:lnTo>
                      <a:close/>
                      <a:moveTo>
                        <a:pt x="206" y="0"/>
                      </a:moveTo>
                      <a:lnTo>
                        <a:pt x="775" y="28"/>
                      </a:lnTo>
                      <a:lnTo>
                        <a:pt x="796" y="32"/>
                      </a:lnTo>
                      <a:lnTo>
                        <a:pt x="814" y="41"/>
                      </a:lnTo>
                      <a:lnTo>
                        <a:pt x="830" y="55"/>
                      </a:lnTo>
                      <a:lnTo>
                        <a:pt x="841" y="72"/>
                      </a:lnTo>
                      <a:lnTo>
                        <a:pt x="848" y="91"/>
                      </a:lnTo>
                      <a:lnTo>
                        <a:pt x="849" y="112"/>
                      </a:lnTo>
                      <a:lnTo>
                        <a:pt x="780" y="1016"/>
                      </a:lnTo>
                      <a:lnTo>
                        <a:pt x="775" y="1037"/>
                      </a:lnTo>
                      <a:lnTo>
                        <a:pt x="765" y="1056"/>
                      </a:lnTo>
                      <a:lnTo>
                        <a:pt x="752" y="1072"/>
                      </a:lnTo>
                      <a:lnTo>
                        <a:pt x="735" y="1083"/>
                      </a:lnTo>
                      <a:lnTo>
                        <a:pt x="715" y="1091"/>
                      </a:lnTo>
                      <a:lnTo>
                        <a:pt x="693" y="1093"/>
                      </a:lnTo>
                      <a:lnTo>
                        <a:pt x="63" y="1093"/>
                      </a:lnTo>
                      <a:lnTo>
                        <a:pt x="43" y="1090"/>
                      </a:lnTo>
                      <a:lnTo>
                        <a:pt x="25" y="1081"/>
                      </a:lnTo>
                      <a:lnTo>
                        <a:pt x="12" y="1068"/>
                      </a:lnTo>
                      <a:lnTo>
                        <a:pt x="3" y="1051"/>
                      </a:lnTo>
                      <a:lnTo>
                        <a:pt x="0" y="1032"/>
                      </a:lnTo>
                      <a:lnTo>
                        <a:pt x="2" y="1012"/>
                      </a:lnTo>
                      <a:lnTo>
                        <a:pt x="106" y="74"/>
                      </a:lnTo>
                      <a:lnTo>
                        <a:pt x="114" y="54"/>
                      </a:lnTo>
                      <a:lnTo>
                        <a:pt x="127" y="36"/>
                      </a:lnTo>
                      <a:lnTo>
                        <a:pt x="143" y="20"/>
                      </a:lnTo>
                      <a:lnTo>
                        <a:pt x="162" y="9"/>
                      </a:lnTo>
                      <a:lnTo>
                        <a:pt x="184" y="2"/>
                      </a:lnTo>
                      <a:lnTo>
                        <a:pt x="206" y="0"/>
                      </a:lnTo>
                      <a:close/>
                    </a:path>
                  </a:pathLst>
                </a:custGeom>
                <a:grpFill/>
                <a:ln w="0">
                  <a:noFill/>
                  <a:prstDash val="solid"/>
                  <a:round/>
                </a:ln>
              </p:spPr>
              <p:txBody>
                <a:bodyPr vert="horz" wrap="square" lIns="68580" tIns="34290" rIns="68580" bIns="34290" numCol="1" anchor="t" anchorCtr="0" compatLnSpc="1"/>
                <a:lstStyle/>
                <a:p>
                  <a:pPr defTabSz="913765">
                    <a:defRPr/>
                  </a:pPr>
                  <a:endParaRPr lang="en-US" kern="0">
                    <a:solidFill>
                      <a:srgbClr val="000000"/>
                    </a:solidFill>
                    <a:latin typeface="Arial" panose="020B0604020202020204" pitchFamily="34" charset="0"/>
                    <a:cs typeface="Arial" panose="020B0604020202020204" pitchFamily="34" charset="0"/>
                  </a:endParaRPr>
                </a:p>
              </p:txBody>
            </p:sp>
          </p:grpSp>
        </p:grpSp>
      </p:grpSp>
      <p:pic>
        <p:nvPicPr>
          <p:cNvPr id="127" name="Picture 1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75956" y="4956281"/>
            <a:ext cx="2492945" cy="233714"/>
          </a:xfrm>
          <a:prstGeom prst="rect">
            <a:avLst/>
          </a:prstGeom>
        </p:spPr>
      </p:pic>
      <p:pic>
        <p:nvPicPr>
          <p:cNvPr id="129" name="Picture 1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428" y="4601754"/>
            <a:ext cx="3613756" cy="20455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2247307" y="996423"/>
            <a:ext cx="6626945" cy="969771"/>
          </a:xfrm>
        </p:spPr>
        <p:txBody>
          <a:bodyPr>
            <a:normAutofit fontScale="90000"/>
          </a:bodyPr>
          <a:lstStyle/>
          <a:p>
            <a:r>
              <a:rPr lang="en-US" dirty="0" err="1"/>
              <a:t>Hukum</a:t>
            </a:r>
            <a:r>
              <a:rPr lang="en-US" dirty="0"/>
              <a:t> </a:t>
            </a:r>
            <a:r>
              <a:rPr lang="en-US" dirty="0" err="1" smtClean="0"/>
              <a:t>Perkalian</a:t>
            </a:r>
            <a:br>
              <a:rPr lang="en-US" dirty="0"/>
            </a:br>
            <a:r>
              <a:rPr lang="en-US" dirty="0" err="1" smtClean="0"/>
              <a:t>kejadian</a:t>
            </a:r>
            <a:r>
              <a:rPr lang="en-US" dirty="0" smtClean="0"/>
              <a:t> </a:t>
            </a:r>
            <a:r>
              <a:rPr lang="en-US" dirty="0" err="1" smtClean="0"/>
              <a:t>Gabungan</a:t>
            </a:r>
            <a:br>
              <a:rPr lang="en-US" dirty="0" smtClean="0"/>
            </a:br>
            <a:r>
              <a:rPr lang="en-US" dirty="0" smtClean="0"/>
              <a:t>(</a:t>
            </a:r>
            <a:r>
              <a:rPr lang="en-US" dirty="0" err="1" smtClean="0"/>
              <a:t>INtersection</a:t>
            </a:r>
            <a:r>
              <a:rPr lang="en-US" dirty="0" smtClean="0"/>
              <a:t> </a:t>
            </a:r>
            <a:r>
              <a:rPr lang="en-US" dirty="0"/>
              <a:t>event )</a:t>
            </a:r>
            <a:endParaRPr lang="en-US" dirty="0"/>
          </a:p>
        </p:txBody>
      </p:sp>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sharpenSoften amount="50000"/>
                    </a14:imgEffect>
                  </a14:imgLayer>
                </a14:imgProps>
              </a:ext>
            </a:extLst>
          </a:blip>
          <a:stretch>
            <a:fillRect/>
          </a:stretch>
        </p:blipFill>
        <p:spPr>
          <a:xfrm>
            <a:off x="387619" y="2096262"/>
            <a:ext cx="5770865" cy="380287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169926"/>
            <a:ext cx="6457950" cy="969771"/>
          </a:xfrm>
        </p:spPr>
        <p:txBody>
          <a:bodyPr/>
          <a:lstStyle/>
          <a:p>
            <a:r>
              <a:rPr lang="en-US" dirty="0" err="1" smtClean="0"/>
              <a:t>Teorema</a:t>
            </a:r>
            <a:r>
              <a:rPr lang="en-US" dirty="0" smtClean="0"/>
              <a:t> Bayes</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0" y="2139697"/>
                <a:ext cx="3959352" cy="7822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e>
                          <m:r>
                            <a:rPr lang="en-US" sz="2400" i="1">
                              <a:latin typeface="Cambria Math" panose="02040503050406030204" pitchFamily="18" charset="0"/>
                            </a:rPr>
                            <m:t>𝐵</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num>
                        <m:den>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m:t>
                          </m:r>
                        </m:den>
                      </m:f>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0" y="2139697"/>
                <a:ext cx="3959352" cy="782265"/>
              </a:xfrm>
              <a:prstGeom prst="rect">
                <a:avLst/>
              </a:prstGeom>
              <a:blipFill rotWithShape="1">
                <a:blip r:embed="rId1"/>
                <a:stretch>
                  <a:fillRect/>
                </a:stretch>
              </a:blipFill>
            </p:spPr>
            <p:txBody>
              <a:bodyPr/>
              <a:lstStyle/>
              <a:p>
                <a:r>
                  <a:rPr lang="en-US">
                    <a:noFill/>
                  </a:rPr>
                  <a:t> </a:t>
                </a:r>
                <a:endParaRPr lang="en-US">
                  <a:noFill/>
                </a:endParaRPr>
              </a:p>
            </p:txBody>
          </p:sp>
        </mc:Fallback>
      </mc:AlternateContent>
      <p:graphicFrame>
        <p:nvGraphicFramePr>
          <p:cNvPr id="10" name="Diagram 9"/>
          <p:cNvGraphicFramePr/>
          <p:nvPr/>
        </p:nvGraphicFramePr>
        <p:xfrm>
          <a:off x="242316" y="3109468"/>
          <a:ext cx="8604504" cy="247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906205"/>
            <a:ext cx="6457950" cy="969771"/>
          </a:xfrm>
        </p:spPr>
        <p:txBody>
          <a:bodyPr/>
          <a:lstStyle/>
          <a:p>
            <a:r>
              <a:rPr lang="en-US" dirty="0" err="1" smtClean="0"/>
              <a:t>Teorema</a:t>
            </a:r>
            <a:r>
              <a:rPr lang="en-US" dirty="0" smtClean="0"/>
              <a:t> Bayes</a:t>
            </a:r>
            <a:endParaRPr lang="en-US" dirty="0"/>
          </a:p>
        </p:txBody>
      </p:sp>
      <p:sp>
        <p:nvSpPr>
          <p:cNvPr id="3" name="Rectangle 2"/>
          <p:cNvSpPr/>
          <p:nvPr/>
        </p:nvSpPr>
        <p:spPr>
          <a:xfrm>
            <a:off x="310896" y="1879093"/>
            <a:ext cx="9523476" cy="1546577"/>
          </a:xfrm>
          <a:prstGeom prst="rect">
            <a:avLst/>
          </a:prstGeom>
        </p:spPr>
        <p:txBody>
          <a:bodyPr wrap="square">
            <a:spAutoFit/>
          </a:bodyPr>
          <a:lstStyle/>
          <a:p>
            <a:r>
              <a:rPr lang="en-US" sz="1350" dirty="0" err="1"/>
              <a:t>Suatu</a:t>
            </a:r>
            <a:r>
              <a:rPr lang="en-US" sz="1350" dirty="0"/>
              <a:t> </a:t>
            </a:r>
            <a:r>
              <a:rPr lang="en-US" sz="1350" dirty="0" err="1"/>
              <a:t>perusahaan</a:t>
            </a:r>
            <a:r>
              <a:rPr lang="en-US" sz="1350" dirty="0"/>
              <a:t> </a:t>
            </a:r>
            <a:r>
              <a:rPr lang="en-US" sz="1350" dirty="0" err="1"/>
              <a:t>besar</a:t>
            </a:r>
            <a:r>
              <a:rPr lang="en-US" sz="1350" dirty="0"/>
              <a:t> </a:t>
            </a:r>
            <a:r>
              <a:rPr lang="en-US" sz="1350" dirty="0" err="1"/>
              <a:t>menggunakan</a:t>
            </a:r>
            <a:r>
              <a:rPr lang="en-US" sz="1350" dirty="0"/>
              <a:t> 3 hotel </a:t>
            </a:r>
            <a:r>
              <a:rPr lang="en-US" sz="1350" dirty="0" err="1"/>
              <a:t>sebagai</a:t>
            </a:r>
            <a:r>
              <a:rPr lang="en-US" sz="1350" dirty="0"/>
              <a:t> </a:t>
            </a:r>
            <a:r>
              <a:rPr lang="en-US" sz="1350" dirty="0" err="1"/>
              <a:t>tempat</a:t>
            </a:r>
            <a:r>
              <a:rPr lang="en-US" sz="1350" dirty="0"/>
              <a:t> </a:t>
            </a:r>
            <a:r>
              <a:rPr lang="en-US" sz="1350" dirty="0" err="1"/>
              <a:t>menginap</a:t>
            </a:r>
            <a:r>
              <a:rPr lang="en-US" sz="1350" dirty="0"/>
              <a:t> para </a:t>
            </a:r>
            <a:r>
              <a:rPr lang="en-US" sz="1350" dirty="0" err="1"/>
              <a:t>langganannya</a:t>
            </a:r>
            <a:r>
              <a:rPr lang="en-US" sz="1350" dirty="0"/>
              <a:t>. </a:t>
            </a:r>
            <a:endParaRPr lang="en-US" sz="1350" dirty="0"/>
          </a:p>
          <a:p>
            <a:r>
              <a:rPr lang="en-US" sz="1350" dirty="0"/>
              <a:t>Dari </a:t>
            </a:r>
            <a:r>
              <a:rPr lang="en-US" sz="1350" dirty="0" err="1"/>
              <a:t>pengalaman</a:t>
            </a:r>
            <a:r>
              <a:rPr lang="en-US" sz="1350" dirty="0"/>
              <a:t> yang </a:t>
            </a:r>
            <a:r>
              <a:rPr lang="en-US" sz="1350" dirty="0" err="1"/>
              <a:t>lalu</a:t>
            </a:r>
            <a:r>
              <a:rPr lang="en-US" sz="1350" dirty="0"/>
              <a:t> </a:t>
            </a:r>
            <a:r>
              <a:rPr lang="en-US" sz="1350" dirty="0" err="1"/>
              <a:t>diketahui</a:t>
            </a:r>
            <a:r>
              <a:rPr lang="en-US" sz="1350" dirty="0"/>
              <a:t> </a:t>
            </a:r>
            <a:r>
              <a:rPr lang="en-US" sz="1350" dirty="0" err="1"/>
              <a:t>bahwa</a:t>
            </a:r>
            <a:r>
              <a:rPr lang="en-US" sz="1350" dirty="0"/>
              <a:t> 20% </a:t>
            </a:r>
            <a:r>
              <a:rPr lang="en-US" sz="1350" dirty="0" err="1"/>
              <a:t>langganannya</a:t>
            </a:r>
            <a:r>
              <a:rPr lang="en-US" sz="1350" dirty="0"/>
              <a:t> </a:t>
            </a:r>
            <a:r>
              <a:rPr lang="en-US" sz="1350" dirty="0" err="1"/>
              <a:t>ditempatkan</a:t>
            </a:r>
            <a:r>
              <a:rPr lang="en-US" sz="1350" dirty="0"/>
              <a:t> di Hotel I, 50% di </a:t>
            </a:r>
            <a:endParaRPr lang="en-US" sz="1350" dirty="0"/>
          </a:p>
          <a:p>
            <a:r>
              <a:rPr lang="en-US" sz="1350" dirty="0"/>
              <a:t>Hotel B, </a:t>
            </a:r>
            <a:r>
              <a:rPr lang="en-US" sz="1350" dirty="0" err="1"/>
              <a:t>dan</a:t>
            </a:r>
            <a:r>
              <a:rPr lang="en-US" sz="1350" dirty="0"/>
              <a:t> 30% di Hotel S. </a:t>
            </a:r>
            <a:r>
              <a:rPr lang="en-US" sz="1350" dirty="0" err="1"/>
              <a:t>Bila</a:t>
            </a:r>
            <a:r>
              <a:rPr lang="en-US" sz="1350" dirty="0"/>
              <a:t> 5% </a:t>
            </a:r>
            <a:r>
              <a:rPr lang="en-US" sz="1350" dirty="0" err="1"/>
              <a:t>kamar</a:t>
            </a:r>
            <a:r>
              <a:rPr lang="en-US" sz="1350" dirty="0"/>
              <a:t> </a:t>
            </a:r>
            <a:r>
              <a:rPr lang="en-US" sz="1350" dirty="0" err="1"/>
              <a:t>mandi</a:t>
            </a:r>
            <a:r>
              <a:rPr lang="en-US" sz="1350" dirty="0"/>
              <a:t> di Hotel I </a:t>
            </a:r>
            <a:r>
              <a:rPr lang="en-US" sz="1350" dirty="0" err="1"/>
              <a:t>tidak</a:t>
            </a:r>
            <a:r>
              <a:rPr lang="en-US" sz="1350" dirty="0"/>
              <a:t> </a:t>
            </a:r>
            <a:r>
              <a:rPr lang="en-US" sz="1350" dirty="0" err="1"/>
              <a:t>berfungsi</a:t>
            </a:r>
            <a:r>
              <a:rPr lang="en-US" sz="1350" dirty="0"/>
              <a:t> </a:t>
            </a:r>
            <a:r>
              <a:rPr lang="en-US" sz="1350" dirty="0" err="1"/>
              <a:t>dengan</a:t>
            </a:r>
            <a:r>
              <a:rPr lang="en-US" sz="1350" dirty="0"/>
              <a:t> </a:t>
            </a:r>
            <a:r>
              <a:rPr lang="en-US" sz="1350" dirty="0" err="1"/>
              <a:t>baik</a:t>
            </a:r>
            <a:r>
              <a:rPr lang="en-US" sz="1350" dirty="0"/>
              <a:t>, 4% di </a:t>
            </a:r>
            <a:endParaRPr lang="en-US" sz="1350" dirty="0"/>
          </a:p>
          <a:p>
            <a:r>
              <a:rPr lang="en-US" sz="1350" dirty="0"/>
              <a:t>Hotel B, </a:t>
            </a:r>
            <a:r>
              <a:rPr lang="en-US" sz="1350" dirty="0" err="1"/>
              <a:t>dan</a:t>
            </a:r>
            <a:r>
              <a:rPr lang="en-US" sz="1350" dirty="0"/>
              <a:t> 8% di Hotel S, </a:t>
            </a:r>
            <a:r>
              <a:rPr lang="en-US" sz="1350" dirty="0" err="1"/>
              <a:t>berapa</a:t>
            </a:r>
            <a:r>
              <a:rPr lang="en-US" sz="1350" dirty="0"/>
              <a:t> </a:t>
            </a:r>
            <a:r>
              <a:rPr lang="en-US" sz="1350" dirty="0" err="1"/>
              <a:t>peluang</a:t>
            </a:r>
            <a:r>
              <a:rPr lang="en-US" sz="1350" dirty="0"/>
              <a:t> </a:t>
            </a:r>
            <a:r>
              <a:rPr lang="en-US" sz="1350" dirty="0" err="1"/>
              <a:t>bahwa</a:t>
            </a:r>
            <a:r>
              <a:rPr lang="en-US" sz="1350" dirty="0"/>
              <a:t>:</a:t>
            </a:r>
            <a:endParaRPr lang="en-US" sz="1350" dirty="0"/>
          </a:p>
          <a:p>
            <a:endParaRPr lang="en-US" sz="1350" dirty="0"/>
          </a:p>
          <a:p>
            <a:r>
              <a:rPr lang="en-US" sz="1350" dirty="0"/>
              <a:t>a) </a:t>
            </a:r>
            <a:r>
              <a:rPr lang="en-US" sz="1350" dirty="0" err="1"/>
              <a:t>Seorang</a:t>
            </a:r>
            <a:r>
              <a:rPr lang="en-US" sz="1350" dirty="0"/>
              <a:t> </a:t>
            </a:r>
            <a:r>
              <a:rPr lang="en-US" sz="1350" dirty="0" err="1"/>
              <a:t>langganan</a:t>
            </a:r>
            <a:r>
              <a:rPr lang="en-US" sz="1350" dirty="0"/>
              <a:t> </a:t>
            </a:r>
            <a:r>
              <a:rPr lang="en-US" sz="1350" dirty="0" err="1"/>
              <a:t>mendapat</a:t>
            </a:r>
            <a:r>
              <a:rPr lang="en-US" sz="1350" dirty="0"/>
              <a:t> </a:t>
            </a:r>
            <a:r>
              <a:rPr lang="en-US" sz="1350" dirty="0" err="1"/>
              <a:t>kamar</a:t>
            </a:r>
            <a:r>
              <a:rPr lang="en-US" sz="1350" dirty="0"/>
              <a:t> yang </a:t>
            </a:r>
            <a:r>
              <a:rPr lang="en-US" sz="1350" dirty="0" err="1"/>
              <a:t>kamar</a:t>
            </a:r>
            <a:r>
              <a:rPr lang="en-US" sz="1350" dirty="0"/>
              <a:t> </a:t>
            </a:r>
            <a:r>
              <a:rPr lang="en-US" sz="1350" dirty="0" err="1"/>
              <a:t>mandinya</a:t>
            </a:r>
            <a:r>
              <a:rPr lang="en-US" sz="1350" dirty="0"/>
              <a:t> </a:t>
            </a:r>
            <a:r>
              <a:rPr lang="en-US" sz="1350" dirty="0" err="1"/>
              <a:t>tidak</a:t>
            </a:r>
            <a:r>
              <a:rPr lang="en-US" sz="1350" dirty="0"/>
              <a:t> </a:t>
            </a:r>
            <a:r>
              <a:rPr lang="en-US" sz="1350" dirty="0" err="1"/>
              <a:t>baik</a:t>
            </a:r>
            <a:r>
              <a:rPr lang="en-US" sz="1350" dirty="0"/>
              <a:t>?</a:t>
            </a:r>
            <a:endParaRPr lang="en-US" sz="1350" dirty="0"/>
          </a:p>
          <a:p>
            <a:r>
              <a:rPr lang="en-US" sz="1350" dirty="0"/>
              <a:t>b) </a:t>
            </a:r>
            <a:r>
              <a:rPr lang="en-US" sz="1350" dirty="0" err="1"/>
              <a:t>Seseorang</a:t>
            </a:r>
            <a:r>
              <a:rPr lang="en-US" sz="1350" dirty="0"/>
              <a:t> yang </a:t>
            </a:r>
            <a:r>
              <a:rPr lang="en-US" sz="1350" dirty="0" err="1"/>
              <a:t>mendapat</a:t>
            </a:r>
            <a:r>
              <a:rPr lang="en-US" sz="1350" dirty="0"/>
              <a:t> </a:t>
            </a:r>
            <a:r>
              <a:rPr lang="en-US" sz="1350" dirty="0" err="1"/>
              <a:t>kamar</a:t>
            </a:r>
            <a:r>
              <a:rPr lang="en-US" sz="1350" dirty="0"/>
              <a:t> </a:t>
            </a:r>
            <a:r>
              <a:rPr lang="en-US" sz="1350" dirty="0" err="1"/>
              <a:t>mandi</a:t>
            </a:r>
            <a:r>
              <a:rPr lang="en-US" sz="1350" dirty="0"/>
              <a:t> yang </a:t>
            </a:r>
            <a:r>
              <a:rPr lang="en-US" sz="1350" dirty="0" err="1"/>
              <a:t>tidak</a:t>
            </a:r>
            <a:r>
              <a:rPr lang="en-US" sz="1350" dirty="0"/>
              <a:t> </a:t>
            </a:r>
            <a:r>
              <a:rPr lang="en-US" sz="1350" dirty="0" err="1"/>
              <a:t>baik</a:t>
            </a:r>
            <a:r>
              <a:rPr lang="en-US" sz="1350" dirty="0"/>
              <a:t> </a:t>
            </a:r>
            <a:r>
              <a:rPr lang="en-US" sz="1350" dirty="0" err="1"/>
              <a:t>ditempatkan</a:t>
            </a:r>
            <a:r>
              <a:rPr lang="en-US" sz="1350" dirty="0"/>
              <a:t> di Hotel S</a:t>
            </a:r>
            <a:endParaRPr lang="en-US" sz="1350" dirty="0"/>
          </a:p>
        </p:txBody>
      </p:sp>
      <p:sp>
        <p:nvSpPr>
          <p:cNvPr id="4" name="Rectangle 3"/>
          <p:cNvSpPr/>
          <p:nvPr/>
        </p:nvSpPr>
        <p:spPr>
          <a:xfrm>
            <a:off x="310896" y="3470644"/>
            <a:ext cx="4572000" cy="1338828"/>
          </a:xfrm>
          <a:prstGeom prst="rect">
            <a:avLst/>
          </a:prstGeom>
        </p:spPr>
        <p:txBody>
          <a:bodyPr>
            <a:spAutoFit/>
          </a:bodyPr>
          <a:lstStyle/>
          <a:p>
            <a:r>
              <a:rPr lang="nn-NO" sz="1350" dirty="0"/>
              <a:t>Diketahui:</a:t>
            </a:r>
            <a:endParaRPr lang="nn-NO" sz="1350" dirty="0"/>
          </a:p>
          <a:p>
            <a:r>
              <a:rPr lang="nn-NO" sz="1350" dirty="0"/>
              <a:t>A : seorang langganan mendapat kamar yang kamar mandinya tidak baik</a:t>
            </a:r>
            <a:endParaRPr lang="nn-NO" sz="1350" dirty="0"/>
          </a:p>
          <a:p>
            <a:r>
              <a:rPr lang="nn-NO" sz="1350" dirty="0"/>
              <a:t>B1 : penempatan di Hotel I</a:t>
            </a:r>
            <a:endParaRPr lang="nn-NO" sz="1350" dirty="0"/>
          </a:p>
          <a:p>
            <a:r>
              <a:rPr lang="nn-NO" sz="1350" dirty="0"/>
              <a:t>B2 : penempatan di Hotel B</a:t>
            </a:r>
            <a:endParaRPr lang="nn-NO" sz="1350" dirty="0"/>
          </a:p>
          <a:p>
            <a:r>
              <a:rPr lang="nn-NO" sz="1350" dirty="0"/>
              <a:t>B3 : penempatan di Hotel S</a:t>
            </a:r>
            <a:endParaRPr lang="nn-NO" sz="1350" dirty="0"/>
          </a:p>
        </p:txBody>
      </p:sp>
      <p:sp>
        <p:nvSpPr>
          <p:cNvPr id="6" name="Rectangle 5"/>
          <p:cNvSpPr/>
          <p:nvPr/>
        </p:nvSpPr>
        <p:spPr>
          <a:xfrm>
            <a:off x="4727448" y="3692792"/>
            <a:ext cx="4572000" cy="923330"/>
          </a:xfrm>
          <a:prstGeom prst="rect">
            <a:avLst/>
          </a:prstGeom>
        </p:spPr>
        <p:txBody>
          <a:bodyPr>
            <a:spAutoFit/>
          </a:bodyPr>
          <a:lstStyle/>
          <a:p>
            <a:r>
              <a:rPr lang="en-US" sz="1350" dirty="0"/>
              <a:t>P(B1) = 0.2; P(B2) = 0.5; </a:t>
            </a:r>
            <a:r>
              <a:rPr lang="en-US" sz="1350" dirty="0" err="1"/>
              <a:t>dan</a:t>
            </a:r>
            <a:r>
              <a:rPr lang="en-US" sz="1350" dirty="0"/>
              <a:t> P(B3) = 0.3;</a:t>
            </a:r>
            <a:endParaRPr lang="en-US" sz="1350" dirty="0"/>
          </a:p>
          <a:p>
            <a:r>
              <a:rPr lang="en-US" sz="1350" dirty="0"/>
              <a:t>P(A|B1) = 0.05; </a:t>
            </a:r>
            <a:endParaRPr lang="en-US" sz="1350" dirty="0"/>
          </a:p>
          <a:p>
            <a:r>
              <a:rPr lang="en-US" sz="1350" dirty="0"/>
              <a:t>P(A|B2) = 0.04;</a:t>
            </a:r>
            <a:endParaRPr lang="en-US" sz="1350" dirty="0"/>
          </a:p>
          <a:p>
            <a:r>
              <a:rPr lang="en-US" sz="1350" dirty="0"/>
              <a:t>P(A|B3) = 0.08;</a:t>
            </a:r>
            <a:endParaRPr lang="en-US" sz="1350" dirty="0"/>
          </a:p>
        </p:txBody>
      </p:sp>
      <mc:AlternateContent xmlns:mc="http://schemas.openxmlformats.org/markup-compatibility/2006">
        <mc:Choice xmlns:a14="http://schemas.microsoft.com/office/drawing/2010/main" Requires="a14">
          <p:sp>
            <p:nvSpPr>
              <p:cNvPr id="8" name="Rectangle 7"/>
              <p:cNvSpPr/>
              <p:nvPr/>
            </p:nvSpPr>
            <p:spPr>
              <a:xfrm>
                <a:off x="310896" y="4854446"/>
                <a:ext cx="8700516" cy="854401"/>
              </a:xfrm>
              <a:prstGeom prst="rect">
                <a:avLst/>
              </a:prstGeom>
            </p:spPr>
            <p:txBody>
              <a:bodyPr wrap="square">
                <a:spAutoFit/>
              </a:bodyPr>
              <a:lstStyle/>
              <a:p>
                <a:pPr marL="257175" indent="-257175">
                  <a:buAutoNum type="alphaLcPeriod"/>
                </a:pP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𝑘</m:t>
                                </m:r>
                              </m:sub>
                            </m:sSub>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𝑘</m:t>
                            </m:r>
                          </m:sub>
                        </m:sSub>
                        <m:r>
                          <a:rPr lang="en-US" i="1">
                            <a:latin typeface="Cambria Math" panose="02040503050406030204" pitchFamily="18" charset="0"/>
                          </a:rPr>
                          <m:t>)</m:t>
                        </m:r>
                      </m:e>
                    </m:nary>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0,05</m:t>
                        </m:r>
                      </m:e>
                    </m:d>
                    <m:d>
                      <m:dPr>
                        <m:ctrlPr>
                          <a:rPr lang="en-US" i="1">
                            <a:latin typeface="Cambria Math" panose="02040503050406030204" pitchFamily="18" charset="0"/>
                          </a:rPr>
                        </m:ctrlPr>
                      </m:dPr>
                      <m:e>
                        <m:r>
                          <a:rPr lang="en-US" i="1">
                            <a:latin typeface="Cambria Math" panose="02040503050406030204" pitchFamily="18" charset="0"/>
                          </a:rPr>
                          <m:t>0,02</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0,04</m:t>
                        </m:r>
                      </m:e>
                    </m:d>
                    <m:d>
                      <m:dPr>
                        <m:ctrlPr>
                          <a:rPr lang="en-US" i="1">
                            <a:latin typeface="Cambria Math" panose="02040503050406030204" pitchFamily="18" charset="0"/>
                          </a:rPr>
                        </m:ctrlPr>
                      </m:dPr>
                      <m:e>
                        <m:r>
                          <a:rPr lang="en-US" i="1">
                            <a:latin typeface="Cambria Math" panose="02040503050406030204" pitchFamily="18" charset="0"/>
                          </a:rPr>
                          <m:t>0,5</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0,08</m:t>
                        </m:r>
                      </m:e>
                    </m:d>
                    <m:d>
                      <m:dPr>
                        <m:ctrlPr>
                          <a:rPr lang="en-US" i="1">
                            <a:latin typeface="Cambria Math" panose="02040503050406030204" pitchFamily="18" charset="0"/>
                          </a:rPr>
                        </m:ctrlPr>
                      </m:dPr>
                      <m:e>
                        <m:r>
                          <a:rPr lang="en-US" i="1">
                            <a:latin typeface="Cambria Math" panose="02040503050406030204" pitchFamily="18" charset="0"/>
                          </a:rPr>
                          <m:t>0,3</m:t>
                        </m:r>
                      </m:e>
                    </m:d>
                    <m:r>
                      <a:rPr lang="en-US" i="1">
                        <a:latin typeface="Cambria Math" panose="02040503050406030204" pitchFamily="18" charset="0"/>
                      </a:rPr>
                      <m:t>=0,054</m:t>
                    </m:r>
                  </m:oMath>
                </a14:m>
                <a:endParaRPr lang="en-US" dirty="0"/>
              </a:p>
              <a:p>
                <a:pPr marL="257175" indent="-257175">
                  <a:buAutoNum type="alphaLcPeriod"/>
                </a:pP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3</m:t>
                            </m:r>
                          </m:sub>
                        </m:sSub>
                      </m:e>
                      <m:e>
                        <m:r>
                          <a:rPr lang="en-US" i="1">
                            <a:latin typeface="Cambria Math" panose="02040503050406030204" pitchFamily="18" charset="0"/>
                          </a:rPr>
                          <m:t>𝐴</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3</m:t>
                                </m:r>
                              </m:sub>
                            </m:sSub>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3</m:t>
                            </m:r>
                          </m:sub>
                        </m:sSub>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(0,08)(0,3)</m:t>
                        </m:r>
                      </m:num>
                      <m:den>
                        <m:r>
                          <a:rPr lang="en-US" i="1">
                            <a:latin typeface="Cambria Math" panose="02040503050406030204" pitchFamily="18" charset="0"/>
                          </a:rPr>
                          <m:t>0,054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9</m:t>
                        </m:r>
                      </m:den>
                    </m:f>
                  </m:oMath>
                </a14:m>
                <a:endParaRPr lang="en-US" sz="1350" dirty="0"/>
              </a:p>
            </p:txBody>
          </p:sp>
        </mc:Choice>
        <mc:Fallback>
          <p:sp>
            <p:nvSpPr>
              <p:cNvPr id="8" name="Rectangle 7"/>
              <p:cNvSpPr>
                <a:spLocks noRot="1" noChangeAspect="1" noMove="1" noResize="1" noEditPoints="1" noAdjustHandles="1" noChangeArrowheads="1" noChangeShapeType="1" noTextEdit="1"/>
              </p:cNvSpPr>
              <p:nvPr/>
            </p:nvSpPr>
            <p:spPr>
              <a:xfrm>
                <a:off x="310896" y="4854446"/>
                <a:ext cx="8700516" cy="854401"/>
              </a:xfrm>
              <a:prstGeom prst="rect">
                <a:avLst/>
              </a:prstGeom>
              <a:blipFill rotWithShape="1">
                <a:blip r:embed="rId1"/>
                <a:stretch>
                  <a:fillRect l="-491" t="-51429" b="-24286"/>
                </a:stretch>
              </a:blipFill>
            </p:spPr>
            <p:txBody>
              <a:bodyPr/>
              <a:lstStyle/>
              <a:p>
                <a:r>
                  <a:rPr lang="en-US">
                    <a:noFill/>
                  </a:rPr>
                  <a:t> </a:t>
                </a:r>
                <a:endParaRPr lang="en-US">
                  <a:noFill/>
                </a:endParaRP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67" y="615626"/>
            <a:ext cx="8670888" cy="1122561"/>
          </a:xfrm>
        </p:spPr>
        <p:txBody>
          <a:bodyPr>
            <a:normAutofit fontScale="90000"/>
          </a:bodyPr>
          <a:lstStyle/>
          <a:p>
            <a:r>
              <a:rPr lang="en-US" dirty="0" smtClean="0"/>
              <a:t>LOGICAL FRAMEWORK OF PROBABILITY</a:t>
            </a:r>
            <a:endParaRPr lang="en-US" dirty="0"/>
          </a:p>
        </p:txBody>
      </p:sp>
      <p:grpSp>
        <p:nvGrpSpPr>
          <p:cNvPr id="36" name="Group 28"/>
          <p:cNvGrpSpPr/>
          <p:nvPr/>
        </p:nvGrpSpPr>
        <p:grpSpPr>
          <a:xfrm>
            <a:off x="2626393" y="1995764"/>
            <a:ext cx="3680668" cy="2936664"/>
            <a:chOff x="2819400" y="1366779"/>
            <a:chExt cx="3048000" cy="2431883"/>
          </a:xfrm>
          <a:effectLst/>
        </p:grpSpPr>
        <p:sp>
          <p:nvSpPr>
            <p:cNvPr id="37" name="Oval 36"/>
            <p:cNvSpPr/>
            <p:nvPr/>
          </p:nvSpPr>
          <p:spPr>
            <a:xfrm>
              <a:off x="3930800" y="3543232"/>
              <a:ext cx="878720" cy="255430"/>
            </a:xfrm>
            <a:prstGeom prst="ellipse">
              <a:avLst/>
            </a:prstGeom>
            <a:noFill/>
            <a:ln w="25400" cap="flat" cmpd="sng" algn="ctr">
              <a:solidFill>
                <a:srgbClr val="0779B7"/>
              </a:solidFill>
              <a:prstDash val="solid"/>
            </a:ln>
            <a:effectLst/>
            <a:scene3d>
              <a:camera prst="perspectiveRelaxed" fov="7200000">
                <a:rot lat="18600000" lon="0" rev="0"/>
              </a:camera>
              <a:lightRig rig="threePt" dir="t"/>
            </a:scene3d>
            <a:sp3d prstMaterial="clear">
              <a:bevelT w="0" h="762000"/>
              <a:bevelB w="0" h="254000"/>
            </a:sp3d>
          </p:spPr>
          <p:txBody>
            <a:bodyPr rtlCol="0" anchor="ctr"/>
            <a:lstStyle/>
            <a:p>
              <a:pPr algn="ctr" defTabSz="913765">
                <a:defRPr/>
              </a:pPr>
              <a:endParaRPr lang="en-US" sz="2400" kern="0">
                <a:solidFill>
                  <a:prstClr val="white"/>
                </a:solidFill>
                <a:latin typeface="Calibri" panose="020F0502020204030204"/>
              </a:endParaRPr>
            </a:p>
          </p:txBody>
        </p:sp>
        <p:sp>
          <p:nvSpPr>
            <p:cNvPr id="38" name="Oval 37"/>
            <p:cNvSpPr/>
            <p:nvPr/>
          </p:nvSpPr>
          <p:spPr>
            <a:xfrm>
              <a:off x="3754464" y="3117404"/>
              <a:ext cx="1218275" cy="255430"/>
            </a:xfrm>
            <a:prstGeom prst="ellipse">
              <a:avLst/>
            </a:prstGeom>
            <a:noFill/>
            <a:ln w="25400" cap="flat" cmpd="sng" algn="ctr">
              <a:solidFill>
                <a:srgbClr val="0779B7"/>
              </a:solidFill>
              <a:prstDash val="solid"/>
            </a:ln>
            <a:effectLst/>
            <a:scene3d>
              <a:camera prst="perspectiveRelaxed" fov="6000000">
                <a:rot lat="20100000" lon="0" rev="0"/>
              </a:camera>
              <a:lightRig rig="threePt" dir="t"/>
            </a:scene3d>
            <a:sp3d prstMaterial="clear">
              <a:bevelT w="0" h="1689100"/>
              <a:bevelB w="0" h="254000"/>
            </a:sp3d>
          </p:spPr>
          <p:txBody>
            <a:bodyPr rtlCol="0" anchor="ctr"/>
            <a:lstStyle/>
            <a:p>
              <a:pPr algn="ctr" defTabSz="913765">
                <a:defRPr/>
              </a:pPr>
              <a:endParaRPr lang="en-US" sz="2400" kern="0">
                <a:solidFill>
                  <a:prstClr val="white"/>
                </a:solidFill>
                <a:latin typeface="Calibri" panose="020F0502020204030204"/>
              </a:endParaRPr>
            </a:p>
          </p:txBody>
        </p:sp>
        <p:sp>
          <p:nvSpPr>
            <p:cNvPr id="39" name="Oval 38"/>
            <p:cNvSpPr/>
            <p:nvPr/>
          </p:nvSpPr>
          <p:spPr>
            <a:xfrm>
              <a:off x="3541490" y="2630827"/>
              <a:ext cx="1643739" cy="344635"/>
            </a:xfrm>
            <a:prstGeom prst="ellipse">
              <a:avLst/>
            </a:prstGeom>
            <a:noFill/>
            <a:ln w="25400" cap="flat" cmpd="sng" algn="ctr">
              <a:solidFill>
                <a:srgbClr val="0779B7"/>
              </a:solidFill>
              <a:prstDash val="solid"/>
            </a:ln>
            <a:effectLst/>
            <a:scene3d>
              <a:camera prst="perspectiveRelaxed" fov="6000000">
                <a:rot lat="20100000" lon="0" rev="0"/>
              </a:camera>
              <a:lightRig rig="threePt" dir="t"/>
            </a:scene3d>
            <a:sp3d prstMaterial="clear">
              <a:bevelT w="0" h="1689100"/>
              <a:bevelB w="0" h="254000"/>
            </a:sp3d>
          </p:spPr>
          <p:txBody>
            <a:bodyPr rtlCol="0" anchor="ctr"/>
            <a:lstStyle/>
            <a:p>
              <a:pPr algn="ctr" defTabSz="913765">
                <a:defRPr/>
              </a:pPr>
              <a:endParaRPr lang="en-US" sz="2400" kern="0">
                <a:solidFill>
                  <a:prstClr val="white"/>
                </a:solidFill>
                <a:latin typeface="Calibri" panose="020F0502020204030204"/>
              </a:endParaRPr>
            </a:p>
          </p:txBody>
        </p:sp>
        <p:sp>
          <p:nvSpPr>
            <p:cNvPr id="40" name="Oval 39"/>
            <p:cNvSpPr/>
            <p:nvPr/>
          </p:nvSpPr>
          <p:spPr>
            <a:xfrm>
              <a:off x="3228791" y="1981864"/>
              <a:ext cx="2253980" cy="545395"/>
            </a:xfrm>
            <a:prstGeom prst="ellipse">
              <a:avLst/>
            </a:prstGeom>
            <a:noFill/>
            <a:ln w="25400" cap="flat" cmpd="sng" algn="ctr">
              <a:solidFill>
                <a:srgbClr val="0779B7"/>
              </a:solidFill>
              <a:prstDash val="solid"/>
            </a:ln>
            <a:effectLst/>
            <a:scene3d>
              <a:camera prst="perspectiveRelaxed" fov="6000000">
                <a:rot lat="19800000" lon="0" rev="0"/>
              </a:camera>
              <a:lightRig rig="threePt" dir="t"/>
            </a:scene3d>
            <a:sp3d prstMaterial="clear">
              <a:bevelT w="0" h="1689100"/>
              <a:bevelB w="0" h="254000"/>
            </a:sp3d>
          </p:spPr>
          <p:txBody>
            <a:bodyPr rtlCol="0" anchor="ctr"/>
            <a:lstStyle/>
            <a:p>
              <a:pPr algn="ctr" defTabSz="913765">
                <a:defRPr/>
              </a:pPr>
              <a:endParaRPr lang="en-US" sz="2400" kern="0">
                <a:solidFill>
                  <a:prstClr val="white"/>
                </a:solidFill>
                <a:latin typeface="Calibri" panose="020F0502020204030204"/>
              </a:endParaRPr>
            </a:p>
          </p:txBody>
        </p:sp>
        <p:sp>
          <p:nvSpPr>
            <p:cNvPr id="41" name="Oval 40"/>
            <p:cNvSpPr/>
            <p:nvPr/>
          </p:nvSpPr>
          <p:spPr>
            <a:xfrm>
              <a:off x="2819400" y="1366779"/>
              <a:ext cx="3048000" cy="685800"/>
            </a:xfrm>
            <a:prstGeom prst="ellipse">
              <a:avLst/>
            </a:prstGeom>
            <a:noFill/>
            <a:ln w="25400" cap="flat" cmpd="sng" algn="ctr">
              <a:solidFill>
                <a:srgbClr val="0779B7"/>
              </a:solidFill>
              <a:prstDash val="solid"/>
            </a:ln>
            <a:effectLst/>
            <a:scene3d>
              <a:camera prst="perspectiveRelaxed" fov="6000000">
                <a:rot lat="19800000" lon="0" rev="0"/>
              </a:camera>
              <a:lightRig rig="threePt" dir="t"/>
            </a:scene3d>
            <a:sp3d prstMaterial="clear">
              <a:bevelT w="0" h="1689100"/>
              <a:bevelB w="0" h="596900"/>
            </a:sp3d>
          </p:spPr>
          <p:txBody>
            <a:bodyPr rtlCol="0" anchor="ctr"/>
            <a:lstStyle/>
            <a:p>
              <a:pPr algn="ctr" defTabSz="913765">
                <a:defRPr/>
              </a:pPr>
              <a:endParaRPr lang="en-US" sz="2400" kern="0">
                <a:solidFill>
                  <a:prstClr val="white"/>
                </a:solidFill>
                <a:latin typeface="Calibri" panose="020F0502020204030204"/>
              </a:endParaRPr>
            </a:p>
          </p:txBody>
        </p:sp>
      </p:grpSp>
      <p:sp>
        <p:nvSpPr>
          <p:cNvPr id="42" name="TextBox 41"/>
          <p:cNvSpPr txBox="1"/>
          <p:nvPr/>
        </p:nvSpPr>
        <p:spPr>
          <a:xfrm flipH="1">
            <a:off x="6513559" y="2721414"/>
            <a:ext cx="2332406" cy="646331"/>
          </a:xfrm>
          <a:prstGeom prst="rect">
            <a:avLst/>
          </a:prstGeom>
          <a:noFill/>
        </p:spPr>
        <p:txBody>
          <a:bodyPr wrap="square" rtlCol="0" anchor="ctr">
            <a:spAutoFit/>
          </a:bodyPr>
          <a:lstStyle/>
          <a:p>
            <a:pPr defTabSz="913765"/>
            <a:r>
              <a:rPr lang="en-US" dirty="0" err="1">
                <a:solidFill>
                  <a:srgbClr val="595959"/>
                </a:solidFill>
                <a:latin typeface="Arial" panose="020B0604020202020204" pitchFamily="34" charset="0"/>
                <a:cs typeface="Arial" panose="020B0604020202020204" pitchFamily="34" charset="0"/>
              </a:rPr>
              <a:t>Kemungkinan</a:t>
            </a:r>
            <a:r>
              <a:rPr lang="en-US" dirty="0">
                <a:solidFill>
                  <a:srgbClr val="595959"/>
                </a:solidFill>
                <a:latin typeface="Arial" panose="020B0604020202020204" pitchFamily="34" charset="0"/>
                <a:cs typeface="Arial" panose="020B0604020202020204" pitchFamily="34" charset="0"/>
              </a:rPr>
              <a:t> </a:t>
            </a:r>
            <a:r>
              <a:rPr lang="en-US" dirty="0" err="1">
                <a:solidFill>
                  <a:srgbClr val="595959"/>
                </a:solidFill>
                <a:latin typeface="Arial" panose="020B0604020202020204" pitchFamily="34" charset="0"/>
                <a:cs typeface="Arial" panose="020B0604020202020204" pitchFamily="34" charset="0"/>
              </a:rPr>
              <a:t>tidak</a:t>
            </a:r>
            <a:r>
              <a:rPr lang="en-US" dirty="0">
                <a:solidFill>
                  <a:srgbClr val="595959"/>
                </a:solidFill>
                <a:latin typeface="Arial" panose="020B0604020202020204" pitchFamily="34" charset="0"/>
                <a:cs typeface="Arial" panose="020B0604020202020204" pitchFamily="34" charset="0"/>
              </a:rPr>
              <a:t> </a:t>
            </a:r>
            <a:r>
              <a:rPr lang="en-US" dirty="0" err="1">
                <a:solidFill>
                  <a:srgbClr val="595959"/>
                </a:solidFill>
                <a:latin typeface="Arial" panose="020B0604020202020204" pitchFamily="34" charset="0"/>
                <a:cs typeface="Arial" panose="020B0604020202020204" pitchFamily="34" charset="0"/>
              </a:rPr>
              <a:t>terjadi</a:t>
            </a:r>
            <a:endParaRPr lang="en-US" dirty="0">
              <a:solidFill>
                <a:srgbClr val="595959"/>
              </a:solidFill>
              <a:latin typeface="Arial" panose="020B0604020202020204" pitchFamily="34" charset="0"/>
              <a:cs typeface="Arial" panose="020B0604020202020204" pitchFamily="34" charset="0"/>
            </a:endParaRPr>
          </a:p>
        </p:txBody>
      </p:sp>
      <p:sp>
        <p:nvSpPr>
          <p:cNvPr id="43" name="TextBox 42"/>
          <p:cNvSpPr txBox="1"/>
          <p:nvPr/>
        </p:nvSpPr>
        <p:spPr>
          <a:xfrm flipH="1">
            <a:off x="332832" y="3167978"/>
            <a:ext cx="2332406" cy="646331"/>
          </a:xfrm>
          <a:prstGeom prst="rect">
            <a:avLst/>
          </a:prstGeom>
          <a:noFill/>
        </p:spPr>
        <p:txBody>
          <a:bodyPr wrap="square" rtlCol="0" anchor="ctr">
            <a:spAutoFit/>
          </a:bodyPr>
          <a:lstStyle/>
          <a:p>
            <a:pPr algn="r" defTabSz="913765"/>
            <a:r>
              <a:rPr lang="en-US" dirty="0" err="1">
                <a:solidFill>
                  <a:srgbClr val="595959"/>
                </a:solidFill>
                <a:latin typeface="Arial" panose="020B0604020202020204" pitchFamily="34" charset="0"/>
                <a:cs typeface="Arial" panose="020B0604020202020204" pitchFamily="34" charset="0"/>
              </a:rPr>
              <a:t>Kemungkina</a:t>
            </a:r>
            <a:r>
              <a:rPr lang="en-US" dirty="0">
                <a:solidFill>
                  <a:srgbClr val="595959"/>
                </a:solidFill>
                <a:latin typeface="Arial" panose="020B0604020202020204" pitchFamily="34" charset="0"/>
                <a:cs typeface="Arial" panose="020B0604020202020204" pitchFamily="34" charset="0"/>
              </a:rPr>
              <a:t> </a:t>
            </a:r>
            <a:r>
              <a:rPr lang="en-US" dirty="0" err="1">
                <a:solidFill>
                  <a:srgbClr val="595959"/>
                </a:solidFill>
                <a:latin typeface="Arial" panose="020B0604020202020204" pitchFamily="34" charset="0"/>
                <a:cs typeface="Arial" panose="020B0604020202020204" pitchFamily="34" charset="0"/>
              </a:rPr>
              <a:t>tidak</a:t>
            </a:r>
            <a:r>
              <a:rPr lang="en-US" dirty="0">
                <a:solidFill>
                  <a:srgbClr val="595959"/>
                </a:solidFill>
                <a:latin typeface="Arial" panose="020B0604020202020204" pitchFamily="34" charset="0"/>
                <a:cs typeface="Arial" panose="020B0604020202020204" pitchFamily="34" charset="0"/>
              </a:rPr>
              <a:t> </a:t>
            </a:r>
            <a:r>
              <a:rPr lang="en-US" dirty="0" err="1">
                <a:solidFill>
                  <a:srgbClr val="595959"/>
                </a:solidFill>
                <a:latin typeface="Arial" panose="020B0604020202020204" pitchFamily="34" charset="0"/>
                <a:cs typeface="Arial" panose="020B0604020202020204" pitchFamily="34" charset="0"/>
              </a:rPr>
              <a:t>terjadi</a:t>
            </a:r>
            <a:endParaRPr lang="en-US" dirty="0">
              <a:solidFill>
                <a:srgbClr val="595959"/>
              </a:solidFill>
              <a:latin typeface="Arial" panose="020B0604020202020204" pitchFamily="34" charset="0"/>
              <a:cs typeface="Arial" panose="020B0604020202020204" pitchFamily="34" charset="0"/>
            </a:endParaRPr>
          </a:p>
        </p:txBody>
      </p:sp>
      <p:sp>
        <p:nvSpPr>
          <p:cNvPr id="44" name="TextBox 43"/>
          <p:cNvSpPr txBox="1"/>
          <p:nvPr/>
        </p:nvSpPr>
        <p:spPr>
          <a:xfrm flipH="1">
            <a:off x="6195158" y="3918023"/>
            <a:ext cx="2822212" cy="369332"/>
          </a:xfrm>
          <a:prstGeom prst="rect">
            <a:avLst/>
          </a:prstGeom>
          <a:noFill/>
        </p:spPr>
        <p:txBody>
          <a:bodyPr wrap="square" rtlCol="0" anchor="ctr">
            <a:spAutoFit/>
          </a:bodyPr>
          <a:lstStyle/>
          <a:p>
            <a:pPr defTabSz="913765"/>
            <a:r>
              <a:rPr lang="en-US" dirty="0" err="1">
                <a:solidFill>
                  <a:srgbClr val="595959"/>
                </a:solidFill>
                <a:latin typeface="Arial" panose="020B0604020202020204" pitchFamily="34" charset="0"/>
                <a:cs typeface="Arial" panose="020B0604020202020204" pitchFamily="34" charset="0"/>
              </a:rPr>
              <a:t>Kemungkinan</a:t>
            </a:r>
            <a:r>
              <a:rPr lang="en-US" dirty="0">
                <a:solidFill>
                  <a:srgbClr val="595959"/>
                </a:solidFill>
                <a:latin typeface="Arial" panose="020B0604020202020204" pitchFamily="34" charset="0"/>
                <a:cs typeface="Arial" panose="020B0604020202020204" pitchFamily="34" charset="0"/>
              </a:rPr>
              <a:t> </a:t>
            </a:r>
            <a:r>
              <a:rPr lang="en-US" dirty="0" err="1">
                <a:solidFill>
                  <a:srgbClr val="595959"/>
                </a:solidFill>
                <a:latin typeface="Arial" panose="020B0604020202020204" pitchFamily="34" charset="0"/>
                <a:cs typeface="Arial" panose="020B0604020202020204" pitchFamily="34" charset="0"/>
              </a:rPr>
              <a:t>bisa</a:t>
            </a:r>
            <a:r>
              <a:rPr lang="en-US" dirty="0">
                <a:solidFill>
                  <a:srgbClr val="595959"/>
                </a:solidFill>
                <a:latin typeface="Arial" panose="020B0604020202020204" pitchFamily="34" charset="0"/>
                <a:cs typeface="Arial" panose="020B0604020202020204" pitchFamily="34" charset="0"/>
              </a:rPr>
              <a:t> </a:t>
            </a:r>
            <a:r>
              <a:rPr lang="en-US" dirty="0" err="1">
                <a:solidFill>
                  <a:srgbClr val="595959"/>
                </a:solidFill>
                <a:latin typeface="Arial" panose="020B0604020202020204" pitchFamily="34" charset="0"/>
                <a:cs typeface="Arial" panose="020B0604020202020204" pitchFamily="34" charset="0"/>
              </a:rPr>
              <a:t>terjadi</a:t>
            </a:r>
            <a:endParaRPr lang="en-US" dirty="0">
              <a:solidFill>
                <a:srgbClr val="595959"/>
              </a:solidFill>
              <a:latin typeface="Arial" panose="020B0604020202020204" pitchFamily="34" charset="0"/>
              <a:cs typeface="Arial" panose="020B0604020202020204" pitchFamily="34" charset="0"/>
            </a:endParaRPr>
          </a:p>
        </p:txBody>
      </p:sp>
      <p:sp>
        <p:nvSpPr>
          <p:cNvPr id="45" name="TextBox 44"/>
          <p:cNvSpPr txBox="1"/>
          <p:nvPr/>
        </p:nvSpPr>
        <p:spPr>
          <a:xfrm flipH="1">
            <a:off x="312667" y="4389254"/>
            <a:ext cx="2332406" cy="369332"/>
          </a:xfrm>
          <a:prstGeom prst="rect">
            <a:avLst/>
          </a:prstGeom>
          <a:noFill/>
        </p:spPr>
        <p:txBody>
          <a:bodyPr wrap="square" rtlCol="0" anchor="ctr">
            <a:spAutoFit/>
          </a:bodyPr>
          <a:lstStyle/>
          <a:p>
            <a:pPr algn="r" defTabSz="913765"/>
            <a:r>
              <a:rPr lang="en-US" dirty="0" err="1">
                <a:solidFill>
                  <a:srgbClr val="595959"/>
                </a:solidFill>
                <a:latin typeface="Arial" panose="020B0604020202020204" pitchFamily="34" charset="0"/>
                <a:cs typeface="Arial" panose="020B0604020202020204" pitchFamily="34" charset="0"/>
              </a:rPr>
              <a:t>Kemungkinan</a:t>
            </a:r>
            <a:r>
              <a:rPr lang="en-US" dirty="0">
                <a:solidFill>
                  <a:srgbClr val="595959"/>
                </a:solidFill>
                <a:latin typeface="Arial" panose="020B0604020202020204" pitchFamily="34" charset="0"/>
                <a:cs typeface="Arial" panose="020B0604020202020204" pitchFamily="34" charset="0"/>
              </a:rPr>
              <a:t> </a:t>
            </a:r>
            <a:r>
              <a:rPr lang="en-US" dirty="0" err="1">
                <a:solidFill>
                  <a:srgbClr val="595959"/>
                </a:solidFill>
                <a:latin typeface="Arial" panose="020B0604020202020204" pitchFamily="34" charset="0"/>
                <a:cs typeface="Arial" panose="020B0604020202020204" pitchFamily="34" charset="0"/>
              </a:rPr>
              <a:t>terjadi</a:t>
            </a:r>
            <a:endParaRPr lang="en-US" dirty="0">
              <a:solidFill>
                <a:srgbClr val="595959"/>
              </a:solidFill>
              <a:latin typeface="Arial" panose="020B0604020202020204" pitchFamily="34" charset="0"/>
              <a:cs typeface="Arial" panose="020B0604020202020204" pitchFamily="34" charset="0"/>
            </a:endParaRPr>
          </a:p>
        </p:txBody>
      </p:sp>
      <p:sp>
        <p:nvSpPr>
          <p:cNvPr id="46" name="TextBox 45"/>
          <p:cNvSpPr txBox="1"/>
          <p:nvPr/>
        </p:nvSpPr>
        <p:spPr>
          <a:xfrm flipH="1">
            <a:off x="5932074" y="4946455"/>
            <a:ext cx="2822212" cy="369332"/>
          </a:xfrm>
          <a:prstGeom prst="rect">
            <a:avLst/>
          </a:prstGeom>
          <a:noFill/>
        </p:spPr>
        <p:txBody>
          <a:bodyPr wrap="square" rtlCol="0" anchor="ctr">
            <a:spAutoFit/>
          </a:bodyPr>
          <a:lstStyle/>
          <a:p>
            <a:pPr defTabSz="913765"/>
            <a:r>
              <a:rPr lang="en-US" dirty="0" err="1">
                <a:solidFill>
                  <a:srgbClr val="595959"/>
                </a:solidFill>
                <a:latin typeface="Arial" panose="020B0604020202020204" pitchFamily="34" charset="0"/>
                <a:cs typeface="Arial" panose="020B0604020202020204" pitchFamily="34" charset="0"/>
              </a:rPr>
              <a:t>Kemungkinan</a:t>
            </a:r>
            <a:r>
              <a:rPr lang="en-US" dirty="0">
                <a:solidFill>
                  <a:srgbClr val="595959"/>
                </a:solidFill>
                <a:latin typeface="Arial" panose="020B0604020202020204" pitchFamily="34" charset="0"/>
                <a:cs typeface="Arial" panose="020B0604020202020204" pitchFamily="34" charset="0"/>
              </a:rPr>
              <a:t> </a:t>
            </a:r>
            <a:r>
              <a:rPr lang="en-US" dirty="0" err="1">
                <a:solidFill>
                  <a:srgbClr val="595959"/>
                </a:solidFill>
                <a:latin typeface="Arial" panose="020B0604020202020204" pitchFamily="34" charset="0"/>
                <a:cs typeface="Arial" panose="020B0604020202020204" pitchFamily="34" charset="0"/>
              </a:rPr>
              <a:t>pasti</a:t>
            </a:r>
            <a:r>
              <a:rPr lang="en-US" dirty="0">
                <a:solidFill>
                  <a:srgbClr val="595959"/>
                </a:solidFill>
                <a:latin typeface="Arial" panose="020B0604020202020204" pitchFamily="34" charset="0"/>
                <a:cs typeface="Arial" panose="020B0604020202020204" pitchFamily="34" charset="0"/>
              </a:rPr>
              <a:t> </a:t>
            </a:r>
            <a:r>
              <a:rPr lang="en-US" dirty="0" err="1">
                <a:solidFill>
                  <a:srgbClr val="595959"/>
                </a:solidFill>
                <a:latin typeface="Arial" panose="020B0604020202020204" pitchFamily="34" charset="0"/>
                <a:cs typeface="Arial" panose="020B0604020202020204" pitchFamily="34" charset="0"/>
              </a:rPr>
              <a:t>terjadi</a:t>
            </a:r>
            <a:endParaRPr lang="en-US" dirty="0">
              <a:solidFill>
                <a:srgbClr val="595959"/>
              </a:solidFill>
              <a:latin typeface="Arial" panose="020B0604020202020204" pitchFamily="34" charset="0"/>
              <a:cs typeface="Arial" panose="020B0604020202020204" pitchFamily="34" charset="0"/>
            </a:endParaRPr>
          </a:p>
        </p:txBody>
      </p:sp>
      <p:grpSp>
        <p:nvGrpSpPr>
          <p:cNvPr id="47" name="Group 46"/>
          <p:cNvGrpSpPr/>
          <p:nvPr/>
        </p:nvGrpSpPr>
        <p:grpSpPr>
          <a:xfrm>
            <a:off x="4223928" y="2838989"/>
            <a:ext cx="543740" cy="416750"/>
            <a:chOff x="5915633" y="1760445"/>
            <a:chExt cx="725176" cy="555811"/>
          </a:xfrm>
        </p:grpSpPr>
        <p:sp>
          <p:nvSpPr>
            <p:cNvPr id="48" name="Oval 47"/>
            <p:cNvSpPr/>
            <p:nvPr/>
          </p:nvSpPr>
          <p:spPr>
            <a:xfrm>
              <a:off x="5992905" y="1760445"/>
              <a:ext cx="555811" cy="555811"/>
            </a:xfrm>
            <a:prstGeom prst="ellipse">
              <a:avLst/>
            </a:prstGeom>
            <a:solidFill>
              <a:srgbClr val="0779B7"/>
            </a:solidFill>
            <a:ln w="25400" cap="flat" cmpd="sng" algn="ctr">
              <a:noFill/>
              <a:prstDash val="solid"/>
            </a:ln>
            <a:effectLst/>
          </p:spPr>
          <p:txBody>
            <a:bodyPr rtlCol="0" anchor="ctr"/>
            <a:lstStyle/>
            <a:p>
              <a:pPr algn="ctr" defTabSz="913765">
                <a:defRPr/>
              </a:pPr>
              <a:endParaRPr lang="en-US" sz="2400" kern="0" dirty="0">
                <a:solidFill>
                  <a:prstClr val="white"/>
                </a:solidFill>
                <a:latin typeface="Calibri" panose="020F0502020204030204"/>
              </a:endParaRPr>
            </a:p>
          </p:txBody>
        </p:sp>
        <p:sp>
          <p:nvSpPr>
            <p:cNvPr id="49" name="TextBox 48"/>
            <p:cNvSpPr txBox="1"/>
            <p:nvPr/>
          </p:nvSpPr>
          <p:spPr>
            <a:xfrm>
              <a:off x="5915633" y="1825637"/>
              <a:ext cx="725176" cy="410476"/>
            </a:xfrm>
            <a:prstGeom prst="rect">
              <a:avLst/>
            </a:prstGeom>
            <a:noFill/>
          </p:spPr>
          <p:txBody>
            <a:bodyPr wrap="none" rtlCol="0" anchor="ctr">
              <a:spAutoFit/>
            </a:bodyPr>
            <a:lstStyle/>
            <a:p>
              <a:pPr algn="ctr" defTabSz="913765">
                <a:defRPr/>
              </a:pPr>
              <a:r>
                <a:rPr lang="en-US" sz="1400" kern="0" dirty="0">
                  <a:solidFill>
                    <a:prstClr val="white"/>
                  </a:solidFill>
                  <a:latin typeface="Arial" panose="020B0604020202020204" pitchFamily="34" charset="0"/>
                  <a:cs typeface="Arial" panose="020B0604020202020204" pitchFamily="34" charset="0"/>
                </a:rPr>
                <a:t>20%</a:t>
              </a:r>
              <a:endParaRPr lang="en-US" sz="1400" kern="0" dirty="0">
                <a:solidFill>
                  <a:prstClr val="white"/>
                </a:solidFill>
                <a:latin typeface="Arial" panose="020B0604020202020204" pitchFamily="34" charset="0"/>
                <a:cs typeface="Arial" panose="020B0604020202020204" pitchFamily="34" charset="0"/>
              </a:endParaRPr>
            </a:p>
          </p:txBody>
        </p:sp>
      </p:grpSp>
      <p:grpSp>
        <p:nvGrpSpPr>
          <p:cNvPr id="50" name="Group 49"/>
          <p:cNvGrpSpPr/>
          <p:nvPr/>
        </p:nvGrpSpPr>
        <p:grpSpPr>
          <a:xfrm>
            <a:off x="4223928" y="3403264"/>
            <a:ext cx="543740" cy="416750"/>
            <a:chOff x="5915633" y="1760445"/>
            <a:chExt cx="725176" cy="555811"/>
          </a:xfrm>
        </p:grpSpPr>
        <p:sp>
          <p:nvSpPr>
            <p:cNvPr id="51" name="Oval 50"/>
            <p:cNvSpPr/>
            <p:nvPr/>
          </p:nvSpPr>
          <p:spPr>
            <a:xfrm>
              <a:off x="5992905" y="1760445"/>
              <a:ext cx="555811" cy="555811"/>
            </a:xfrm>
            <a:prstGeom prst="ellipse">
              <a:avLst/>
            </a:prstGeom>
            <a:solidFill>
              <a:srgbClr val="0779B7"/>
            </a:solidFill>
            <a:ln w="25400" cap="flat" cmpd="sng" algn="ctr">
              <a:noFill/>
              <a:prstDash val="solid"/>
            </a:ln>
            <a:effectLst/>
          </p:spPr>
          <p:txBody>
            <a:bodyPr rtlCol="0" anchor="ctr"/>
            <a:lstStyle/>
            <a:p>
              <a:pPr algn="ctr" defTabSz="913765">
                <a:defRPr/>
              </a:pPr>
              <a:endParaRPr lang="en-US" sz="2400" kern="0" dirty="0">
                <a:solidFill>
                  <a:prstClr val="white"/>
                </a:solidFill>
                <a:latin typeface="Calibri" panose="020F0502020204030204"/>
              </a:endParaRPr>
            </a:p>
          </p:txBody>
        </p:sp>
        <p:sp>
          <p:nvSpPr>
            <p:cNvPr id="52" name="TextBox 51"/>
            <p:cNvSpPr txBox="1"/>
            <p:nvPr/>
          </p:nvSpPr>
          <p:spPr>
            <a:xfrm>
              <a:off x="5915633" y="1825637"/>
              <a:ext cx="725176" cy="410476"/>
            </a:xfrm>
            <a:prstGeom prst="rect">
              <a:avLst/>
            </a:prstGeom>
            <a:noFill/>
          </p:spPr>
          <p:txBody>
            <a:bodyPr wrap="none" rtlCol="0" anchor="ctr">
              <a:spAutoFit/>
            </a:bodyPr>
            <a:lstStyle/>
            <a:p>
              <a:pPr algn="ctr" defTabSz="913765">
                <a:defRPr/>
              </a:pPr>
              <a:r>
                <a:rPr lang="en-US" sz="1400" kern="0" dirty="0">
                  <a:solidFill>
                    <a:prstClr val="white"/>
                  </a:solidFill>
                  <a:latin typeface="Arial" panose="020B0604020202020204" pitchFamily="34" charset="0"/>
                  <a:cs typeface="Arial" panose="020B0604020202020204" pitchFamily="34" charset="0"/>
                </a:rPr>
                <a:t>40%</a:t>
              </a:r>
              <a:endParaRPr lang="en-US" sz="1400" kern="0" dirty="0">
                <a:solidFill>
                  <a:prstClr val="white"/>
                </a:solidFill>
                <a:latin typeface="Arial" panose="020B0604020202020204" pitchFamily="34" charset="0"/>
                <a:cs typeface="Arial" panose="020B0604020202020204" pitchFamily="34" charset="0"/>
              </a:endParaRPr>
            </a:p>
          </p:txBody>
        </p:sp>
      </p:grpSp>
      <p:grpSp>
        <p:nvGrpSpPr>
          <p:cNvPr id="53" name="Group 52"/>
          <p:cNvGrpSpPr/>
          <p:nvPr/>
        </p:nvGrpSpPr>
        <p:grpSpPr>
          <a:xfrm>
            <a:off x="4223928" y="3915447"/>
            <a:ext cx="543740" cy="416750"/>
            <a:chOff x="5915633" y="1760445"/>
            <a:chExt cx="725176" cy="555811"/>
          </a:xfrm>
        </p:grpSpPr>
        <p:sp>
          <p:nvSpPr>
            <p:cNvPr id="54" name="Oval 53"/>
            <p:cNvSpPr/>
            <p:nvPr/>
          </p:nvSpPr>
          <p:spPr>
            <a:xfrm>
              <a:off x="5992905" y="1760445"/>
              <a:ext cx="555811" cy="555811"/>
            </a:xfrm>
            <a:prstGeom prst="ellipse">
              <a:avLst/>
            </a:prstGeom>
            <a:solidFill>
              <a:srgbClr val="0779B7"/>
            </a:solidFill>
            <a:ln w="25400" cap="flat" cmpd="sng" algn="ctr">
              <a:noFill/>
              <a:prstDash val="solid"/>
            </a:ln>
            <a:effectLst/>
          </p:spPr>
          <p:txBody>
            <a:bodyPr rtlCol="0" anchor="ctr"/>
            <a:lstStyle/>
            <a:p>
              <a:pPr algn="ctr" defTabSz="913765">
                <a:defRPr/>
              </a:pPr>
              <a:endParaRPr lang="en-US" sz="2400" kern="0" dirty="0">
                <a:solidFill>
                  <a:prstClr val="white"/>
                </a:solidFill>
                <a:latin typeface="Calibri" panose="020F0502020204030204"/>
              </a:endParaRPr>
            </a:p>
          </p:txBody>
        </p:sp>
        <p:sp>
          <p:nvSpPr>
            <p:cNvPr id="55" name="TextBox 54"/>
            <p:cNvSpPr txBox="1"/>
            <p:nvPr/>
          </p:nvSpPr>
          <p:spPr>
            <a:xfrm>
              <a:off x="5915633" y="1825637"/>
              <a:ext cx="725176" cy="410476"/>
            </a:xfrm>
            <a:prstGeom prst="rect">
              <a:avLst/>
            </a:prstGeom>
            <a:noFill/>
          </p:spPr>
          <p:txBody>
            <a:bodyPr wrap="none" rtlCol="0" anchor="ctr">
              <a:spAutoFit/>
            </a:bodyPr>
            <a:lstStyle/>
            <a:p>
              <a:pPr algn="ctr" defTabSz="913765">
                <a:defRPr/>
              </a:pPr>
              <a:r>
                <a:rPr lang="en-US" sz="1400" kern="0" dirty="0">
                  <a:solidFill>
                    <a:prstClr val="white"/>
                  </a:solidFill>
                  <a:latin typeface="Arial" panose="020B0604020202020204" pitchFamily="34" charset="0"/>
                  <a:cs typeface="Arial" panose="020B0604020202020204" pitchFamily="34" charset="0"/>
                </a:rPr>
                <a:t>60%</a:t>
              </a:r>
              <a:endParaRPr lang="en-US" sz="1400" kern="0" dirty="0">
                <a:solidFill>
                  <a:prstClr val="white"/>
                </a:solidFill>
                <a:latin typeface="Arial" panose="020B0604020202020204" pitchFamily="34" charset="0"/>
                <a:cs typeface="Arial" panose="020B0604020202020204" pitchFamily="34" charset="0"/>
              </a:endParaRPr>
            </a:p>
          </p:txBody>
        </p:sp>
      </p:grpSp>
      <p:grpSp>
        <p:nvGrpSpPr>
          <p:cNvPr id="56" name="Group 55"/>
          <p:cNvGrpSpPr/>
          <p:nvPr/>
        </p:nvGrpSpPr>
        <p:grpSpPr>
          <a:xfrm>
            <a:off x="4171171" y="4932429"/>
            <a:ext cx="643126" cy="416750"/>
            <a:chOff x="5845262" y="1760445"/>
            <a:chExt cx="857725" cy="555811"/>
          </a:xfrm>
        </p:grpSpPr>
        <p:sp>
          <p:nvSpPr>
            <p:cNvPr id="57" name="Oval 56"/>
            <p:cNvSpPr/>
            <p:nvPr/>
          </p:nvSpPr>
          <p:spPr>
            <a:xfrm>
              <a:off x="5992905" y="1760445"/>
              <a:ext cx="555811" cy="555811"/>
            </a:xfrm>
            <a:prstGeom prst="ellipse">
              <a:avLst/>
            </a:prstGeom>
            <a:solidFill>
              <a:srgbClr val="0779B7"/>
            </a:solidFill>
            <a:ln w="25400" cap="flat" cmpd="sng" algn="ctr">
              <a:noFill/>
              <a:prstDash val="solid"/>
            </a:ln>
            <a:effectLst/>
          </p:spPr>
          <p:txBody>
            <a:bodyPr rtlCol="0" anchor="ctr"/>
            <a:lstStyle/>
            <a:p>
              <a:pPr algn="ctr" defTabSz="913765">
                <a:defRPr/>
              </a:pPr>
              <a:endParaRPr lang="en-US" sz="2400" kern="0" dirty="0">
                <a:solidFill>
                  <a:prstClr val="white"/>
                </a:solidFill>
                <a:latin typeface="Calibri" panose="020F0502020204030204"/>
              </a:endParaRPr>
            </a:p>
          </p:txBody>
        </p:sp>
        <p:sp>
          <p:nvSpPr>
            <p:cNvPr id="58" name="TextBox 57"/>
            <p:cNvSpPr txBox="1"/>
            <p:nvPr/>
          </p:nvSpPr>
          <p:spPr>
            <a:xfrm>
              <a:off x="5845262" y="1831125"/>
              <a:ext cx="857725" cy="410476"/>
            </a:xfrm>
            <a:prstGeom prst="rect">
              <a:avLst/>
            </a:prstGeom>
            <a:noFill/>
          </p:spPr>
          <p:txBody>
            <a:bodyPr wrap="none" rtlCol="0" anchor="ctr">
              <a:spAutoFit/>
            </a:bodyPr>
            <a:lstStyle/>
            <a:p>
              <a:pPr algn="ctr" defTabSz="913765">
                <a:defRPr/>
              </a:pPr>
              <a:r>
                <a:rPr lang="en-US" sz="1400" kern="0" dirty="0">
                  <a:solidFill>
                    <a:prstClr val="white"/>
                  </a:solidFill>
                  <a:latin typeface="Arial" panose="020B0604020202020204" pitchFamily="34" charset="0"/>
                  <a:cs typeface="Arial" panose="020B0604020202020204" pitchFamily="34" charset="0"/>
                </a:rPr>
                <a:t>100%</a:t>
              </a:r>
              <a:endParaRPr lang="en-US" sz="1400" kern="0" dirty="0">
                <a:solidFill>
                  <a:prstClr val="white"/>
                </a:solidFill>
                <a:latin typeface="Arial" panose="020B0604020202020204" pitchFamily="34" charset="0"/>
                <a:cs typeface="Arial" panose="020B0604020202020204" pitchFamily="34" charset="0"/>
              </a:endParaRPr>
            </a:p>
          </p:txBody>
        </p:sp>
      </p:grpSp>
      <p:grpSp>
        <p:nvGrpSpPr>
          <p:cNvPr id="59" name="Group 58"/>
          <p:cNvGrpSpPr/>
          <p:nvPr/>
        </p:nvGrpSpPr>
        <p:grpSpPr>
          <a:xfrm>
            <a:off x="4223928" y="4418213"/>
            <a:ext cx="543740" cy="416750"/>
            <a:chOff x="5915633" y="1760445"/>
            <a:chExt cx="725176" cy="555811"/>
          </a:xfrm>
        </p:grpSpPr>
        <p:sp>
          <p:nvSpPr>
            <p:cNvPr id="60" name="Oval 59"/>
            <p:cNvSpPr/>
            <p:nvPr/>
          </p:nvSpPr>
          <p:spPr>
            <a:xfrm>
              <a:off x="5992905" y="1760445"/>
              <a:ext cx="555811" cy="555811"/>
            </a:xfrm>
            <a:prstGeom prst="ellipse">
              <a:avLst/>
            </a:prstGeom>
            <a:solidFill>
              <a:srgbClr val="0779B7"/>
            </a:solidFill>
            <a:ln w="25400" cap="flat" cmpd="sng" algn="ctr">
              <a:noFill/>
              <a:prstDash val="solid"/>
            </a:ln>
            <a:effectLst/>
          </p:spPr>
          <p:txBody>
            <a:bodyPr rtlCol="0" anchor="ctr"/>
            <a:lstStyle/>
            <a:p>
              <a:pPr algn="ctr" defTabSz="913765">
                <a:defRPr/>
              </a:pPr>
              <a:endParaRPr lang="en-US" sz="2400" kern="0" dirty="0">
                <a:solidFill>
                  <a:prstClr val="white"/>
                </a:solidFill>
                <a:latin typeface="Calibri" panose="020F0502020204030204"/>
              </a:endParaRPr>
            </a:p>
          </p:txBody>
        </p:sp>
        <p:sp>
          <p:nvSpPr>
            <p:cNvPr id="61" name="TextBox 60"/>
            <p:cNvSpPr txBox="1"/>
            <p:nvPr/>
          </p:nvSpPr>
          <p:spPr>
            <a:xfrm>
              <a:off x="5915633" y="1831125"/>
              <a:ext cx="725176" cy="410476"/>
            </a:xfrm>
            <a:prstGeom prst="rect">
              <a:avLst/>
            </a:prstGeom>
            <a:noFill/>
          </p:spPr>
          <p:txBody>
            <a:bodyPr wrap="none" rtlCol="0" anchor="ctr">
              <a:spAutoFit/>
            </a:bodyPr>
            <a:lstStyle/>
            <a:p>
              <a:pPr algn="ctr" defTabSz="913765">
                <a:defRPr/>
              </a:pPr>
              <a:r>
                <a:rPr lang="en-US" sz="1400" kern="0" dirty="0">
                  <a:solidFill>
                    <a:prstClr val="white"/>
                  </a:solidFill>
                  <a:latin typeface="Arial" panose="020B0604020202020204" pitchFamily="34" charset="0"/>
                  <a:cs typeface="Arial" panose="020B0604020202020204" pitchFamily="34" charset="0"/>
                </a:rPr>
                <a:t>80%</a:t>
              </a:r>
              <a:endParaRPr lang="en-US" sz="1400" kern="0" dirty="0">
                <a:solidFill>
                  <a:prstClr val="white"/>
                </a:solidFill>
                <a:latin typeface="Arial" panose="020B0604020202020204" pitchFamily="34" charset="0"/>
                <a:cs typeface="Arial" panose="020B0604020202020204" pitchFamily="34" charset="0"/>
              </a:endParaRPr>
            </a:p>
          </p:txBody>
        </p:sp>
      </p:grpSp>
      <p:cxnSp>
        <p:nvCxnSpPr>
          <p:cNvPr id="62" name="Straight Arrow Connector 61"/>
          <p:cNvCxnSpPr/>
          <p:nvPr/>
        </p:nvCxnSpPr>
        <p:spPr>
          <a:xfrm rot="10800000">
            <a:off x="2846778" y="3498922"/>
            <a:ext cx="376419" cy="1191"/>
          </a:xfrm>
          <a:prstGeom prst="straightConnector1">
            <a:avLst/>
          </a:prstGeom>
          <a:noFill/>
          <a:ln w="9525" cap="flat" cmpd="sng" algn="ctr">
            <a:solidFill>
              <a:sysClr val="window" lastClr="FFFFFF">
                <a:lumMod val="50000"/>
              </a:sysClr>
            </a:solidFill>
            <a:prstDash val="solid"/>
            <a:headEnd type="none"/>
            <a:tailEnd type="oval"/>
          </a:ln>
          <a:effectLst/>
        </p:spPr>
      </p:cxnSp>
      <p:cxnSp>
        <p:nvCxnSpPr>
          <p:cNvPr id="63" name="Straight Arrow Connector 62"/>
          <p:cNvCxnSpPr/>
          <p:nvPr/>
        </p:nvCxnSpPr>
        <p:spPr>
          <a:xfrm rot="10800000">
            <a:off x="2846777" y="4577497"/>
            <a:ext cx="742757" cy="1191"/>
          </a:xfrm>
          <a:prstGeom prst="straightConnector1">
            <a:avLst/>
          </a:prstGeom>
          <a:noFill/>
          <a:ln w="9525" cap="flat" cmpd="sng" algn="ctr">
            <a:solidFill>
              <a:sysClr val="window" lastClr="FFFFFF">
                <a:lumMod val="50000"/>
              </a:sysClr>
            </a:solidFill>
            <a:prstDash val="solid"/>
            <a:tailEnd type="oval"/>
          </a:ln>
          <a:effectLst/>
        </p:spPr>
      </p:cxnSp>
      <p:cxnSp>
        <p:nvCxnSpPr>
          <p:cNvPr id="64" name="Straight Arrow Connector 63"/>
          <p:cNvCxnSpPr/>
          <p:nvPr/>
        </p:nvCxnSpPr>
        <p:spPr>
          <a:xfrm>
            <a:off x="5200306" y="5097294"/>
            <a:ext cx="617498" cy="1191"/>
          </a:xfrm>
          <a:prstGeom prst="straightConnector1">
            <a:avLst/>
          </a:prstGeom>
          <a:noFill/>
          <a:ln w="9525" cap="flat" cmpd="sng" algn="ctr">
            <a:solidFill>
              <a:sysClr val="window" lastClr="FFFFFF">
                <a:lumMod val="50000"/>
              </a:sysClr>
            </a:solidFill>
            <a:prstDash val="solid"/>
            <a:tailEnd type="oval"/>
          </a:ln>
          <a:effectLst/>
        </p:spPr>
      </p:cxnSp>
      <p:cxnSp>
        <p:nvCxnSpPr>
          <p:cNvPr id="65" name="Straight Arrow Connector 64"/>
          <p:cNvCxnSpPr/>
          <p:nvPr/>
        </p:nvCxnSpPr>
        <p:spPr>
          <a:xfrm>
            <a:off x="5485981" y="4051438"/>
            <a:ext cx="617498" cy="1191"/>
          </a:xfrm>
          <a:prstGeom prst="straightConnector1">
            <a:avLst/>
          </a:prstGeom>
          <a:noFill/>
          <a:ln w="9525" cap="flat" cmpd="sng" algn="ctr">
            <a:solidFill>
              <a:sysClr val="window" lastClr="FFFFFF">
                <a:lumMod val="50000"/>
              </a:sysClr>
            </a:solidFill>
            <a:prstDash val="solid"/>
            <a:tailEnd type="oval"/>
          </a:ln>
          <a:effectLst/>
        </p:spPr>
      </p:cxnSp>
      <p:cxnSp>
        <p:nvCxnSpPr>
          <p:cNvPr id="66" name="Straight Arrow Connector 65"/>
          <p:cNvCxnSpPr/>
          <p:nvPr/>
        </p:nvCxnSpPr>
        <p:spPr>
          <a:xfrm>
            <a:off x="6046344" y="3024196"/>
            <a:ext cx="383417" cy="1191"/>
          </a:xfrm>
          <a:prstGeom prst="straightConnector1">
            <a:avLst/>
          </a:prstGeom>
          <a:noFill/>
          <a:ln w="9525" cap="flat" cmpd="sng" algn="ctr">
            <a:solidFill>
              <a:sysClr val="window" lastClr="FFFFFF">
                <a:lumMod val="50000"/>
              </a:sysClr>
            </a:solidFill>
            <a:prstDash val="solid"/>
            <a:tailEnd type="oval"/>
          </a:ln>
          <a:effectLst/>
        </p:spPr>
      </p:cxnSp>
      <p:sp>
        <p:nvSpPr>
          <p:cNvPr id="67" name="Oval 66"/>
          <p:cNvSpPr/>
          <p:nvPr/>
        </p:nvSpPr>
        <p:spPr>
          <a:xfrm>
            <a:off x="4047971" y="5505794"/>
            <a:ext cx="960030" cy="163577"/>
          </a:xfrm>
          <a:prstGeom prst="ellipse">
            <a:avLst/>
          </a:prstGeom>
          <a:gradFill flip="none" rotWithShape="1">
            <a:gsLst>
              <a:gs pos="0">
                <a:sysClr val="windowText" lastClr="000000">
                  <a:lumMod val="65000"/>
                  <a:lumOff val="35000"/>
                  <a:alpha val="52000"/>
                </a:sysClr>
              </a:gs>
              <a:gs pos="100000">
                <a:sysClr val="windowText" lastClr="000000">
                  <a:alpha val="0"/>
                </a:sysClr>
              </a:gs>
            </a:gsLst>
            <a:path path="shape">
              <a:fillToRect l="50000" t="50000" r="50000" b="50000"/>
            </a:path>
            <a:tileRect/>
          </a:gradFill>
          <a:ln w="25400" cap="flat" cmpd="sng" algn="ctr">
            <a:noFill/>
            <a:prstDash val="solid"/>
          </a:ln>
          <a:effectLst/>
        </p:spPr>
        <p:txBody>
          <a:bodyPr rtlCol="0" anchor="ctr"/>
          <a:lstStyle/>
          <a:p>
            <a:pPr algn="ctr" defTabSz="685165">
              <a:defRPr/>
            </a:pPr>
            <a:endParaRPr lang="en-US" kern="0">
              <a:solidFill>
                <a:sysClr val="window" lastClr="FFFFFF"/>
              </a:solidFill>
              <a:latin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802510" y="1969658"/>
          <a:ext cx="7799050" cy="36486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Title 1"/>
          <p:cNvSpPr>
            <a:spLocks noGrp="1"/>
          </p:cNvSpPr>
          <p:nvPr>
            <p:ph type="title"/>
          </p:nvPr>
        </p:nvSpPr>
        <p:spPr>
          <a:xfrm>
            <a:off x="597653" y="644095"/>
            <a:ext cx="7886700" cy="1325563"/>
          </a:xfrm>
        </p:spPr>
        <p:txBody>
          <a:bodyPr/>
          <a:lstStyle/>
          <a:p>
            <a:r>
              <a:rPr lang="en-US" dirty="0" smtClean="0"/>
              <a:t>PENDEKATAN PERHINTUNGAN PROBABILITAS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83" y="780229"/>
            <a:ext cx="6457950" cy="969771"/>
          </a:xfrm>
        </p:spPr>
        <p:txBody>
          <a:bodyPr/>
          <a:lstStyle/>
          <a:p>
            <a:r>
              <a:rPr lang="en-US" dirty="0" smtClean="0"/>
              <a:t>PENDEKATAN KLASIK</a:t>
            </a:r>
            <a:endParaRPr lang="en-US" dirty="0"/>
          </a:p>
        </p:txBody>
      </p:sp>
      <p:sp>
        <p:nvSpPr>
          <p:cNvPr id="4" name="Freeform 12"/>
          <p:cNvSpPr>
            <a:spLocks noEditPoints="1"/>
          </p:cNvSpPr>
          <p:nvPr/>
        </p:nvSpPr>
        <p:spPr bwMode="auto">
          <a:xfrm>
            <a:off x="6549357" y="3377207"/>
            <a:ext cx="1135175" cy="1134482"/>
          </a:xfrm>
          <a:custGeom>
            <a:avLst/>
            <a:gdLst>
              <a:gd name="T0" fmla="*/ 2980 w 6560"/>
              <a:gd name="T1" fmla="*/ 1459 h 6556"/>
              <a:gd name="T2" fmla="*/ 2561 w 6560"/>
              <a:gd name="T3" fmla="*/ 1579 h 6556"/>
              <a:gd name="T4" fmla="*/ 2190 w 6560"/>
              <a:gd name="T5" fmla="*/ 1790 h 6556"/>
              <a:gd name="T6" fmla="*/ 1879 w 6560"/>
              <a:gd name="T7" fmla="*/ 2079 h 6556"/>
              <a:gd name="T8" fmla="*/ 1642 w 6560"/>
              <a:gd name="T9" fmla="*/ 2432 h 6556"/>
              <a:gd name="T10" fmla="*/ 1488 w 6560"/>
              <a:gd name="T11" fmla="*/ 2835 h 6556"/>
              <a:gd name="T12" fmla="*/ 1434 w 6560"/>
              <a:gd name="T13" fmla="*/ 3279 h 6556"/>
              <a:gd name="T14" fmla="*/ 1488 w 6560"/>
              <a:gd name="T15" fmla="*/ 3722 h 6556"/>
              <a:gd name="T16" fmla="*/ 1642 w 6560"/>
              <a:gd name="T17" fmla="*/ 4126 h 6556"/>
              <a:gd name="T18" fmla="*/ 1879 w 6560"/>
              <a:gd name="T19" fmla="*/ 4477 h 6556"/>
              <a:gd name="T20" fmla="*/ 2190 w 6560"/>
              <a:gd name="T21" fmla="*/ 4766 h 6556"/>
              <a:gd name="T22" fmla="*/ 2561 w 6560"/>
              <a:gd name="T23" fmla="*/ 4977 h 6556"/>
              <a:gd name="T24" fmla="*/ 2980 w 6560"/>
              <a:gd name="T25" fmla="*/ 5097 h 6556"/>
              <a:gd name="T26" fmla="*/ 3431 w 6560"/>
              <a:gd name="T27" fmla="*/ 5115 h 6556"/>
              <a:gd name="T28" fmla="*/ 3863 w 6560"/>
              <a:gd name="T29" fmla="*/ 5027 h 6556"/>
              <a:gd name="T30" fmla="*/ 4252 w 6560"/>
              <a:gd name="T31" fmla="*/ 4846 h 6556"/>
              <a:gd name="T32" fmla="*/ 4583 w 6560"/>
              <a:gd name="T33" fmla="*/ 4583 h 6556"/>
              <a:gd name="T34" fmla="*/ 4849 w 6560"/>
              <a:gd name="T35" fmla="*/ 4250 h 6556"/>
              <a:gd name="T36" fmla="*/ 5030 w 6560"/>
              <a:gd name="T37" fmla="*/ 3861 h 6556"/>
              <a:gd name="T38" fmla="*/ 5118 w 6560"/>
              <a:gd name="T39" fmla="*/ 3429 h 6556"/>
              <a:gd name="T40" fmla="*/ 5100 w 6560"/>
              <a:gd name="T41" fmla="*/ 2980 h 6556"/>
              <a:gd name="T42" fmla="*/ 4980 w 6560"/>
              <a:gd name="T43" fmla="*/ 2561 h 6556"/>
              <a:gd name="T44" fmla="*/ 4769 w 6560"/>
              <a:gd name="T45" fmla="*/ 2189 h 6556"/>
              <a:gd name="T46" fmla="*/ 4480 w 6560"/>
              <a:gd name="T47" fmla="*/ 1878 h 6556"/>
              <a:gd name="T48" fmla="*/ 4127 w 6560"/>
              <a:gd name="T49" fmla="*/ 1640 h 6556"/>
              <a:gd name="T50" fmla="*/ 3724 w 6560"/>
              <a:gd name="T51" fmla="*/ 1489 h 6556"/>
              <a:gd name="T52" fmla="*/ 3279 w 6560"/>
              <a:gd name="T53" fmla="*/ 1435 h 6556"/>
              <a:gd name="T54" fmla="*/ 3690 w 6560"/>
              <a:gd name="T55" fmla="*/ 650 h 6556"/>
              <a:gd name="T56" fmla="*/ 4107 w 6560"/>
              <a:gd name="T57" fmla="*/ 749 h 6556"/>
              <a:gd name="T58" fmla="*/ 5276 w 6560"/>
              <a:gd name="T59" fmla="*/ 644 h 6556"/>
              <a:gd name="T60" fmla="*/ 5164 w 6560"/>
              <a:gd name="T61" fmla="*/ 1395 h 6556"/>
              <a:gd name="T62" fmla="*/ 5916 w 6560"/>
              <a:gd name="T63" fmla="*/ 1284 h 6556"/>
              <a:gd name="T64" fmla="*/ 5810 w 6560"/>
              <a:gd name="T65" fmla="*/ 2452 h 6556"/>
              <a:gd name="T66" fmla="*/ 5910 w 6560"/>
              <a:gd name="T67" fmla="*/ 2868 h 6556"/>
              <a:gd name="T68" fmla="*/ 5910 w 6560"/>
              <a:gd name="T69" fmla="*/ 3688 h 6556"/>
              <a:gd name="T70" fmla="*/ 5812 w 6560"/>
              <a:gd name="T71" fmla="*/ 4104 h 6556"/>
              <a:gd name="T72" fmla="*/ 5916 w 6560"/>
              <a:gd name="T73" fmla="*/ 5272 h 6556"/>
              <a:gd name="T74" fmla="*/ 5164 w 6560"/>
              <a:gd name="T75" fmla="*/ 5161 h 6556"/>
              <a:gd name="T76" fmla="*/ 5276 w 6560"/>
              <a:gd name="T77" fmla="*/ 5912 h 6556"/>
              <a:gd name="T78" fmla="*/ 4107 w 6560"/>
              <a:gd name="T79" fmla="*/ 5809 h 6556"/>
              <a:gd name="T80" fmla="*/ 3690 w 6560"/>
              <a:gd name="T81" fmla="*/ 5906 h 6556"/>
              <a:gd name="T82" fmla="*/ 2870 w 6560"/>
              <a:gd name="T83" fmla="*/ 5906 h 6556"/>
              <a:gd name="T84" fmla="*/ 2453 w 6560"/>
              <a:gd name="T85" fmla="*/ 5809 h 6556"/>
              <a:gd name="T86" fmla="*/ 1284 w 6560"/>
              <a:gd name="T87" fmla="*/ 5912 h 6556"/>
              <a:gd name="T88" fmla="*/ 1396 w 6560"/>
              <a:gd name="T89" fmla="*/ 5161 h 6556"/>
              <a:gd name="T90" fmla="*/ 644 w 6560"/>
              <a:gd name="T91" fmla="*/ 5272 h 6556"/>
              <a:gd name="T92" fmla="*/ 750 w 6560"/>
              <a:gd name="T93" fmla="*/ 4104 h 6556"/>
              <a:gd name="T94" fmla="*/ 650 w 6560"/>
              <a:gd name="T95" fmla="*/ 3688 h 6556"/>
              <a:gd name="T96" fmla="*/ 650 w 6560"/>
              <a:gd name="T97" fmla="*/ 2868 h 6556"/>
              <a:gd name="T98" fmla="*/ 750 w 6560"/>
              <a:gd name="T99" fmla="*/ 2452 h 6556"/>
              <a:gd name="T100" fmla="*/ 644 w 6560"/>
              <a:gd name="T101" fmla="*/ 1284 h 6556"/>
              <a:gd name="T102" fmla="*/ 1396 w 6560"/>
              <a:gd name="T103" fmla="*/ 1395 h 6556"/>
              <a:gd name="T104" fmla="*/ 1284 w 6560"/>
              <a:gd name="T105" fmla="*/ 644 h 6556"/>
              <a:gd name="T106" fmla="*/ 2453 w 6560"/>
              <a:gd name="T107" fmla="*/ 749 h 6556"/>
              <a:gd name="T108" fmla="*/ 2870 w 6560"/>
              <a:gd name="T109" fmla="*/ 65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60" h="6556">
                <a:moveTo>
                  <a:pt x="3279" y="1435"/>
                </a:moveTo>
                <a:lnTo>
                  <a:pt x="3129" y="1441"/>
                </a:lnTo>
                <a:lnTo>
                  <a:pt x="2980" y="1459"/>
                </a:lnTo>
                <a:lnTo>
                  <a:pt x="2836" y="1489"/>
                </a:lnTo>
                <a:lnTo>
                  <a:pt x="2697" y="1529"/>
                </a:lnTo>
                <a:lnTo>
                  <a:pt x="2561" y="1579"/>
                </a:lnTo>
                <a:lnTo>
                  <a:pt x="2431" y="1640"/>
                </a:lnTo>
                <a:lnTo>
                  <a:pt x="2308" y="1710"/>
                </a:lnTo>
                <a:lnTo>
                  <a:pt x="2190" y="1790"/>
                </a:lnTo>
                <a:lnTo>
                  <a:pt x="2080" y="1878"/>
                </a:lnTo>
                <a:lnTo>
                  <a:pt x="1975" y="1975"/>
                </a:lnTo>
                <a:lnTo>
                  <a:pt x="1879" y="2079"/>
                </a:lnTo>
                <a:lnTo>
                  <a:pt x="1791" y="2189"/>
                </a:lnTo>
                <a:lnTo>
                  <a:pt x="1711" y="2306"/>
                </a:lnTo>
                <a:lnTo>
                  <a:pt x="1642" y="2432"/>
                </a:lnTo>
                <a:lnTo>
                  <a:pt x="1580" y="2561"/>
                </a:lnTo>
                <a:lnTo>
                  <a:pt x="1530" y="2695"/>
                </a:lnTo>
                <a:lnTo>
                  <a:pt x="1488" y="2835"/>
                </a:lnTo>
                <a:lnTo>
                  <a:pt x="1460" y="2980"/>
                </a:lnTo>
                <a:lnTo>
                  <a:pt x="1442" y="3128"/>
                </a:lnTo>
                <a:lnTo>
                  <a:pt x="1434" y="3279"/>
                </a:lnTo>
                <a:lnTo>
                  <a:pt x="1442" y="3429"/>
                </a:lnTo>
                <a:lnTo>
                  <a:pt x="1460" y="3578"/>
                </a:lnTo>
                <a:lnTo>
                  <a:pt x="1488" y="3722"/>
                </a:lnTo>
                <a:lnTo>
                  <a:pt x="1530" y="3861"/>
                </a:lnTo>
                <a:lnTo>
                  <a:pt x="1580" y="3997"/>
                </a:lnTo>
                <a:lnTo>
                  <a:pt x="1642" y="4126"/>
                </a:lnTo>
                <a:lnTo>
                  <a:pt x="1711" y="4250"/>
                </a:lnTo>
                <a:lnTo>
                  <a:pt x="1791" y="4367"/>
                </a:lnTo>
                <a:lnTo>
                  <a:pt x="1879" y="4477"/>
                </a:lnTo>
                <a:lnTo>
                  <a:pt x="1975" y="4583"/>
                </a:lnTo>
                <a:lnTo>
                  <a:pt x="2080" y="4678"/>
                </a:lnTo>
                <a:lnTo>
                  <a:pt x="2190" y="4766"/>
                </a:lnTo>
                <a:lnTo>
                  <a:pt x="2308" y="4846"/>
                </a:lnTo>
                <a:lnTo>
                  <a:pt x="2431" y="4916"/>
                </a:lnTo>
                <a:lnTo>
                  <a:pt x="2561" y="4977"/>
                </a:lnTo>
                <a:lnTo>
                  <a:pt x="2697" y="5027"/>
                </a:lnTo>
                <a:lnTo>
                  <a:pt x="2836" y="5069"/>
                </a:lnTo>
                <a:lnTo>
                  <a:pt x="2980" y="5097"/>
                </a:lnTo>
                <a:lnTo>
                  <a:pt x="3129" y="5115"/>
                </a:lnTo>
                <a:lnTo>
                  <a:pt x="3279" y="5123"/>
                </a:lnTo>
                <a:lnTo>
                  <a:pt x="3431" y="5115"/>
                </a:lnTo>
                <a:lnTo>
                  <a:pt x="3578" y="5097"/>
                </a:lnTo>
                <a:lnTo>
                  <a:pt x="3724" y="5069"/>
                </a:lnTo>
                <a:lnTo>
                  <a:pt x="3863" y="5027"/>
                </a:lnTo>
                <a:lnTo>
                  <a:pt x="3997" y="4977"/>
                </a:lnTo>
                <a:lnTo>
                  <a:pt x="4127" y="4916"/>
                </a:lnTo>
                <a:lnTo>
                  <a:pt x="4252" y="4846"/>
                </a:lnTo>
                <a:lnTo>
                  <a:pt x="4370" y="4766"/>
                </a:lnTo>
                <a:lnTo>
                  <a:pt x="4480" y="4678"/>
                </a:lnTo>
                <a:lnTo>
                  <a:pt x="4583" y="4583"/>
                </a:lnTo>
                <a:lnTo>
                  <a:pt x="4681" y="4477"/>
                </a:lnTo>
                <a:lnTo>
                  <a:pt x="4769" y="4367"/>
                </a:lnTo>
                <a:lnTo>
                  <a:pt x="4849" y="4250"/>
                </a:lnTo>
                <a:lnTo>
                  <a:pt x="4919" y="4126"/>
                </a:lnTo>
                <a:lnTo>
                  <a:pt x="4980" y="3997"/>
                </a:lnTo>
                <a:lnTo>
                  <a:pt x="5030" y="3861"/>
                </a:lnTo>
                <a:lnTo>
                  <a:pt x="5070" y="3722"/>
                </a:lnTo>
                <a:lnTo>
                  <a:pt x="5100" y="3578"/>
                </a:lnTo>
                <a:lnTo>
                  <a:pt x="5118" y="3429"/>
                </a:lnTo>
                <a:lnTo>
                  <a:pt x="5124" y="3279"/>
                </a:lnTo>
                <a:lnTo>
                  <a:pt x="5118" y="3128"/>
                </a:lnTo>
                <a:lnTo>
                  <a:pt x="5100" y="2980"/>
                </a:lnTo>
                <a:lnTo>
                  <a:pt x="5070" y="2835"/>
                </a:lnTo>
                <a:lnTo>
                  <a:pt x="5030" y="2695"/>
                </a:lnTo>
                <a:lnTo>
                  <a:pt x="4980" y="2561"/>
                </a:lnTo>
                <a:lnTo>
                  <a:pt x="4919" y="2432"/>
                </a:lnTo>
                <a:lnTo>
                  <a:pt x="4849" y="2306"/>
                </a:lnTo>
                <a:lnTo>
                  <a:pt x="4769" y="2189"/>
                </a:lnTo>
                <a:lnTo>
                  <a:pt x="4681" y="2079"/>
                </a:lnTo>
                <a:lnTo>
                  <a:pt x="4583" y="1975"/>
                </a:lnTo>
                <a:lnTo>
                  <a:pt x="4480" y="1878"/>
                </a:lnTo>
                <a:lnTo>
                  <a:pt x="4370" y="1790"/>
                </a:lnTo>
                <a:lnTo>
                  <a:pt x="4252" y="1710"/>
                </a:lnTo>
                <a:lnTo>
                  <a:pt x="4127" y="1640"/>
                </a:lnTo>
                <a:lnTo>
                  <a:pt x="3997" y="1579"/>
                </a:lnTo>
                <a:lnTo>
                  <a:pt x="3863" y="1529"/>
                </a:lnTo>
                <a:lnTo>
                  <a:pt x="3724" y="1489"/>
                </a:lnTo>
                <a:lnTo>
                  <a:pt x="3578" y="1459"/>
                </a:lnTo>
                <a:lnTo>
                  <a:pt x="3431" y="1441"/>
                </a:lnTo>
                <a:lnTo>
                  <a:pt x="3279" y="1435"/>
                </a:lnTo>
                <a:close/>
                <a:moveTo>
                  <a:pt x="2870" y="0"/>
                </a:moveTo>
                <a:lnTo>
                  <a:pt x="3690" y="0"/>
                </a:lnTo>
                <a:lnTo>
                  <a:pt x="3690" y="650"/>
                </a:lnTo>
                <a:lnTo>
                  <a:pt x="3831" y="676"/>
                </a:lnTo>
                <a:lnTo>
                  <a:pt x="3971" y="708"/>
                </a:lnTo>
                <a:lnTo>
                  <a:pt x="4107" y="749"/>
                </a:lnTo>
                <a:lnTo>
                  <a:pt x="4240" y="795"/>
                </a:lnTo>
                <a:lnTo>
                  <a:pt x="4565" y="235"/>
                </a:lnTo>
                <a:lnTo>
                  <a:pt x="5276" y="644"/>
                </a:lnTo>
                <a:lnTo>
                  <a:pt x="4950" y="1206"/>
                </a:lnTo>
                <a:lnTo>
                  <a:pt x="5060" y="1298"/>
                </a:lnTo>
                <a:lnTo>
                  <a:pt x="5164" y="1395"/>
                </a:lnTo>
                <a:lnTo>
                  <a:pt x="5262" y="1499"/>
                </a:lnTo>
                <a:lnTo>
                  <a:pt x="5355" y="1609"/>
                </a:lnTo>
                <a:lnTo>
                  <a:pt x="5916" y="1284"/>
                </a:lnTo>
                <a:lnTo>
                  <a:pt x="6325" y="1993"/>
                </a:lnTo>
                <a:lnTo>
                  <a:pt x="5764" y="2318"/>
                </a:lnTo>
                <a:lnTo>
                  <a:pt x="5810" y="2452"/>
                </a:lnTo>
                <a:lnTo>
                  <a:pt x="5852" y="2587"/>
                </a:lnTo>
                <a:lnTo>
                  <a:pt x="5884" y="2727"/>
                </a:lnTo>
                <a:lnTo>
                  <a:pt x="5910" y="2868"/>
                </a:lnTo>
                <a:lnTo>
                  <a:pt x="6560" y="2868"/>
                </a:lnTo>
                <a:lnTo>
                  <a:pt x="6560" y="3688"/>
                </a:lnTo>
                <a:lnTo>
                  <a:pt x="5910" y="3688"/>
                </a:lnTo>
                <a:lnTo>
                  <a:pt x="5884" y="3829"/>
                </a:lnTo>
                <a:lnTo>
                  <a:pt x="5852" y="3969"/>
                </a:lnTo>
                <a:lnTo>
                  <a:pt x="5812" y="4104"/>
                </a:lnTo>
                <a:lnTo>
                  <a:pt x="5764" y="4238"/>
                </a:lnTo>
                <a:lnTo>
                  <a:pt x="6325" y="4563"/>
                </a:lnTo>
                <a:lnTo>
                  <a:pt x="5916" y="5272"/>
                </a:lnTo>
                <a:lnTo>
                  <a:pt x="5355" y="4947"/>
                </a:lnTo>
                <a:lnTo>
                  <a:pt x="5262" y="5057"/>
                </a:lnTo>
                <a:lnTo>
                  <a:pt x="5164" y="5161"/>
                </a:lnTo>
                <a:lnTo>
                  <a:pt x="5060" y="5258"/>
                </a:lnTo>
                <a:lnTo>
                  <a:pt x="4950" y="5352"/>
                </a:lnTo>
                <a:lnTo>
                  <a:pt x="5276" y="5912"/>
                </a:lnTo>
                <a:lnTo>
                  <a:pt x="4565" y="6321"/>
                </a:lnTo>
                <a:lnTo>
                  <a:pt x="4240" y="5761"/>
                </a:lnTo>
                <a:lnTo>
                  <a:pt x="4107" y="5809"/>
                </a:lnTo>
                <a:lnTo>
                  <a:pt x="3971" y="5848"/>
                </a:lnTo>
                <a:lnTo>
                  <a:pt x="3831" y="5880"/>
                </a:lnTo>
                <a:lnTo>
                  <a:pt x="3690" y="5906"/>
                </a:lnTo>
                <a:lnTo>
                  <a:pt x="3690" y="6556"/>
                </a:lnTo>
                <a:lnTo>
                  <a:pt x="2870" y="6556"/>
                </a:lnTo>
                <a:lnTo>
                  <a:pt x="2870" y="5906"/>
                </a:lnTo>
                <a:lnTo>
                  <a:pt x="2729" y="5880"/>
                </a:lnTo>
                <a:lnTo>
                  <a:pt x="2589" y="5848"/>
                </a:lnTo>
                <a:lnTo>
                  <a:pt x="2453" y="5809"/>
                </a:lnTo>
                <a:lnTo>
                  <a:pt x="2320" y="5761"/>
                </a:lnTo>
                <a:lnTo>
                  <a:pt x="1995" y="6321"/>
                </a:lnTo>
                <a:lnTo>
                  <a:pt x="1284" y="5912"/>
                </a:lnTo>
                <a:lnTo>
                  <a:pt x="1610" y="5352"/>
                </a:lnTo>
                <a:lnTo>
                  <a:pt x="1500" y="5258"/>
                </a:lnTo>
                <a:lnTo>
                  <a:pt x="1396" y="5161"/>
                </a:lnTo>
                <a:lnTo>
                  <a:pt x="1298" y="5057"/>
                </a:lnTo>
                <a:lnTo>
                  <a:pt x="1207" y="4947"/>
                </a:lnTo>
                <a:lnTo>
                  <a:pt x="644" y="5272"/>
                </a:lnTo>
                <a:lnTo>
                  <a:pt x="235" y="4563"/>
                </a:lnTo>
                <a:lnTo>
                  <a:pt x="796" y="4238"/>
                </a:lnTo>
                <a:lnTo>
                  <a:pt x="750" y="4104"/>
                </a:lnTo>
                <a:lnTo>
                  <a:pt x="708" y="3969"/>
                </a:lnTo>
                <a:lnTo>
                  <a:pt x="676" y="3829"/>
                </a:lnTo>
                <a:lnTo>
                  <a:pt x="650" y="3688"/>
                </a:lnTo>
                <a:lnTo>
                  <a:pt x="0" y="3688"/>
                </a:lnTo>
                <a:lnTo>
                  <a:pt x="0" y="2868"/>
                </a:lnTo>
                <a:lnTo>
                  <a:pt x="650" y="2868"/>
                </a:lnTo>
                <a:lnTo>
                  <a:pt x="676" y="2727"/>
                </a:lnTo>
                <a:lnTo>
                  <a:pt x="708" y="2587"/>
                </a:lnTo>
                <a:lnTo>
                  <a:pt x="750" y="2452"/>
                </a:lnTo>
                <a:lnTo>
                  <a:pt x="796" y="2318"/>
                </a:lnTo>
                <a:lnTo>
                  <a:pt x="235" y="1993"/>
                </a:lnTo>
                <a:lnTo>
                  <a:pt x="644" y="1284"/>
                </a:lnTo>
                <a:lnTo>
                  <a:pt x="1207" y="1609"/>
                </a:lnTo>
                <a:lnTo>
                  <a:pt x="1298" y="1499"/>
                </a:lnTo>
                <a:lnTo>
                  <a:pt x="1396" y="1395"/>
                </a:lnTo>
                <a:lnTo>
                  <a:pt x="1500" y="1298"/>
                </a:lnTo>
                <a:lnTo>
                  <a:pt x="1610" y="1206"/>
                </a:lnTo>
                <a:lnTo>
                  <a:pt x="1284" y="644"/>
                </a:lnTo>
                <a:lnTo>
                  <a:pt x="1995" y="235"/>
                </a:lnTo>
                <a:lnTo>
                  <a:pt x="2320" y="795"/>
                </a:lnTo>
                <a:lnTo>
                  <a:pt x="2453" y="749"/>
                </a:lnTo>
                <a:lnTo>
                  <a:pt x="2589" y="708"/>
                </a:lnTo>
                <a:lnTo>
                  <a:pt x="2729" y="676"/>
                </a:lnTo>
                <a:lnTo>
                  <a:pt x="2870" y="650"/>
                </a:lnTo>
                <a:lnTo>
                  <a:pt x="2870" y="0"/>
                </a:lnTo>
                <a:close/>
              </a:path>
            </a:pathLst>
          </a:custGeom>
          <a:solidFill>
            <a:srgbClr val="596273"/>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5" name="Freeform 17"/>
          <p:cNvSpPr>
            <a:spLocks noEditPoints="1"/>
          </p:cNvSpPr>
          <p:nvPr/>
        </p:nvSpPr>
        <p:spPr bwMode="auto">
          <a:xfrm>
            <a:off x="4408016" y="2218610"/>
            <a:ext cx="1578873" cy="1554726"/>
          </a:xfrm>
          <a:custGeom>
            <a:avLst/>
            <a:gdLst>
              <a:gd name="T0" fmla="*/ 1617 w 3401"/>
              <a:gd name="T1" fmla="*/ 970 h 3349"/>
              <a:gd name="T2" fmla="*/ 1460 w 3401"/>
              <a:gd name="T3" fmla="*/ 1007 h 3349"/>
              <a:gd name="T4" fmla="*/ 1318 w 3401"/>
              <a:gd name="T5" fmla="*/ 1076 h 3349"/>
              <a:gd name="T6" fmla="*/ 1196 w 3401"/>
              <a:gd name="T7" fmla="*/ 1173 h 3349"/>
              <a:gd name="T8" fmla="*/ 1098 w 3401"/>
              <a:gd name="T9" fmla="*/ 1296 h 3349"/>
              <a:gd name="T10" fmla="*/ 1028 w 3401"/>
              <a:gd name="T11" fmla="*/ 1437 h 3349"/>
              <a:gd name="T12" fmla="*/ 992 w 3401"/>
              <a:gd name="T13" fmla="*/ 1596 h 3349"/>
              <a:gd name="T14" fmla="*/ 992 w 3401"/>
              <a:gd name="T15" fmla="*/ 1760 h 3349"/>
              <a:gd name="T16" fmla="*/ 1028 w 3401"/>
              <a:gd name="T17" fmla="*/ 1918 h 3349"/>
              <a:gd name="T18" fmla="*/ 1098 w 3401"/>
              <a:gd name="T19" fmla="*/ 2060 h 3349"/>
              <a:gd name="T20" fmla="*/ 1196 w 3401"/>
              <a:gd name="T21" fmla="*/ 2182 h 3349"/>
              <a:gd name="T22" fmla="*/ 1318 w 3401"/>
              <a:gd name="T23" fmla="*/ 2280 h 3349"/>
              <a:gd name="T24" fmla="*/ 1460 w 3401"/>
              <a:gd name="T25" fmla="*/ 2348 h 3349"/>
              <a:gd name="T26" fmla="*/ 1617 w 3401"/>
              <a:gd name="T27" fmla="*/ 2386 h 3349"/>
              <a:gd name="T28" fmla="*/ 1783 w 3401"/>
              <a:gd name="T29" fmla="*/ 2386 h 3349"/>
              <a:gd name="T30" fmla="*/ 1941 w 3401"/>
              <a:gd name="T31" fmla="*/ 2348 h 3349"/>
              <a:gd name="T32" fmla="*/ 2083 w 3401"/>
              <a:gd name="T33" fmla="*/ 2280 h 3349"/>
              <a:gd name="T34" fmla="*/ 2205 w 3401"/>
              <a:gd name="T35" fmla="*/ 2182 h 3349"/>
              <a:gd name="T36" fmla="*/ 2303 w 3401"/>
              <a:gd name="T37" fmla="*/ 2060 h 3349"/>
              <a:gd name="T38" fmla="*/ 2371 w 3401"/>
              <a:gd name="T39" fmla="*/ 1918 h 3349"/>
              <a:gd name="T40" fmla="*/ 2409 w 3401"/>
              <a:gd name="T41" fmla="*/ 1760 h 3349"/>
              <a:gd name="T42" fmla="*/ 2409 w 3401"/>
              <a:gd name="T43" fmla="*/ 1596 h 3349"/>
              <a:gd name="T44" fmla="*/ 2371 w 3401"/>
              <a:gd name="T45" fmla="*/ 1437 h 3349"/>
              <a:gd name="T46" fmla="*/ 2303 w 3401"/>
              <a:gd name="T47" fmla="*/ 1296 h 3349"/>
              <a:gd name="T48" fmla="*/ 2205 w 3401"/>
              <a:gd name="T49" fmla="*/ 1173 h 3349"/>
              <a:gd name="T50" fmla="*/ 2083 w 3401"/>
              <a:gd name="T51" fmla="*/ 1076 h 3349"/>
              <a:gd name="T52" fmla="*/ 1941 w 3401"/>
              <a:gd name="T53" fmla="*/ 1007 h 3349"/>
              <a:gd name="T54" fmla="*/ 1783 w 3401"/>
              <a:gd name="T55" fmla="*/ 970 h 3349"/>
              <a:gd name="T56" fmla="*/ 1421 w 3401"/>
              <a:gd name="T57" fmla="*/ 0 h 3349"/>
              <a:gd name="T58" fmla="*/ 1980 w 3401"/>
              <a:gd name="T59" fmla="*/ 354 h 3349"/>
              <a:gd name="T60" fmla="*/ 2164 w 3401"/>
              <a:gd name="T61" fmla="*/ 406 h 3349"/>
              <a:gd name="T62" fmla="*/ 2337 w 3401"/>
              <a:gd name="T63" fmla="*/ 484 h 3349"/>
              <a:gd name="T64" fmla="*/ 2992 w 3401"/>
              <a:gd name="T65" fmla="*/ 572 h 3349"/>
              <a:gd name="T66" fmla="*/ 2821 w 3401"/>
              <a:gd name="T67" fmla="*/ 921 h 3349"/>
              <a:gd name="T68" fmla="*/ 2917 w 3401"/>
              <a:gd name="T69" fmla="*/ 1085 h 3349"/>
              <a:gd name="T70" fmla="*/ 3303 w 3401"/>
              <a:gd name="T71" fmla="*/ 1112 h 3349"/>
              <a:gd name="T72" fmla="*/ 3052 w 3401"/>
              <a:gd name="T73" fmla="*/ 1723 h 3349"/>
              <a:gd name="T74" fmla="*/ 3033 w 3401"/>
              <a:gd name="T75" fmla="*/ 1915 h 3349"/>
              <a:gd name="T76" fmla="*/ 2987 w 3401"/>
              <a:gd name="T77" fmla="*/ 2097 h 3349"/>
              <a:gd name="T78" fmla="*/ 3013 w 3401"/>
              <a:gd name="T79" fmla="*/ 2757 h 3349"/>
              <a:gd name="T80" fmla="*/ 2640 w 3401"/>
              <a:gd name="T81" fmla="*/ 2650 h 3349"/>
              <a:gd name="T82" fmla="*/ 2495 w 3401"/>
              <a:gd name="T83" fmla="*/ 2772 h 3349"/>
              <a:gd name="T84" fmla="*/ 2536 w 3401"/>
              <a:gd name="T85" fmla="*/ 3158 h 3349"/>
              <a:gd name="T86" fmla="*/ 1890 w 3401"/>
              <a:gd name="T87" fmla="*/ 3018 h 3349"/>
              <a:gd name="T88" fmla="*/ 1700 w 3401"/>
              <a:gd name="T89" fmla="*/ 3031 h 3349"/>
              <a:gd name="T90" fmla="*/ 1509 w 3401"/>
              <a:gd name="T91" fmla="*/ 3018 h 3349"/>
              <a:gd name="T92" fmla="*/ 864 w 3401"/>
              <a:gd name="T93" fmla="*/ 3158 h 3349"/>
              <a:gd name="T94" fmla="*/ 906 w 3401"/>
              <a:gd name="T95" fmla="*/ 2772 h 3349"/>
              <a:gd name="T96" fmla="*/ 759 w 3401"/>
              <a:gd name="T97" fmla="*/ 2650 h 3349"/>
              <a:gd name="T98" fmla="*/ 388 w 3401"/>
              <a:gd name="T99" fmla="*/ 2757 h 3349"/>
              <a:gd name="T100" fmla="*/ 414 w 3401"/>
              <a:gd name="T101" fmla="*/ 2097 h 3349"/>
              <a:gd name="T102" fmla="*/ 368 w 3401"/>
              <a:gd name="T103" fmla="*/ 1915 h 3349"/>
              <a:gd name="T104" fmla="*/ 349 w 3401"/>
              <a:gd name="T105" fmla="*/ 1723 h 3349"/>
              <a:gd name="T106" fmla="*/ 96 w 3401"/>
              <a:gd name="T107" fmla="*/ 1112 h 3349"/>
              <a:gd name="T108" fmla="*/ 484 w 3401"/>
              <a:gd name="T109" fmla="*/ 1085 h 3349"/>
              <a:gd name="T110" fmla="*/ 580 w 3401"/>
              <a:gd name="T111" fmla="*/ 921 h 3349"/>
              <a:gd name="T112" fmla="*/ 409 w 3401"/>
              <a:gd name="T113" fmla="*/ 572 h 3349"/>
              <a:gd name="T114" fmla="*/ 1062 w 3401"/>
              <a:gd name="T115" fmla="*/ 484 h 3349"/>
              <a:gd name="T116" fmla="*/ 1237 w 3401"/>
              <a:gd name="T117" fmla="*/ 406 h 3349"/>
              <a:gd name="T118" fmla="*/ 1421 w 3401"/>
              <a:gd name="T119" fmla="*/ 354 h 3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01" h="3349">
                <a:moveTo>
                  <a:pt x="1700" y="965"/>
                </a:moveTo>
                <a:lnTo>
                  <a:pt x="1617" y="970"/>
                </a:lnTo>
                <a:lnTo>
                  <a:pt x="1537" y="984"/>
                </a:lnTo>
                <a:lnTo>
                  <a:pt x="1460" y="1007"/>
                </a:lnTo>
                <a:lnTo>
                  <a:pt x="1387" y="1038"/>
                </a:lnTo>
                <a:lnTo>
                  <a:pt x="1318" y="1076"/>
                </a:lnTo>
                <a:lnTo>
                  <a:pt x="1255" y="1121"/>
                </a:lnTo>
                <a:lnTo>
                  <a:pt x="1196" y="1173"/>
                </a:lnTo>
                <a:lnTo>
                  <a:pt x="1144" y="1232"/>
                </a:lnTo>
                <a:lnTo>
                  <a:pt x="1098" y="1296"/>
                </a:lnTo>
                <a:lnTo>
                  <a:pt x="1059" y="1364"/>
                </a:lnTo>
                <a:lnTo>
                  <a:pt x="1028" y="1437"/>
                </a:lnTo>
                <a:lnTo>
                  <a:pt x="1005" y="1514"/>
                </a:lnTo>
                <a:lnTo>
                  <a:pt x="992" y="1596"/>
                </a:lnTo>
                <a:lnTo>
                  <a:pt x="988" y="1677"/>
                </a:lnTo>
                <a:lnTo>
                  <a:pt x="992" y="1760"/>
                </a:lnTo>
                <a:lnTo>
                  <a:pt x="1005" y="1842"/>
                </a:lnTo>
                <a:lnTo>
                  <a:pt x="1028" y="1918"/>
                </a:lnTo>
                <a:lnTo>
                  <a:pt x="1059" y="1991"/>
                </a:lnTo>
                <a:lnTo>
                  <a:pt x="1098" y="2060"/>
                </a:lnTo>
                <a:lnTo>
                  <a:pt x="1144" y="2123"/>
                </a:lnTo>
                <a:lnTo>
                  <a:pt x="1196" y="2182"/>
                </a:lnTo>
                <a:lnTo>
                  <a:pt x="1255" y="2234"/>
                </a:lnTo>
                <a:lnTo>
                  <a:pt x="1318" y="2280"/>
                </a:lnTo>
                <a:lnTo>
                  <a:pt x="1387" y="2317"/>
                </a:lnTo>
                <a:lnTo>
                  <a:pt x="1460" y="2348"/>
                </a:lnTo>
                <a:lnTo>
                  <a:pt x="1537" y="2371"/>
                </a:lnTo>
                <a:lnTo>
                  <a:pt x="1617" y="2386"/>
                </a:lnTo>
                <a:lnTo>
                  <a:pt x="1700" y="2391"/>
                </a:lnTo>
                <a:lnTo>
                  <a:pt x="1783" y="2386"/>
                </a:lnTo>
                <a:lnTo>
                  <a:pt x="1864" y="2371"/>
                </a:lnTo>
                <a:lnTo>
                  <a:pt x="1941" y="2348"/>
                </a:lnTo>
                <a:lnTo>
                  <a:pt x="2014" y="2317"/>
                </a:lnTo>
                <a:lnTo>
                  <a:pt x="2083" y="2280"/>
                </a:lnTo>
                <a:lnTo>
                  <a:pt x="2146" y="2234"/>
                </a:lnTo>
                <a:lnTo>
                  <a:pt x="2205" y="2182"/>
                </a:lnTo>
                <a:lnTo>
                  <a:pt x="2257" y="2123"/>
                </a:lnTo>
                <a:lnTo>
                  <a:pt x="2303" y="2060"/>
                </a:lnTo>
                <a:lnTo>
                  <a:pt x="2340" y="1991"/>
                </a:lnTo>
                <a:lnTo>
                  <a:pt x="2371" y="1918"/>
                </a:lnTo>
                <a:lnTo>
                  <a:pt x="2394" y="1842"/>
                </a:lnTo>
                <a:lnTo>
                  <a:pt x="2409" y="1760"/>
                </a:lnTo>
                <a:lnTo>
                  <a:pt x="2413" y="1677"/>
                </a:lnTo>
                <a:lnTo>
                  <a:pt x="2409" y="1596"/>
                </a:lnTo>
                <a:lnTo>
                  <a:pt x="2394" y="1514"/>
                </a:lnTo>
                <a:lnTo>
                  <a:pt x="2371" y="1437"/>
                </a:lnTo>
                <a:lnTo>
                  <a:pt x="2340" y="1364"/>
                </a:lnTo>
                <a:lnTo>
                  <a:pt x="2303" y="1296"/>
                </a:lnTo>
                <a:lnTo>
                  <a:pt x="2257" y="1232"/>
                </a:lnTo>
                <a:lnTo>
                  <a:pt x="2205" y="1173"/>
                </a:lnTo>
                <a:lnTo>
                  <a:pt x="2146" y="1121"/>
                </a:lnTo>
                <a:lnTo>
                  <a:pt x="2083" y="1076"/>
                </a:lnTo>
                <a:lnTo>
                  <a:pt x="2014" y="1038"/>
                </a:lnTo>
                <a:lnTo>
                  <a:pt x="1941" y="1007"/>
                </a:lnTo>
                <a:lnTo>
                  <a:pt x="1864" y="984"/>
                </a:lnTo>
                <a:lnTo>
                  <a:pt x="1783" y="970"/>
                </a:lnTo>
                <a:lnTo>
                  <a:pt x="1700" y="965"/>
                </a:lnTo>
                <a:close/>
                <a:moveTo>
                  <a:pt x="1421" y="0"/>
                </a:moveTo>
                <a:lnTo>
                  <a:pt x="1980" y="0"/>
                </a:lnTo>
                <a:lnTo>
                  <a:pt x="1980" y="354"/>
                </a:lnTo>
                <a:lnTo>
                  <a:pt x="2073" y="377"/>
                </a:lnTo>
                <a:lnTo>
                  <a:pt x="2164" y="406"/>
                </a:lnTo>
                <a:lnTo>
                  <a:pt x="2252" y="442"/>
                </a:lnTo>
                <a:lnTo>
                  <a:pt x="2337" y="484"/>
                </a:lnTo>
                <a:lnTo>
                  <a:pt x="2565" y="214"/>
                </a:lnTo>
                <a:lnTo>
                  <a:pt x="2992" y="572"/>
                </a:lnTo>
                <a:lnTo>
                  <a:pt x="2765" y="843"/>
                </a:lnTo>
                <a:lnTo>
                  <a:pt x="2821" y="921"/>
                </a:lnTo>
                <a:lnTo>
                  <a:pt x="2871" y="1001"/>
                </a:lnTo>
                <a:lnTo>
                  <a:pt x="2917" y="1085"/>
                </a:lnTo>
                <a:lnTo>
                  <a:pt x="2956" y="1173"/>
                </a:lnTo>
                <a:lnTo>
                  <a:pt x="3303" y="1112"/>
                </a:lnTo>
                <a:lnTo>
                  <a:pt x="3401" y="1661"/>
                </a:lnTo>
                <a:lnTo>
                  <a:pt x="3052" y="1723"/>
                </a:lnTo>
                <a:lnTo>
                  <a:pt x="3046" y="1820"/>
                </a:lnTo>
                <a:lnTo>
                  <a:pt x="3033" y="1915"/>
                </a:lnTo>
                <a:lnTo>
                  <a:pt x="3013" y="2008"/>
                </a:lnTo>
                <a:lnTo>
                  <a:pt x="2987" y="2097"/>
                </a:lnTo>
                <a:lnTo>
                  <a:pt x="3292" y="2275"/>
                </a:lnTo>
                <a:lnTo>
                  <a:pt x="3013" y="2757"/>
                </a:lnTo>
                <a:lnTo>
                  <a:pt x="2707" y="2581"/>
                </a:lnTo>
                <a:lnTo>
                  <a:pt x="2640" y="2650"/>
                </a:lnTo>
                <a:lnTo>
                  <a:pt x="2570" y="2713"/>
                </a:lnTo>
                <a:lnTo>
                  <a:pt x="2495" y="2772"/>
                </a:lnTo>
                <a:lnTo>
                  <a:pt x="2415" y="2826"/>
                </a:lnTo>
                <a:lnTo>
                  <a:pt x="2536" y="3158"/>
                </a:lnTo>
                <a:lnTo>
                  <a:pt x="2011" y="3349"/>
                </a:lnTo>
                <a:lnTo>
                  <a:pt x="1890" y="3018"/>
                </a:lnTo>
                <a:lnTo>
                  <a:pt x="1796" y="3028"/>
                </a:lnTo>
                <a:lnTo>
                  <a:pt x="1700" y="3031"/>
                </a:lnTo>
                <a:lnTo>
                  <a:pt x="1604" y="3028"/>
                </a:lnTo>
                <a:lnTo>
                  <a:pt x="1509" y="3018"/>
                </a:lnTo>
                <a:lnTo>
                  <a:pt x="1388" y="3349"/>
                </a:lnTo>
                <a:lnTo>
                  <a:pt x="864" y="3158"/>
                </a:lnTo>
                <a:lnTo>
                  <a:pt x="986" y="2826"/>
                </a:lnTo>
                <a:lnTo>
                  <a:pt x="906" y="2772"/>
                </a:lnTo>
                <a:lnTo>
                  <a:pt x="831" y="2713"/>
                </a:lnTo>
                <a:lnTo>
                  <a:pt x="759" y="2650"/>
                </a:lnTo>
                <a:lnTo>
                  <a:pt x="694" y="2581"/>
                </a:lnTo>
                <a:lnTo>
                  <a:pt x="388" y="2757"/>
                </a:lnTo>
                <a:lnTo>
                  <a:pt x="108" y="2275"/>
                </a:lnTo>
                <a:lnTo>
                  <a:pt x="414" y="2097"/>
                </a:lnTo>
                <a:lnTo>
                  <a:pt x="388" y="2008"/>
                </a:lnTo>
                <a:lnTo>
                  <a:pt x="368" y="1915"/>
                </a:lnTo>
                <a:lnTo>
                  <a:pt x="355" y="1820"/>
                </a:lnTo>
                <a:lnTo>
                  <a:pt x="349" y="1723"/>
                </a:lnTo>
                <a:lnTo>
                  <a:pt x="0" y="1661"/>
                </a:lnTo>
                <a:lnTo>
                  <a:pt x="96" y="1112"/>
                </a:lnTo>
                <a:lnTo>
                  <a:pt x="445" y="1173"/>
                </a:lnTo>
                <a:lnTo>
                  <a:pt x="484" y="1085"/>
                </a:lnTo>
                <a:lnTo>
                  <a:pt x="530" y="1001"/>
                </a:lnTo>
                <a:lnTo>
                  <a:pt x="580" y="921"/>
                </a:lnTo>
                <a:lnTo>
                  <a:pt x="636" y="843"/>
                </a:lnTo>
                <a:lnTo>
                  <a:pt x="409" y="572"/>
                </a:lnTo>
                <a:lnTo>
                  <a:pt x="836" y="214"/>
                </a:lnTo>
                <a:lnTo>
                  <a:pt x="1062" y="484"/>
                </a:lnTo>
                <a:lnTo>
                  <a:pt x="1149" y="442"/>
                </a:lnTo>
                <a:lnTo>
                  <a:pt x="1237" y="406"/>
                </a:lnTo>
                <a:lnTo>
                  <a:pt x="1328" y="377"/>
                </a:lnTo>
                <a:lnTo>
                  <a:pt x="1421" y="354"/>
                </a:lnTo>
                <a:lnTo>
                  <a:pt x="1421" y="0"/>
                </a:lnTo>
                <a:close/>
              </a:path>
            </a:pathLst>
          </a:custGeom>
          <a:solidFill>
            <a:srgbClr val="781214"/>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6" name="Freeform 18"/>
          <p:cNvSpPr>
            <a:spLocks noEditPoints="1"/>
          </p:cNvSpPr>
          <p:nvPr/>
        </p:nvSpPr>
        <p:spPr bwMode="auto">
          <a:xfrm>
            <a:off x="5498941" y="3354916"/>
            <a:ext cx="1119143" cy="1130288"/>
          </a:xfrm>
          <a:custGeom>
            <a:avLst/>
            <a:gdLst>
              <a:gd name="T0" fmla="*/ 1136 w 2411"/>
              <a:gd name="T1" fmla="*/ 712 h 2433"/>
              <a:gd name="T2" fmla="*/ 1004 w 2411"/>
              <a:gd name="T3" fmla="*/ 748 h 2433"/>
              <a:gd name="T4" fmla="*/ 892 w 2411"/>
              <a:gd name="T5" fmla="*/ 816 h 2433"/>
              <a:gd name="T6" fmla="*/ 801 w 2411"/>
              <a:gd name="T7" fmla="*/ 909 h 2433"/>
              <a:gd name="T8" fmla="*/ 735 w 2411"/>
              <a:gd name="T9" fmla="*/ 1023 h 2433"/>
              <a:gd name="T10" fmla="*/ 701 w 2411"/>
              <a:gd name="T11" fmla="*/ 1150 h 2433"/>
              <a:gd name="T12" fmla="*/ 701 w 2411"/>
              <a:gd name="T13" fmla="*/ 1287 h 2433"/>
              <a:gd name="T14" fmla="*/ 739 w 2411"/>
              <a:gd name="T15" fmla="*/ 1419 h 2433"/>
              <a:gd name="T16" fmla="*/ 806 w 2411"/>
              <a:gd name="T17" fmla="*/ 1533 h 2433"/>
              <a:gd name="T18" fmla="*/ 900 w 2411"/>
              <a:gd name="T19" fmla="*/ 1624 h 2433"/>
              <a:gd name="T20" fmla="*/ 1012 w 2411"/>
              <a:gd name="T21" fmla="*/ 1688 h 2433"/>
              <a:gd name="T22" fmla="*/ 1141 w 2411"/>
              <a:gd name="T23" fmla="*/ 1722 h 2433"/>
              <a:gd name="T24" fmla="*/ 1278 w 2411"/>
              <a:gd name="T25" fmla="*/ 1722 h 2433"/>
              <a:gd name="T26" fmla="*/ 1408 w 2411"/>
              <a:gd name="T27" fmla="*/ 1685 h 2433"/>
              <a:gd name="T28" fmla="*/ 1523 w 2411"/>
              <a:gd name="T29" fmla="*/ 1618 h 2433"/>
              <a:gd name="T30" fmla="*/ 1614 w 2411"/>
              <a:gd name="T31" fmla="*/ 1525 h 2433"/>
              <a:gd name="T32" fmla="*/ 1679 w 2411"/>
              <a:gd name="T33" fmla="*/ 1411 h 2433"/>
              <a:gd name="T34" fmla="*/ 1713 w 2411"/>
              <a:gd name="T35" fmla="*/ 1284 h 2433"/>
              <a:gd name="T36" fmla="*/ 1713 w 2411"/>
              <a:gd name="T37" fmla="*/ 1147 h 2433"/>
              <a:gd name="T38" fmla="*/ 1676 w 2411"/>
              <a:gd name="T39" fmla="*/ 1015 h 2433"/>
              <a:gd name="T40" fmla="*/ 1607 w 2411"/>
              <a:gd name="T41" fmla="*/ 901 h 2433"/>
              <a:gd name="T42" fmla="*/ 1514 w 2411"/>
              <a:gd name="T43" fmla="*/ 810 h 2433"/>
              <a:gd name="T44" fmla="*/ 1400 w 2411"/>
              <a:gd name="T45" fmla="*/ 745 h 2433"/>
              <a:gd name="T46" fmla="*/ 1273 w 2411"/>
              <a:gd name="T47" fmla="*/ 710 h 2433"/>
              <a:gd name="T48" fmla="*/ 1239 w 2411"/>
              <a:gd name="T49" fmla="*/ 0 h 2433"/>
              <a:gd name="T50" fmla="*/ 1366 w 2411"/>
              <a:gd name="T51" fmla="*/ 261 h 2433"/>
              <a:gd name="T52" fmla="*/ 1540 w 2411"/>
              <a:gd name="T53" fmla="*/ 308 h 2433"/>
              <a:gd name="T54" fmla="*/ 2013 w 2411"/>
              <a:gd name="T55" fmla="*/ 306 h 2433"/>
              <a:gd name="T56" fmla="*/ 1941 w 2411"/>
              <a:gd name="T57" fmla="*/ 586 h 2433"/>
              <a:gd name="T58" fmla="*/ 2047 w 2411"/>
              <a:gd name="T59" fmla="*/ 735 h 2433"/>
              <a:gd name="T60" fmla="*/ 2411 w 2411"/>
              <a:gd name="T61" fmla="*/ 1038 h 2433"/>
              <a:gd name="T62" fmla="*/ 2176 w 2411"/>
              <a:gd name="T63" fmla="*/ 1207 h 2433"/>
              <a:gd name="T64" fmla="*/ 2160 w 2411"/>
              <a:gd name="T65" fmla="*/ 1388 h 2433"/>
              <a:gd name="T66" fmla="*/ 2244 w 2411"/>
              <a:gd name="T67" fmla="*/ 1853 h 2433"/>
              <a:gd name="T68" fmla="*/ 1956 w 2411"/>
              <a:gd name="T69" fmla="*/ 1831 h 2433"/>
              <a:gd name="T70" fmla="*/ 1827 w 2411"/>
              <a:gd name="T71" fmla="*/ 1960 h 2433"/>
              <a:gd name="T72" fmla="*/ 1593 w 2411"/>
              <a:gd name="T73" fmla="*/ 2371 h 2433"/>
              <a:gd name="T74" fmla="*/ 1408 w 2411"/>
              <a:gd name="T75" fmla="*/ 2164 h 2433"/>
              <a:gd name="T76" fmla="*/ 1272 w 2411"/>
              <a:gd name="T77" fmla="*/ 2183 h 2433"/>
              <a:gd name="T78" fmla="*/ 1151 w 2411"/>
              <a:gd name="T79" fmla="*/ 2433 h 2433"/>
              <a:gd name="T80" fmla="*/ 814 w 2411"/>
              <a:gd name="T81" fmla="*/ 2102 h 2433"/>
              <a:gd name="T82" fmla="*/ 656 w 2411"/>
              <a:gd name="T83" fmla="*/ 2012 h 2433"/>
              <a:gd name="T84" fmla="*/ 383 w 2411"/>
              <a:gd name="T85" fmla="*/ 2113 h 2433"/>
              <a:gd name="T86" fmla="*/ 336 w 2411"/>
              <a:gd name="T87" fmla="*/ 1642 h 2433"/>
              <a:gd name="T88" fmla="*/ 273 w 2411"/>
              <a:gd name="T89" fmla="*/ 1473 h 2433"/>
              <a:gd name="T90" fmla="*/ 0 w 2411"/>
              <a:gd name="T91" fmla="*/ 1374 h 2433"/>
              <a:gd name="T92" fmla="*/ 268 w 2411"/>
              <a:gd name="T93" fmla="*/ 982 h 2433"/>
              <a:gd name="T94" fmla="*/ 328 w 2411"/>
              <a:gd name="T95" fmla="*/ 811 h 2433"/>
              <a:gd name="T96" fmla="*/ 181 w 2411"/>
              <a:gd name="T97" fmla="*/ 560 h 2433"/>
              <a:gd name="T98" fmla="*/ 638 w 2411"/>
              <a:gd name="T99" fmla="*/ 433 h 2433"/>
              <a:gd name="T100" fmla="*/ 792 w 2411"/>
              <a:gd name="T101" fmla="*/ 340 h 2433"/>
              <a:gd name="T102" fmla="*/ 843 w 2411"/>
              <a:gd name="T103" fmla="*/ 55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2433">
                <a:moveTo>
                  <a:pt x="1206" y="707"/>
                </a:moveTo>
                <a:lnTo>
                  <a:pt x="1136" y="712"/>
                </a:lnTo>
                <a:lnTo>
                  <a:pt x="1068" y="725"/>
                </a:lnTo>
                <a:lnTo>
                  <a:pt x="1004" y="748"/>
                </a:lnTo>
                <a:lnTo>
                  <a:pt x="946" y="779"/>
                </a:lnTo>
                <a:lnTo>
                  <a:pt x="892" y="816"/>
                </a:lnTo>
                <a:lnTo>
                  <a:pt x="843" y="860"/>
                </a:lnTo>
                <a:lnTo>
                  <a:pt x="801" y="909"/>
                </a:lnTo>
                <a:lnTo>
                  <a:pt x="763" y="965"/>
                </a:lnTo>
                <a:lnTo>
                  <a:pt x="735" y="1023"/>
                </a:lnTo>
                <a:lnTo>
                  <a:pt x="714" y="1085"/>
                </a:lnTo>
                <a:lnTo>
                  <a:pt x="701" y="1150"/>
                </a:lnTo>
                <a:lnTo>
                  <a:pt x="696" y="1219"/>
                </a:lnTo>
                <a:lnTo>
                  <a:pt x="701" y="1287"/>
                </a:lnTo>
                <a:lnTo>
                  <a:pt x="716" y="1356"/>
                </a:lnTo>
                <a:lnTo>
                  <a:pt x="739" y="1419"/>
                </a:lnTo>
                <a:lnTo>
                  <a:pt x="768" y="1478"/>
                </a:lnTo>
                <a:lnTo>
                  <a:pt x="806" y="1533"/>
                </a:lnTo>
                <a:lnTo>
                  <a:pt x="849" y="1582"/>
                </a:lnTo>
                <a:lnTo>
                  <a:pt x="900" y="1624"/>
                </a:lnTo>
                <a:lnTo>
                  <a:pt x="954" y="1660"/>
                </a:lnTo>
                <a:lnTo>
                  <a:pt x="1012" y="1688"/>
                </a:lnTo>
                <a:lnTo>
                  <a:pt x="1076" y="1709"/>
                </a:lnTo>
                <a:lnTo>
                  <a:pt x="1141" y="1722"/>
                </a:lnTo>
                <a:lnTo>
                  <a:pt x="1208" y="1727"/>
                </a:lnTo>
                <a:lnTo>
                  <a:pt x="1278" y="1722"/>
                </a:lnTo>
                <a:lnTo>
                  <a:pt x="1345" y="1708"/>
                </a:lnTo>
                <a:lnTo>
                  <a:pt x="1408" y="1685"/>
                </a:lnTo>
                <a:lnTo>
                  <a:pt x="1469" y="1655"/>
                </a:lnTo>
                <a:lnTo>
                  <a:pt x="1523" y="1618"/>
                </a:lnTo>
                <a:lnTo>
                  <a:pt x="1571" y="1574"/>
                </a:lnTo>
                <a:lnTo>
                  <a:pt x="1614" y="1525"/>
                </a:lnTo>
                <a:lnTo>
                  <a:pt x="1650" y="1470"/>
                </a:lnTo>
                <a:lnTo>
                  <a:pt x="1679" y="1411"/>
                </a:lnTo>
                <a:lnTo>
                  <a:pt x="1700" y="1349"/>
                </a:lnTo>
                <a:lnTo>
                  <a:pt x="1713" y="1284"/>
                </a:lnTo>
                <a:lnTo>
                  <a:pt x="1718" y="1215"/>
                </a:lnTo>
                <a:lnTo>
                  <a:pt x="1713" y="1147"/>
                </a:lnTo>
                <a:lnTo>
                  <a:pt x="1699" y="1079"/>
                </a:lnTo>
                <a:lnTo>
                  <a:pt x="1676" y="1015"/>
                </a:lnTo>
                <a:lnTo>
                  <a:pt x="1645" y="955"/>
                </a:lnTo>
                <a:lnTo>
                  <a:pt x="1607" y="901"/>
                </a:lnTo>
                <a:lnTo>
                  <a:pt x="1563" y="852"/>
                </a:lnTo>
                <a:lnTo>
                  <a:pt x="1514" y="810"/>
                </a:lnTo>
                <a:lnTo>
                  <a:pt x="1461" y="774"/>
                </a:lnTo>
                <a:lnTo>
                  <a:pt x="1400" y="745"/>
                </a:lnTo>
                <a:lnTo>
                  <a:pt x="1338" y="723"/>
                </a:lnTo>
                <a:lnTo>
                  <a:pt x="1273" y="710"/>
                </a:lnTo>
                <a:lnTo>
                  <a:pt x="1206" y="707"/>
                </a:lnTo>
                <a:close/>
                <a:moveTo>
                  <a:pt x="1239" y="0"/>
                </a:moveTo>
                <a:lnTo>
                  <a:pt x="1275" y="251"/>
                </a:lnTo>
                <a:lnTo>
                  <a:pt x="1366" y="261"/>
                </a:lnTo>
                <a:lnTo>
                  <a:pt x="1454" y="280"/>
                </a:lnTo>
                <a:lnTo>
                  <a:pt x="1540" y="308"/>
                </a:lnTo>
                <a:lnTo>
                  <a:pt x="1676" y="93"/>
                </a:lnTo>
                <a:lnTo>
                  <a:pt x="2013" y="306"/>
                </a:lnTo>
                <a:lnTo>
                  <a:pt x="1879" y="520"/>
                </a:lnTo>
                <a:lnTo>
                  <a:pt x="1941" y="586"/>
                </a:lnTo>
                <a:lnTo>
                  <a:pt x="1998" y="658"/>
                </a:lnTo>
                <a:lnTo>
                  <a:pt x="2047" y="735"/>
                </a:lnTo>
                <a:lnTo>
                  <a:pt x="2288" y="657"/>
                </a:lnTo>
                <a:lnTo>
                  <a:pt x="2411" y="1038"/>
                </a:lnTo>
                <a:lnTo>
                  <a:pt x="2169" y="1114"/>
                </a:lnTo>
                <a:lnTo>
                  <a:pt x="2176" y="1207"/>
                </a:lnTo>
                <a:lnTo>
                  <a:pt x="2173" y="1299"/>
                </a:lnTo>
                <a:lnTo>
                  <a:pt x="2160" y="1388"/>
                </a:lnTo>
                <a:lnTo>
                  <a:pt x="2394" y="1483"/>
                </a:lnTo>
                <a:lnTo>
                  <a:pt x="2244" y="1853"/>
                </a:lnTo>
                <a:lnTo>
                  <a:pt x="2010" y="1758"/>
                </a:lnTo>
                <a:lnTo>
                  <a:pt x="1956" y="1831"/>
                </a:lnTo>
                <a:lnTo>
                  <a:pt x="1894" y="1898"/>
                </a:lnTo>
                <a:lnTo>
                  <a:pt x="1827" y="1960"/>
                </a:lnTo>
                <a:lnTo>
                  <a:pt x="1946" y="2183"/>
                </a:lnTo>
                <a:lnTo>
                  <a:pt x="1593" y="2371"/>
                </a:lnTo>
                <a:lnTo>
                  <a:pt x="1474" y="2148"/>
                </a:lnTo>
                <a:lnTo>
                  <a:pt x="1408" y="2164"/>
                </a:lnTo>
                <a:lnTo>
                  <a:pt x="1340" y="2177"/>
                </a:lnTo>
                <a:lnTo>
                  <a:pt x="1272" y="2183"/>
                </a:lnTo>
                <a:lnTo>
                  <a:pt x="1205" y="2185"/>
                </a:lnTo>
                <a:lnTo>
                  <a:pt x="1151" y="2433"/>
                </a:lnTo>
                <a:lnTo>
                  <a:pt x="760" y="2350"/>
                </a:lnTo>
                <a:lnTo>
                  <a:pt x="814" y="2102"/>
                </a:lnTo>
                <a:lnTo>
                  <a:pt x="732" y="2061"/>
                </a:lnTo>
                <a:lnTo>
                  <a:pt x="656" y="2012"/>
                </a:lnTo>
                <a:lnTo>
                  <a:pt x="582" y="1957"/>
                </a:lnTo>
                <a:lnTo>
                  <a:pt x="383" y="2113"/>
                </a:lnTo>
                <a:lnTo>
                  <a:pt x="137" y="1797"/>
                </a:lnTo>
                <a:lnTo>
                  <a:pt x="336" y="1642"/>
                </a:lnTo>
                <a:lnTo>
                  <a:pt x="300" y="1559"/>
                </a:lnTo>
                <a:lnTo>
                  <a:pt x="273" y="1473"/>
                </a:lnTo>
                <a:lnTo>
                  <a:pt x="253" y="1382"/>
                </a:lnTo>
                <a:lnTo>
                  <a:pt x="0" y="1374"/>
                </a:lnTo>
                <a:lnTo>
                  <a:pt x="14" y="974"/>
                </a:lnTo>
                <a:lnTo>
                  <a:pt x="268" y="982"/>
                </a:lnTo>
                <a:lnTo>
                  <a:pt x="294" y="896"/>
                </a:lnTo>
                <a:lnTo>
                  <a:pt x="328" y="811"/>
                </a:lnTo>
                <a:lnTo>
                  <a:pt x="370" y="730"/>
                </a:lnTo>
                <a:lnTo>
                  <a:pt x="181" y="560"/>
                </a:lnTo>
                <a:lnTo>
                  <a:pt x="450" y="264"/>
                </a:lnTo>
                <a:lnTo>
                  <a:pt x="638" y="433"/>
                </a:lnTo>
                <a:lnTo>
                  <a:pt x="713" y="384"/>
                </a:lnTo>
                <a:lnTo>
                  <a:pt x="792" y="340"/>
                </a:lnTo>
                <a:lnTo>
                  <a:pt x="879" y="306"/>
                </a:lnTo>
                <a:lnTo>
                  <a:pt x="843" y="55"/>
                </a:lnTo>
                <a:lnTo>
                  <a:pt x="1239" y="0"/>
                </a:lnTo>
                <a:close/>
              </a:path>
            </a:pathLst>
          </a:custGeom>
          <a:solidFill>
            <a:srgbClr val="404040"/>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7" name="Freeform 19"/>
          <p:cNvSpPr>
            <a:spLocks noEditPoints="1"/>
          </p:cNvSpPr>
          <p:nvPr/>
        </p:nvSpPr>
        <p:spPr bwMode="auto">
          <a:xfrm>
            <a:off x="6530690" y="2644868"/>
            <a:ext cx="771827" cy="780766"/>
          </a:xfrm>
          <a:custGeom>
            <a:avLst/>
            <a:gdLst>
              <a:gd name="T0" fmla="*/ 869 w 1902"/>
              <a:gd name="T1" fmla="*/ 565 h 1921"/>
              <a:gd name="T2" fmla="*/ 760 w 1902"/>
              <a:gd name="T3" fmla="*/ 606 h 1921"/>
              <a:gd name="T4" fmla="*/ 665 w 1902"/>
              <a:gd name="T5" fmla="*/ 676 h 1921"/>
              <a:gd name="T6" fmla="*/ 597 w 1902"/>
              <a:gd name="T7" fmla="*/ 767 h 1921"/>
              <a:gd name="T8" fmla="*/ 558 w 1902"/>
              <a:gd name="T9" fmla="*/ 872 h 1921"/>
              <a:gd name="T10" fmla="*/ 548 w 1902"/>
              <a:gd name="T11" fmla="*/ 984 h 1921"/>
              <a:gd name="T12" fmla="*/ 571 w 1902"/>
              <a:gd name="T13" fmla="*/ 1097 h 1921"/>
              <a:gd name="T14" fmla="*/ 628 w 1902"/>
              <a:gd name="T15" fmla="*/ 1203 h 1921"/>
              <a:gd name="T16" fmla="*/ 709 w 1902"/>
              <a:gd name="T17" fmla="*/ 1284 h 1921"/>
              <a:gd name="T18" fmla="*/ 809 w 1902"/>
              <a:gd name="T19" fmla="*/ 1338 h 1921"/>
              <a:gd name="T20" fmla="*/ 918 w 1902"/>
              <a:gd name="T21" fmla="*/ 1362 h 1921"/>
              <a:gd name="T22" fmla="*/ 1030 w 1902"/>
              <a:gd name="T23" fmla="*/ 1356 h 1921"/>
              <a:gd name="T24" fmla="*/ 1141 w 1902"/>
              <a:gd name="T25" fmla="*/ 1315 h 1921"/>
              <a:gd name="T26" fmla="*/ 1235 w 1902"/>
              <a:gd name="T27" fmla="*/ 1245 h 1921"/>
              <a:gd name="T28" fmla="*/ 1304 w 1902"/>
              <a:gd name="T29" fmla="*/ 1154 h 1921"/>
              <a:gd name="T30" fmla="*/ 1343 w 1902"/>
              <a:gd name="T31" fmla="*/ 1049 h 1921"/>
              <a:gd name="T32" fmla="*/ 1353 w 1902"/>
              <a:gd name="T33" fmla="*/ 937 h 1921"/>
              <a:gd name="T34" fmla="*/ 1330 w 1902"/>
              <a:gd name="T35" fmla="*/ 824 h 1921"/>
              <a:gd name="T36" fmla="*/ 1273 w 1902"/>
              <a:gd name="T37" fmla="*/ 719 h 1921"/>
              <a:gd name="T38" fmla="*/ 1191 w 1902"/>
              <a:gd name="T39" fmla="*/ 639 h 1921"/>
              <a:gd name="T40" fmla="*/ 1092 w 1902"/>
              <a:gd name="T41" fmla="*/ 583 h 1921"/>
              <a:gd name="T42" fmla="*/ 983 w 1902"/>
              <a:gd name="T43" fmla="*/ 559 h 1921"/>
              <a:gd name="T44" fmla="*/ 988 w 1902"/>
              <a:gd name="T45" fmla="*/ 0 h 1921"/>
              <a:gd name="T46" fmla="*/ 1257 w 1902"/>
              <a:gd name="T47" fmla="*/ 261 h 1921"/>
              <a:gd name="T48" fmla="*/ 1382 w 1902"/>
              <a:gd name="T49" fmla="*/ 329 h 1921"/>
              <a:gd name="T50" fmla="*/ 1596 w 1902"/>
              <a:gd name="T51" fmla="*/ 249 h 1921"/>
              <a:gd name="T52" fmla="*/ 1635 w 1902"/>
              <a:gd name="T53" fmla="*/ 621 h 1921"/>
              <a:gd name="T54" fmla="*/ 1687 w 1902"/>
              <a:gd name="T55" fmla="*/ 756 h 1921"/>
              <a:gd name="T56" fmla="*/ 1902 w 1902"/>
              <a:gd name="T57" fmla="*/ 831 h 1921"/>
              <a:gd name="T58" fmla="*/ 1693 w 1902"/>
              <a:gd name="T59" fmla="*/ 1141 h 1921"/>
              <a:gd name="T60" fmla="*/ 1646 w 1902"/>
              <a:gd name="T61" fmla="*/ 1276 h 1921"/>
              <a:gd name="T62" fmla="*/ 1763 w 1902"/>
              <a:gd name="T63" fmla="*/ 1473 h 1921"/>
              <a:gd name="T64" fmla="*/ 1403 w 1902"/>
              <a:gd name="T65" fmla="*/ 1576 h 1921"/>
              <a:gd name="T66" fmla="*/ 1312 w 1902"/>
              <a:gd name="T67" fmla="*/ 1634 h 1921"/>
              <a:gd name="T68" fmla="*/ 1214 w 1902"/>
              <a:gd name="T69" fmla="*/ 1678 h 1921"/>
              <a:gd name="T70" fmla="*/ 931 w 1902"/>
              <a:gd name="T71" fmla="*/ 1921 h 1921"/>
              <a:gd name="T72" fmla="*/ 830 w 1902"/>
              <a:gd name="T73" fmla="*/ 1716 h 1921"/>
              <a:gd name="T74" fmla="*/ 691 w 1902"/>
              <a:gd name="T75" fmla="*/ 1680 h 1921"/>
              <a:gd name="T76" fmla="*/ 318 w 1902"/>
              <a:gd name="T77" fmla="*/ 1685 h 1921"/>
              <a:gd name="T78" fmla="*/ 373 w 1902"/>
              <a:gd name="T79" fmla="*/ 1463 h 1921"/>
              <a:gd name="T80" fmla="*/ 289 w 1902"/>
              <a:gd name="T81" fmla="*/ 1346 h 1921"/>
              <a:gd name="T82" fmla="*/ 0 w 1902"/>
              <a:gd name="T83" fmla="*/ 1108 h 1921"/>
              <a:gd name="T84" fmla="*/ 186 w 1902"/>
              <a:gd name="T85" fmla="*/ 974 h 1921"/>
              <a:gd name="T86" fmla="*/ 197 w 1902"/>
              <a:gd name="T87" fmla="*/ 831 h 1921"/>
              <a:gd name="T88" fmla="*/ 127 w 1902"/>
              <a:gd name="T89" fmla="*/ 464 h 1921"/>
              <a:gd name="T90" fmla="*/ 355 w 1902"/>
              <a:gd name="T91" fmla="*/ 481 h 1921"/>
              <a:gd name="T92" fmla="*/ 457 w 1902"/>
              <a:gd name="T93" fmla="*/ 376 h 1921"/>
              <a:gd name="T94" fmla="*/ 639 w 1902"/>
              <a:gd name="T95" fmla="*/ 50 h 1921"/>
              <a:gd name="T96" fmla="*/ 805 w 1902"/>
              <a:gd name="T97" fmla="*/ 210 h 1921"/>
              <a:gd name="T98" fmla="*/ 947 w 1902"/>
              <a:gd name="T99" fmla="*/ 196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1921">
                <a:moveTo>
                  <a:pt x="926" y="559"/>
                </a:moveTo>
                <a:lnTo>
                  <a:pt x="869" y="565"/>
                </a:lnTo>
                <a:lnTo>
                  <a:pt x="813" y="582"/>
                </a:lnTo>
                <a:lnTo>
                  <a:pt x="760" y="606"/>
                </a:lnTo>
                <a:lnTo>
                  <a:pt x="709" y="639"/>
                </a:lnTo>
                <a:lnTo>
                  <a:pt x="665" y="676"/>
                </a:lnTo>
                <a:lnTo>
                  <a:pt x="628" y="719"/>
                </a:lnTo>
                <a:lnTo>
                  <a:pt x="597" y="767"/>
                </a:lnTo>
                <a:lnTo>
                  <a:pt x="574" y="818"/>
                </a:lnTo>
                <a:lnTo>
                  <a:pt x="558" y="872"/>
                </a:lnTo>
                <a:lnTo>
                  <a:pt x="549" y="927"/>
                </a:lnTo>
                <a:lnTo>
                  <a:pt x="548" y="984"/>
                </a:lnTo>
                <a:lnTo>
                  <a:pt x="556" y="1041"/>
                </a:lnTo>
                <a:lnTo>
                  <a:pt x="571" y="1097"/>
                </a:lnTo>
                <a:lnTo>
                  <a:pt x="595" y="1152"/>
                </a:lnTo>
                <a:lnTo>
                  <a:pt x="628" y="1203"/>
                </a:lnTo>
                <a:lnTo>
                  <a:pt x="665" y="1247"/>
                </a:lnTo>
                <a:lnTo>
                  <a:pt x="709" y="1284"/>
                </a:lnTo>
                <a:lnTo>
                  <a:pt x="756" y="1313"/>
                </a:lnTo>
                <a:lnTo>
                  <a:pt x="809" y="1338"/>
                </a:lnTo>
                <a:lnTo>
                  <a:pt x="862" y="1354"/>
                </a:lnTo>
                <a:lnTo>
                  <a:pt x="918" y="1362"/>
                </a:lnTo>
                <a:lnTo>
                  <a:pt x="975" y="1362"/>
                </a:lnTo>
                <a:lnTo>
                  <a:pt x="1030" y="1356"/>
                </a:lnTo>
                <a:lnTo>
                  <a:pt x="1087" y="1339"/>
                </a:lnTo>
                <a:lnTo>
                  <a:pt x="1141" y="1315"/>
                </a:lnTo>
                <a:lnTo>
                  <a:pt x="1191" y="1284"/>
                </a:lnTo>
                <a:lnTo>
                  <a:pt x="1235" y="1245"/>
                </a:lnTo>
                <a:lnTo>
                  <a:pt x="1273" y="1203"/>
                </a:lnTo>
                <a:lnTo>
                  <a:pt x="1304" y="1154"/>
                </a:lnTo>
                <a:lnTo>
                  <a:pt x="1327" y="1103"/>
                </a:lnTo>
                <a:lnTo>
                  <a:pt x="1343" y="1049"/>
                </a:lnTo>
                <a:lnTo>
                  <a:pt x="1351" y="994"/>
                </a:lnTo>
                <a:lnTo>
                  <a:pt x="1353" y="937"/>
                </a:lnTo>
                <a:lnTo>
                  <a:pt x="1345" y="880"/>
                </a:lnTo>
                <a:lnTo>
                  <a:pt x="1330" y="824"/>
                </a:lnTo>
                <a:lnTo>
                  <a:pt x="1306" y="769"/>
                </a:lnTo>
                <a:lnTo>
                  <a:pt x="1273" y="719"/>
                </a:lnTo>
                <a:lnTo>
                  <a:pt x="1235" y="675"/>
                </a:lnTo>
                <a:lnTo>
                  <a:pt x="1191" y="639"/>
                </a:lnTo>
                <a:lnTo>
                  <a:pt x="1144" y="608"/>
                </a:lnTo>
                <a:lnTo>
                  <a:pt x="1092" y="583"/>
                </a:lnTo>
                <a:lnTo>
                  <a:pt x="1038" y="567"/>
                </a:lnTo>
                <a:lnTo>
                  <a:pt x="983" y="559"/>
                </a:lnTo>
                <a:lnTo>
                  <a:pt x="926" y="559"/>
                </a:lnTo>
                <a:close/>
                <a:moveTo>
                  <a:pt x="988" y="0"/>
                </a:moveTo>
                <a:lnTo>
                  <a:pt x="1297" y="65"/>
                </a:lnTo>
                <a:lnTo>
                  <a:pt x="1257" y="261"/>
                </a:lnTo>
                <a:lnTo>
                  <a:pt x="1320" y="292"/>
                </a:lnTo>
                <a:lnTo>
                  <a:pt x="1382" y="329"/>
                </a:lnTo>
                <a:lnTo>
                  <a:pt x="1439" y="373"/>
                </a:lnTo>
                <a:lnTo>
                  <a:pt x="1596" y="249"/>
                </a:lnTo>
                <a:lnTo>
                  <a:pt x="1791" y="497"/>
                </a:lnTo>
                <a:lnTo>
                  <a:pt x="1635" y="621"/>
                </a:lnTo>
                <a:lnTo>
                  <a:pt x="1664" y="688"/>
                </a:lnTo>
                <a:lnTo>
                  <a:pt x="1687" y="756"/>
                </a:lnTo>
                <a:lnTo>
                  <a:pt x="1703" y="824"/>
                </a:lnTo>
                <a:lnTo>
                  <a:pt x="1902" y="831"/>
                </a:lnTo>
                <a:lnTo>
                  <a:pt x="1892" y="1147"/>
                </a:lnTo>
                <a:lnTo>
                  <a:pt x="1693" y="1141"/>
                </a:lnTo>
                <a:lnTo>
                  <a:pt x="1672" y="1209"/>
                </a:lnTo>
                <a:lnTo>
                  <a:pt x="1646" y="1276"/>
                </a:lnTo>
                <a:lnTo>
                  <a:pt x="1614" y="1341"/>
                </a:lnTo>
                <a:lnTo>
                  <a:pt x="1763" y="1473"/>
                </a:lnTo>
                <a:lnTo>
                  <a:pt x="1553" y="1709"/>
                </a:lnTo>
                <a:lnTo>
                  <a:pt x="1403" y="1576"/>
                </a:lnTo>
                <a:lnTo>
                  <a:pt x="1359" y="1607"/>
                </a:lnTo>
                <a:lnTo>
                  <a:pt x="1312" y="1634"/>
                </a:lnTo>
                <a:lnTo>
                  <a:pt x="1263" y="1657"/>
                </a:lnTo>
                <a:lnTo>
                  <a:pt x="1214" y="1678"/>
                </a:lnTo>
                <a:lnTo>
                  <a:pt x="1244" y="1876"/>
                </a:lnTo>
                <a:lnTo>
                  <a:pt x="931" y="1921"/>
                </a:lnTo>
                <a:lnTo>
                  <a:pt x="901" y="1724"/>
                </a:lnTo>
                <a:lnTo>
                  <a:pt x="830" y="1716"/>
                </a:lnTo>
                <a:lnTo>
                  <a:pt x="760" y="1701"/>
                </a:lnTo>
                <a:lnTo>
                  <a:pt x="691" y="1680"/>
                </a:lnTo>
                <a:lnTo>
                  <a:pt x="587" y="1849"/>
                </a:lnTo>
                <a:lnTo>
                  <a:pt x="318" y="1685"/>
                </a:lnTo>
                <a:lnTo>
                  <a:pt x="422" y="1514"/>
                </a:lnTo>
                <a:lnTo>
                  <a:pt x="373" y="1463"/>
                </a:lnTo>
                <a:lnTo>
                  <a:pt x="329" y="1406"/>
                </a:lnTo>
                <a:lnTo>
                  <a:pt x="289" y="1346"/>
                </a:lnTo>
                <a:lnTo>
                  <a:pt x="100" y="1408"/>
                </a:lnTo>
                <a:lnTo>
                  <a:pt x="0" y="1108"/>
                </a:lnTo>
                <a:lnTo>
                  <a:pt x="191" y="1046"/>
                </a:lnTo>
                <a:lnTo>
                  <a:pt x="186" y="974"/>
                </a:lnTo>
                <a:lnTo>
                  <a:pt x="188" y="901"/>
                </a:lnTo>
                <a:lnTo>
                  <a:pt x="197" y="831"/>
                </a:lnTo>
                <a:lnTo>
                  <a:pt x="12" y="756"/>
                </a:lnTo>
                <a:lnTo>
                  <a:pt x="127" y="464"/>
                </a:lnTo>
                <a:lnTo>
                  <a:pt x="313" y="538"/>
                </a:lnTo>
                <a:lnTo>
                  <a:pt x="355" y="481"/>
                </a:lnTo>
                <a:lnTo>
                  <a:pt x="403" y="427"/>
                </a:lnTo>
                <a:lnTo>
                  <a:pt x="457" y="376"/>
                </a:lnTo>
                <a:lnTo>
                  <a:pt x="362" y="200"/>
                </a:lnTo>
                <a:lnTo>
                  <a:pt x="639" y="50"/>
                </a:lnTo>
                <a:lnTo>
                  <a:pt x="734" y="226"/>
                </a:lnTo>
                <a:lnTo>
                  <a:pt x="805" y="210"/>
                </a:lnTo>
                <a:lnTo>
                  <a:pt x="875" y="200"/>
                </a:lnTo>
                <a:lnTo>
                  <a:pt x="947" y="196"/>
                </a:lnTo>
                <a:lnTo>
                  <a:pt x="988" y="0"/>
                </a:lnTo>
                <a:close/>
              </a:path>
            </a:pathLst>
          </a:custGeom>
          <a:solidFill>
            <a:srgbClr val="A91E26"/>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8" name="Freeform 29"/>
          <p:cNvSpPr>
            <a:spLocks noEditPoints="1"/>
          </p:cNvSpPr>
          <p:nvPr/>
        </p:nvSpPr>
        <p:spPr bwMode="auto">
          <a:xfrm>
            <a:off x="3349688" y="2977398"/>
            <a:ext cx="1276140" cy="1274789"/>
          </a:xfrm>
          <a:custGeom>
            <a:avLst/>
            <a:gdLst>
              <a:gd name="T0" fmla="*/ 1684 w 3778"/>
              <a:gd name="T1" fmla="*/ 1504 h 3775"/>
              <a:gd name="T2" fmla="*/ 1503 w 3778"/>
              <a:gd name="T3" fmla="*/ 1683 h 3775"/>
              <a:gd name="T4" fmla="*/ 1456 w 3778"/>
              <a:gd name="T5" fmla="*/ 1943 h 3775"/>
              <a:gd name="T6" fmla="*/ 1563 w 3778"/>
              <a:gd name="T7" fmla="*/ 2177 h 3775"/>
              <a:gd name="T8" fmla="*/ 1781 w 3778"/>
              <a:gd name="T9" fmla="*/ 2311 h 3775"/>
              <a:gd name="T10" fmla="*/ 2046 w 3778"/>
              <a:gd name="T11" fmla="*/ 2294 h 3775"/>
              <a:gd name="T12" fmla="*/ 2247 w 3778"/>
              <a:gd name="T13" fmla="*/ 2137 h 3775"/>
              <a:gd name="T14" fmla="*/ 2325 w 3778"/>
              <a:gd name="T15" fmla="*/ 1888 h 3775"/>
              <a:gd name="T16" fmla="*/ 2247 w 3778"/>
              <a:gd name="T17" fmla="*/ 1639 h 3775"/>
              <a:gd name="T18" fmla="*/ 2046 w 3778"/>
              <a:gd name="T19" fmla="*/ 1482 h 3775"/>
              <a:gd name="T20" fmla="*/ 1959 w 3778"/>
              <a:gd name="T21" fmla="*/ 1166 h 3775"/>
              <a:gd name="T22" fmla="*/ 2274 w 3778"/>
              <a:gd name="T23" fmla="*/ 1273 h 3775"/>
              <a:gd name="T24" fmla="*/ 2504 w 3778"/>
              <a:gd name="T25" fmla="*/ 1502 h 3775"/>
              <a:gd name="T26" fmla="*/ 2611 w 3778"/>
              <a:gd name="T27" fmla="*/ 1817 h 3775"/>
              <a:gd name="T28" fmla="*/ 2564 w 3778"/>
              <a:gd name="T29" fmla="*/ 2155 h 3775"/>
              <a:gd name="T30" fmla="*/ 2379 w 3778"/>
              <a:gd name="T31" fmla="*/ 2424 h 3775"/>
              <a:gd name="T32" fmla="*/ 2092 w 3778"/>
              <a:gd name="T33" fmla="*/ 2585 h 3775"/>
              <a:gd name="T34" fmla="*/ 1751 w 3778"/>
              <a:gd name="T35" fmla="*/ 2600 h 3775"/>
              <a:gd name="T36" fmla="*/ 1449 w 3778"/>
              <a:gd name="T37" fmla="*/ 2466 h 3775"/>
              <a:gd name="T38" fmla="*/ 1240 w 3778"/>
              <a:gd name="T39" fmla="*/ 2215 h 3775"/>
              <a:gd name="T40" fmla="*/ 1162 w 3778"/>
              <a:gd name="T41" fmla="*/ 1888 h 3775"/>
              <a:gd name="T42" fmla="*/ 1240 w 3778"/>
              <a:gd name="T43" fmla="*/ 1560 h 3775"/>
              <a:gd name="T44" fmla="*/ 1449 w 3778"/>
              <a:gd name="T45" fmla="*/ 1311 h 3775"/>
              <a:gd name="T46" fmla="*/ 1751 w 3778"/>
              <a:gd name="T47" fmla="*/ 1175 h 3775"/>
              <a:gd name="T48" fmla="*/ 1709 w 3778"/>
              <a:gd name="T49" fmla="*/ 740 h 3775"/>
              <a:gd name="T50" fmla="*/ 1302 w 3778"/>
              <a:gd name="T51" fmla="*/ 885 h 3775"/>
              <a:gd name="T52" fmla="*/ 981 w 3778"/>
              <a:gd name="T53" fmla="*/ 1161 h 3775"/>
              <a:gd name="T54" fmla="*/ 780 w 3778"/>
              <a:gd name="T55" fmla="*/ 1537 h 3775"/>
              <a:gd name="T56" fmla="*/ 729 w 3778"/>
              <a:gd name="T57" fmla="*/ 1978 h 3775"/>
              <a:gd name="T58" fmla="*/ 844 w 3778"/>
              <a:gd name="T59" fmla="*/ 2399 h 3775"/>
              <a:gd name="T60" fmla="*/ 1097 w 3778"/>
              <a:gd name="T61" fmla="*/ 2738 h 3775"/>
              <a:gd name="T62" fmla="*/ 1456 w 3778"/>
              <a:gd name="T63" fmla="*/ 2966 h 3775"/>
              <a:gd name="T64" fmla="*/ 1889 w 3778"/>
              <a:gd name="T65" fmla="*/ 3050 h 3775"/>
              <a:gd name="T66" fmla="*/ 2321 w 3778"/>
              <a:gd name="T67" fmla="*/ 2966 h 3775"/>
              <a:gd name="T68" fmla="*/ 2680 w 3778"/>
              <a:gd name="T69" fmla="*/ 2738 h 3775"/>
              <a:gd name="T70" fmla="*/ 2932 w 3778"/>
              <a:gd name="T71" fmla="*/ 2399 h 3775"/>
              <a:gd name="T72" fmla="*/ 3047 w 3778"/>
              <a:gd name="T73" fmla="*/ 1978 h 3775"/>
              <a:gd name="T74" fmla="*/ 2997 w 3778"/>
              <a:gd name="T75" fmla="*/ 1537 h 3775"/>
              <a:gd name="T76" fmla="*/ 2795 w 3778"/>
              <a:gd name="T77" fmla="*/ 1161 h 3775"/>
              <a:gd name="T78" fmla="*/ 2476 w 3778"/>
              <a:gd name="T79" fmla="*/ 885 h 3775"/>
              <a:gd name="T80" fmla="*/ 2068 w 3778"/>
              <a:gd name="T81" fmla="*/ 740 h 3775"/>
              <a:gd name="T82" fmla="*/ 2193 w 3778"/>
              <a:gd name="T83" fmla="*/ 450 h 3775"/>
              <a:gd name="T84" fmla="*/ 2500 w 3778"/>
              <a:gd name="T85" fmla="*/ 573 h 3775"/>
              <a:gd name="T86" fmla="*/ 3151 w 3778"/>
              <a:gd name="T87" fmla="*/ 437 h 3775"/>
              <a:gd name="T88" fmla="*/ 3171 w 3778"/>
              <a:gd name="T89" fmla="*/ 1212 h 3775"/>
              <a:gd name="T90" fmla="*/ 3315 w 3778"/>
              <a:gd name="T91" fmla="*/ 1620 h 3775"/>
              <a:gd name="T92" fmla="*/ 3315 w 3778"/>
              <a:gd name="T93" fmla="*/ 2159 h 3775"/>
              <a:gd name="T94" fmla="*/ 3174 w 3778"/>
              <a:gd name="T95" fmla="*/ 2558 h 3775"/>
              <a:gd name="T96" fmla="*/ 3142 w 3778"/>
              <a:gd name="T97" fmla="*/ 3338 h 3775"/>
              <a:gd name="T98" fmla="*/ 2485 w 3778"/>
              <a:gd name="T99" fmla="*/ 3208 h 3775"/>
              <a:gd name="T100" fmla="*/ 2181 w 3778"/>
              <a:gd name="T101" fmla="*/ 3337 h 3775"/>
              <a:gd name="T102" fmla="*/ 1523 w 3778"/>
              <a:gd name="T103" fmla="*/ 3292 h 3775"/>
              <a:gd name="T104" fmla="*/ 1145 w 3778"/>
              <a:gd name="T105" fmla="*/ 3130 h 3775"/>
              <a:gd name="T106" fmla="*/ 650 w 3778"/>
              <a:gd name="T107" fmla="*/ 2708 h 3775"/>
              <a:gd name="T108" fmla="*/ 535 w 3778"/>
              <a:gd name="T109" fmla="*/ 2407 h 3775"/>
              <a:gd name="T110" fmla="*/ 0 w 3778"/>
              <a:gd name="T111" fmla="*/ 2027 h 3775"/>
              <a:gd name="T112" fmla="*/ 508 w 3778"/>
              <a:gd name="T113" fmla="*/ 1439 h 3775"/>
              <a:gd name="T114" fmla="*/ 697 w 3778"/>
              <a:gd name="T115" fmla="*/ 1063 h 3775"/>
              <a:gd name="T116" fmla="*/ 1066 w 3778"/>
              <a:gd name="T117" fmla="*/ 696 h 3775"/>
              <a:gd name="T118" fmla="*/ 1434 w 3778"/>
              <a:gd name="T119" fmla="*/ 509 h 3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78" h="3775">
                <a:moveTo>
                  <a:pt x="1889" y="1452"/>
                </a:moveTo>
                <a:lnTo>
                  <a:pt x="1834" y="1455"/>
                </a:lnTo>
                <a:lnTo>
                  <a:pt x="1781" y="1466"/>
                </a:lnTo>
                <a:lnTo>
                  <a:pt x="1731" y="1482"/>
                </a:lnTo>
                <a:lnTo>
                  <a:pt x="1684" y="1504"/>
                </a:lnTo>
                <a:lnTo>
                  <a:pt x="1639" y="1530"/>
                </a:lnTo>
                <a:lnTo>
                  <a:pt x="1599" y="1562"/>
                </a:lnTo>
                <a:lnTo>
                  <a:pt x="1563" y="1599"/>
                </a:lnTo>
                <a:lnTo>
                  <a:pt x="1531" y="1639"/>
                </a:lnTo>
                <a:lnTo>
                  <a:pt x="1503" y="1683"/>
                </a:lnTo>
                <a:lnTo>
                  <a:pt x="1482" y="1730"/>
                </a:lnTo>
                <a:lnTo>
                  <a:pt x="1466" y="1781"/>
                </a:lnTo>
                <a:lnTo>
                  <a:pt x="1456" y="1834"/>
                </a:lnTo>
                <a:lnTo>
                  <a:pt x="1453" y="1888"/>
                </a:lnTo>
                <a:lnTo>
                  <a:pt x="1456" y="1943"/>
                </a:lnTo>
                <a:lnTo>
                  <a:pt x="1466" y="1996"/>
                </a:lnTo>
                <a:lnTo>
                  <a:pt x="1482" y="2045"/>
                </a:lnTo>
                <a:lnTo>
                  <a:pt x="1503" y="2092"/>
                </a:lnTo>
                <a:lnTo>
                  <a:pt x="1531" y="2137"/>
                </a:lnTo>
                <a:lnTo>
                  <a:pt x="1563" y="2177"/>
                </a:lnTo>
                <a:lnTo>
                  <a:pt x="1599" y="2214"/>
                </a:lnTo>
                <a:lnTo>
                  <a:pt x="1639" y="2245"/>
                </a:lnTo>
                <a:lnTo>
                  <a:pt x="1684" y="2273"/>
                </a:lnTo>
                <a:lnTo>
                  <a:pt x="1731" y="2294"/>
                </a:lnTo>
                <a:lnTo>
                  <a:pt x="1781" y="2311"/>
                </a:lnTo>
                <a:lnTo>
                  <a:pt x="1834" y="2320"/>
                </a:lnTo>
                <a:lnTo>
                  <a:pt x="1889" y="2323"/>
                </a:lnTo>
                <a:lnTo>
                  <a:pt x="1943" y="2320"/>
                </a:lnTo>
                <a:lnTo>
                  <a:pt x="1996" y="2311"/>
                </a:lnTo>
                <a:lnTo>
                  <a:pt x="2046" y="2294"/>
                </a:lnTo>
                <a:lnTo>
                  <a:pt x="2094" y="2273"/>
                </a:lnTo>
                <a:lnTo>
                  <a:pt x="2137" y="2245"/>
                </a:lnTo>
                <a:lnTo>
                  <a:pt x="2178" y="2214"/>
                </a:lnTo>
                <a:lnTo>
                  <a:pt x="2214" y="2177"/>
                </a:lnTo>
                <a:lnTo>
                  <a:pt x="2247" y="2137"/>
                </a:lnTo>
                <a:lnTo>
                  <a:pt x="2273" y="2092"/>
                </a:lnTo>
                <a:lnTo>
                  <a:pt x="2295" y="2045"/>
                </a:lnTo>
                <a:lnTo>
                  <a:pt x="2311" y="1996"/>
                </a:lnTo>
                <a:lnTo>
                  <a:pt x="2321" y="1943"/>
                </a:lnTo>
                <a:lnTo>
                  <a:pt x="2325" y="1888"/>
                </a:lnTo>
                <a:lnTo>
                  <a:pt x="2321" y="1834"/>
                </a:lnTo>
                <a:lnTo>
                  <a:pt x="2311" y="1781"/>
                </a:lnTo>
                <a:lnTo>
                  <a:pt x="2295" y="1730"/>
                </a:lnTo>
                <a:lnTo>
                  <a:pt x="2273" y="1683"/>
                </a:lnTo>
                <a:lnTo>
                  <a:pt x="2247" y="1639"/>
                </a:lnTo>
                <a:lnTo>
                  <a:pt x="2214" y="1599"/>
                </a:lnTo>
                <a:lnTo>
                  <a:pt x="2178" y="1562"/>
                </a:lnTo>
                <a:lnTo>
                  <a:pt x="2137" y="1530"/>
                </a:lnTo>
                <a:lnTo>
                  <a:pt x="2094" y="1504"/>
                </a:lnTo>
                <a:lnTo>
                  <a:pt x="2046" y="1482"/>
                </a:lnTo>
                <a:lnTo>
                  <a:pt x="1996" y="1466"/>
                </a:lnTo>
                <a:lnTo>
                  <a:pt x="1943" y="1455"/>
                </a:lnTo>
                <a:lnTo>
                  <a:pt x="1889" y="1452"/>
                </a:lnTo>
                <a:close/>
                <a:moveTo>
                  <a:pt x="1889" y="1162"/>
                </a:moveTo>
                <a:lnTo>
                  <a:pt x="1959" y="1166"/>
                </a:lnTo>
                <a:lnTo>
                  <a:pt x="2027" y="1175"/>
                </a:lnTo>
                <a:lnTo>
                  <a:pt x="2092" y="1191"/>
                </a:lnTo>
                <a:lnTo>
                  <a:pt x="2156" y="1213"/>
                </a:lnTo>
                <a:lnTo>
                  <a:pt x="2217" y="1240"/>
                </a:lnTo>
                <a:lnTo>
                  <a:pt x="2274" y="1273"/>
                </a:lnTo>
                <a:lnTo>
                  <a:pt x="2328" y="1311"/>
                </a:lnTo>
                <a:lnTo>
                  <a:pt x="2379" y="1352"/>
                </a:lnTo>
                <a:lnTo>
                  <a:pt x="2425" y="1398"/>
                </a:lnTo>
                <a:lnTo>
                  <a:pt x="2467" y="1448"/>
                </a:lnTo>
                <a:lnTo>
                  <a:pt x="2504" y="1502"/>
                </a:lnTo>
                <a:lnTo>
                  <a:pt x="2536" y="1560"/>
                </a:lnTo>
                <a:lnTo>
                  <a:pt x="2564" y="1621"/>
                </a:lnTo>
                <a:lnTo>
                  <a:pt x="2586" y="1684"/>
                </a:lnTo>
                <a:lnTo>
                  <a:pt x="2602" y="1750"/>
                </a:lnTo>
                <a:lnTo>
                  <a:pt x="2611" y="1817"/>
                </a:lnTo>
                <a:lnTo>
                  <a:pt x="2615" y="1888"/>
                </a:lnTo>
                <a:lnTo>
                  <a:pt x="2611" y="1958"/>
                </a:lnTo>
                <a:lnTo>
                  <a:pt x="2602" y="2025"/>
                </a:lnTo>
                <a:lnTo>
                  <a:pt x="2586" y="2092"/>
                </a:lnTo>
                <a:lnTo>
                  <a:pt x="2564" y="2155"/>
                </a:lnTo>
                <a:lnTo>
                  <a:pt x="2536" y="2215"/>
                </a:lnTo>
                <a:lnTo>
                  <a:pt x="2504" y="2273"/>
                </a:lnTo>
                <a:lnTo>
                  <a:pt x="2467" y="2327"/>
                </a:lnTo>
                <a:lnTo>
                  <a:pt x="2425" y="2377"/>
                </a:lnTo>
                <a:lnTo>
                  <a:pt x="2379" y="2424"/>
                </a:lnTo>
                <a:lnTo>
                  <a:pt x="2328" y="2466"/>
                </a:lnTo>
                <a:lnTo>
                  <a:pt x="2274" y="2504"/>
                </a:lnTo>
                <a:lnTo>
                  <a:pt x="2217" y="2536"/>
                </a:lnTo>
                <a:lnTo>
                  <a:pt x="2156" y="2563"/>
                </a:lnTo>
                <a:lnTo>
                  <a:pt x="2092" y="2585"/>
                </a:lnTo>
                <a:lnTo>
                  <a:pt x="2027" y="2600"/>
                </a:lnTo>
                <a:lnTo>
                  <a:pt x="1959" y="2611"/>
                </a:lnTo>
                <a:lnTo>
                  <a:pt x="1889" y="2614"/>
                </a:lnTo>
                <a:lnTo>
                  <a:pt x="1819" y="2611"/>
                </a:lnTo>
                <a:lnTo>
                  <a:pt x="1751" y="2600"/>
                </a:lnTo>
                <a:lnTo>
                  <a:pt x="1684" y="2585"/>
                </a:lnTo>
                <a:lnTo>
                  <a:pt x="1621" y="2563"/>
                </a:lnTo>
                <a:lnTo>
                  <a:pt x="1561" y="2536"/>
                </a:lnTo>
                <a:lnTo>
                  <a:pt x="1503" y="2504"/>
                </a:lnTo>
                <a:lnTo>
                  <a:pt x="1449" y="2466"/>
                </a:lnTo>
                <a:lnTo>
                  <a:pt x="1399" y="2424"/>
                </a:lnTo>
                <a:lnTo>
                  <a:pt x="1353" y="2377"/>
                </a:lnTo>
                <a:lnTo>
                  <a:pt x="1310" y="2327"/>
                </a:lnTo>
                <a:lnTo>
                  <a:pt x="1272" y="2273"/>
                </a:lnTo>
                <a:lnTo>
                  <a:pt x="1240" y="2215"/>
                </a:lnTo>
                <a:lnTo>
                  <a:pt x="1212" y="2155"/>
                </a:lnTo>
                <a:lnTo>
                  <a:pt x="1191" y="2092"/>
                </a:lnTo>
                <a:lnTo>
                  <a:pt x="1176" y="2025"/>
                </a:lnTo>
                <a:lnTo>
                  <a:pt x="1165" y="1958"/>
                </a:lnTo>
                <a:lnTo>
                  <a:pt x="1162" y="1888"/>
                </a:lnTo>
                <a:lnTo>
                  <a:pt x="1165" y="1817"/>
                </a:lnTo>
                <a:lnTo>
                  <a:pt x="1176" y="1750"/>
                </a:lnTo>
                <a:lnTo>
                  <a:pt x="1191" y="1684"/>
                </a:lnTo>
                <a:lnTo>
                  <a:pt x="1212" y="1621"/>
                </a:lnTo>
                <a:lnTo>
                  <a:pt x="1240" y="1560"/>
                </a:lnTo>
                <a:lnTo>
                  <a:pt x="1272" y="1502"/>
                </a:lnTo>
                <a:lnTo>
                  <a:pt x="1310" y="1448"/>
                </a:lnTo>
                <a:lnTo>
                  <a:pt x="1353" y="1398"/>
                </a:lnTo>
                <a:lnTo>
                  <a:pt x="1399" y="1352"/>
                </a:lnTo>
                <a:lnTo>
                  <a:pt x="1449" y="1311"/>
                </a:lnTo>
                <a:lnTo>
                  <a:pt x="1503" y="1273"/>
                </a:lnTo>
                <a:lnTo>
                  <a:pt x="1561" y="1240"/>
                </a:lnTo>
                <a:lnTo>
                  <a:pt x="1621" y="1213"/>
                </a:lnTo>
                <a:lnTo>
                  <a:pt x="1684" y="1191"/>
                </a:lnTo>
                <a:lnTo>
                  <a:pt x="1751" y="1175"/>
                </a:lnTo>
                <a:lnTo>
                  <a:pt x="1819" y="1166"/>
                </a:lnTo>
                <a:lnTo>
                  <a:pt x="1889" y="1162"/>
                </a:lnTo>
                <a:close/>
                <a:moveTo>
                  <a:pt x="1889" y="727"/>
                </a:moveTo>
                <a:lnTo>
                  <a:pt x="1798" y="730"/>
                </a:lnTo>
                <a:lnTo>
                  <a:pt x="1709" y="740"/>
                </a:lnTo>
                <a:lnTo>
                  <a:pt x="1622" y="758"/>
                </a:lnTo>
                <a:lnTo>
                  <a:pt x="1538" y="781"/>
                </a:lnTo>
                <a:lnTo>
                  <a:pt x="1456" y="809"/>
                </a:lnTo>
                <a:lnTo>
                  <a:pt x="1377" y="845"/>
                </a:lnTo>
                <a:lnTo>
                  <a:pt x="1302" y="885"/>
                </a:lnTo>
                <a:lnTo>
                  <a:pt x="1230" y="931"/>
                </a:lnTo>
                <a:lnTo>
                  <a:pt x="1162" y="982"/>
                </a:lnTo>
                <a:lnTo>
                  <a:pt x="1097" y="1037"/>
                </a:lnTo>
                <a:lnTo>
                  <a:pt x="1038" y="1097"/>
                </a:lnTo>
                <a:lnTo>
                  <a:pt x="981" y="1161"/>
                </a:lnTo>
                <a:lnTo>
                  <a:pt x="931" y="1230"/>
                </a:lnTo>
                <a:lnTo>
                  <a:pt x="885" y="1301"/>
                </a:lnTo>
                <a:lnTo>
                  <a:pt x="844" y="1377"/>
                </a:lnTo>
                <a:lnTo>
                  <a:pt x="810" y="1455"/>
                </a:lnTo>
                <a:lnTo>
                  <a:pt x="780" y="1537"/>
                </a:lnTo>
                <a:lnTo>
                  <a:pt x="757" y="1622"/>
                </a:lnTo>
                <a:lnTo>
                  <a:pt x="740" y="1708"/>
                </a:lnTo>
                <a:lnTo>
                  <a:pt x="729" y="1797"/>
                </a:lnTo>
                <a:lnTo>
                  <a:pt x="726" y="1888"/>
                </a:lnTo>
                <a:lnTo>
                  <a:pt x="729" y="1978"/>
                </a:lnTo>
                <a:lnTo>
                  <a:pt x="740" y="2068"/>
                </a:lnTo>
                <a:lnTo>
                  <a:pt x="757" y="2154"/>
                </a:lnTo>
                <a:lnTo>
                  <a:pt x="780" y="2238"/>
                </a:lnTo>
                <a:lnTo>
                  <a:pt x="810" y="2320"/>
                </a:lnTo>
                <a:lnTo>
                  <a:pt x="844" y="2399"/>
                </a:lnTo>
                <a:lnTo>
                  <a:pt x="885" y="2474"/>
                </a:lnTo>
                <a:lnTo>
                  <a:pt x="931" y="2546"/>
                </a:lnTo>
                <a:lnTo>
                  <a:pt x="981" y="2614"/>
                </a:lnTo>
                <a:lnTo>
                  <a:pt x="1038" y="2678"/>
                </a:lnTo>
                <a:lnTo>
                  <a:pt x="1097" y="2738"/>
                </a:lnTo>
                <a:lnTo>
                  <a:pt x="1162" y="2794"/>
                </a:lnTo>
                <a:lnTo>
                  <a:pt x="1230" y="2845"/>
                </a:lnTo>
                <a:lnTo>
                  <a:pt x="1302" y="2891"/>
                </a:lnTo>
                <a:lnTo>
                  <a:pt x="1377" y="2931"/>
                </a:lnTo>
                <a:lnTo>
                  <a:pt x="1456" y="2966"/>
                </a:lnTo>
                <a:lnTo>
                  <a:pt x="1538" y="2996"/>
                </a:lnTo>
                <a:lnTo>
                  <a:pt x="1622" y="3019"/>
                </a:lnTo>
                <a:lnTo>
                  <a:pt x="1709" y="3036"/>
                </a:lnTo>
                <a:lnTo>
                  <a:pt x="1798" y="3046"/>
                </a:lnTo>
                <a:lnTo>
                  <a:pt x="1889" y="3050"/>
                </a:lnTo>
                <a:lnTo>
                  <a:pt x="1980" y="3046"/>
                </a:lnTo>
                <a:lnTo>
                  <a:pt x="2068" y="3036"/>
                </a:lnTo>
                <a:lnTo>
                  <a:pt x="2155" y="3019"/>
                </a:lnTo>
                <a:lnTo>
                  <a:pt x="2240" y="2996"/>
                </a:lnTo>
                <a:lnTo>
                  <a:pt x="2321" y="2966"/>
                </a:lnTo>
                <a:lnTo>
                  <a:pt x="2400" y="2931"/>
                </a:lnTo>
                <a:lnTo>
                  <a:pt x="2476" y="2891"/>
                </a:lnTo>
                <a:lnTo>
                  <a:pt x="2547" y="2845"/>
                </a:lnTo>
                <a:lnTo>
                  <a:pt x="2616" y="2794"/>
                </a:lnTo>
                <a:lnTo>
                  <a:pt x="2680" y="2738"/>
                </a:lnTo>
                <a:lnTo>
                  <a:pt x="2740" y="2678"/>
                </a:lnTo>
                <a:lnTo>
                  <a:pt x="2795" y="2614"/>
                </a:lnTo>
                <a:lnTo>
                  <a:pt x="2846" y="2546"/>
                </a:lnTo>
                <a:lnTo>
                  <a:pt x="2892" y="2474"/>
                </a:lnTo>
                <a:lnTo>
                  <a:pt x="2932" y="2399"/>
                </a:lnTo>
                <a:lnTo>
                  <a:pt x="2968" y="2320"/>
                </a:lnTo>
                <a:lnTo>
                  <a:pt x="2997" y="2238"/>
                </a:lnTo>
                <a:lnTo>
                  <a:pt x="3020" y="2154"/>
                </a:lnTo>
                <a:lnTo>
                  <a:pt x="3037" y="2068"/>
                </a:lnTo>
                <a:lnTo>
                  <a:pt x="3047" y="1978"/>
                </a:lnTo>
                <a:lnTo>
                  <a:pt x="3051" y="1888"/>
                </a:lnTo>
                <a:lnTo>
                  <a:pt x="3047" y="1797"/>
                </a:lnTo>
                <a:lnTo>
                  <a:pt x="3037" y="1708"/>
                </a:lnTo>
                <a:lnTo>
                  <a:pt x="3020" y="1622"/>
                </a:lnTo>
                <a:lnTo>
                  <a:pt x="2997" y="1537"/>
                </a:lnTo>
                <a:lnTo>
                  <a:pt x="2968" y="1455"/>
                </a:lnTo>
                <a:lnTo>
                  <a:pt x="2932" y="1377"/>
                </a:lnTo>
                <a:lnTo>
                  <a:pt x="2892" y="1301"/>
                </a:lnTo>
                <a:lnTo>
                  <a:pt x="2846" y="1230"/>
                </a:lnTo>
                <a:lnTo>
                  <a:pt x="2795" y="1161"/>
                </a:lnTo>
                <a:lnTo>
                  <a:pt x="2740" y="1097"/>
                </a:lnTo>
                <a:lnTo>
                  <a:pt x="2680" y="1037"/>
                </a:lnTo>
                <a:lnTo>
                  <a:pt x="2616" y="982"/>
                </a:lnTo>
                <a:lnTo>
                  <a:pt x="2547" y="931"/>
                </a:lnTo>
                <a:lnTo>
                  <a:pt x="2476" y="885"/>
                </a:lnTo>
                <a:lnTo>
                  <a:pt x="2400" y="845"/>
                </a:lnTo>
                <a:lnTo>
                  <a:pt x="2321" y="809"/>
                </a:lnTo>
                <a:lnTo>
                  <a:pt x="2240" y="781"/>
                </a:lnTo>
                <a:lnTo>
                  <a:pt x="2155" y="758"/>
                </a:lnTo>
                <a:lnTo>
                  <a:pt x="2068" y="740"/>
                </a:lnTo>
                <a:lnTo>
                  <a:pt x="1980" y="730"/>
                </a:lnTo>
                <a:lnTo>
                  <a:pt x="1889" y="727"/>
                </a:lnTo>
                <a:close/>
                <a:moveTo>
                  <a:pt x="1743" y="0"/>
                </a:moveTo>
                <a:lnTo>
                  <a:pt x="2034" y="0"/>
                </a:lnTo>
                <a:lnTo>
                  <a:pt x="2193" y="450"/>
                </a:lnTo>
                <a:lnTo>
                  <a:pt x="2183" y="467"/>
                </a:lnTo>
                <a:lnTo>
                  <a:pt x="2266" y="486"/>
                </a:lnTo>
                <a:lnTo>
                  <a:pt x="2347" y="511"/>
                </a:lnTo>
                <a:lnTo>
                  <a:pt x="2425" y="539"/>
                </a:lnTo>
                <a:lnTo>
                  <a:pt x="2500" y="573"/>
                </a:lnTo>
                <a:lnTo>
                  <a:pt x="2573" y="611"/>
                </a:lnTo>
                <a:lnTo>
                  <a:pt x="2645" y="652"/>
                </a:lnTo>
                <a:lnTo>
                  <a:pt x="2714" y="697"/>
                </a:lnTo>
                <a:lnTo>
                  <a:pt x="2731" y="646"/>
                </a:lnTo>
                <a:lnTo>
                  <a:pt x="3151" y="437"/>
                </a:lnTo>
                <a:lnTo>
                  <a:pt x="3341" y="627"/>
                </a:lnTo>
                <a:lnTo>
                  <a:pt x="3122" y="1053"/>
                </a:lnTo>
                <a:lnTo>
                  <a:pt x="3083" y="1066"/>
                </a:lnTo>
                <a:lnTo>
                  <a:pt x="3129" y="1137"/>
                </a:lnTo>
                <a:lnTo>
                  <a:pt x="3171" y="1212"/>
                </a:lnTo>
                <a:lnTo>
                  <a:pt x="3209" y="1289"/>
                </a:lnTo>
                <a:lnTo>
                  <a:pt x="3244" y="1368"/>
                </a:lnTo>
                <a:lnTo>
                  <a:pt x="3273" y="1450"/>
                </a:lnTo>
                <a:lnTo>
                  <a:pt x="3297" y="1534"/>
                </a:lnTo>
                <a:lnTo>
                  <a:pt x="3315" y="1620"/>
                </a:lnTo>
                <a:lnTo>
                  <a:pt x="3338" y="1608"/>
                </a:lnTo>
                <a:lnTo>
                  <a:pt x="3778" y="1755"/>
                </a:lnTo>
                <a:lnTo>
                  <a:pt x="3778" y="2020"/>
                </a:lnTo>
                <a:lnTo>
                  <a:pt x="3328" y="2166"/>
                </a:lnTo>
                <a:lnTo>
                  <a:pt x="3315" y="2159"/>
                </a:lnTo>
                <a:lnTo>
                  <a:pt x="3296" y="2243"/>
                </a:lnTo>
                <a:lnTo>
                  <a:pt x="3273" y="2324"/>
                </a:lnTo>
                <a:lnTo>
                  <a:pt x="3244" y="2405"/>
                </a:lnTo>
                <a:lnTo>
                  <a:pt x="3211" y="2482"/>
                </a:lnTo>
                <a:lnTo>
                  <a:pt x="3174" y="2558"/>
                </a:lnTo>
                <a:lnTo>
                  <a:pt x="3132" y="2630"/>
                </a:lnTo>
                <a:lnTo>
                  <a:pt x="3087" y="2700"/>
                </a:lnTo>
                <a:lnTo>
                  <a:pt x="3136" y="2715"/>
                </a:lnTo>
                <a:lnTo>
                  <a:pt x="3341" y="3139"/>
                </a:lnTo>
                <a:lnTo>
                  <a:pt x="3142" y="3338"/>
                </a:lnTo>
                <a:lnTo>
                  <a:pt x="2710" y="3125"/>
                </a:lnTo>
                <a:lnTo>
                  <a:pt x="2699" y="3088"/>
                </a:lnTo>
                <a:lnTo>
                  <a:pt x="2630" y="3131"/>
                </a:lnTo>
                <a:lnTo>
                  <a:pt x="2558" y="3171"/>
                </a:lnTo>
                <a:lnTo>
                  <a:pt x="2485" y="3208"/>
                </a:lnTo>
                <a:lnTo>
                  <a:pt x="2409" y="3240"/>
                </a:lnTo>
                <a:lnTo>
                  <a:pt x="2331" y="3269"/>
                </a:lnTo>
                <a:lnTo>
                  <a:pt x="2250" y="3292"/>
                </a:lnTo>
                <a:lnTo>
                  <a:pt x="2167" y="3312"/>
                </a:lnTo>
                <a:lnTo>
                  <a:pt x="2181" y="3337"/>
                </a:lnTo>
                <a:lnTo>
                  <a:pt x="2027" y="3775"/>
                </a:lnTo>
                <a:lnTo>
                  <a:pt x="1750" y="3775"/>
                </a:lnTo>
                <a:lnTo>
                  <a:pt x="1598" y="3325"/>
                </a:lnTo>
                <a:lnTo>
                  <a:pt x="1606" y="3311"/>
                </a:lnTo>
                <a:lnTo>
                  <a:pt x="1523" y="3292"/>
                </a:lnTo>
                <a:lnTo>
                  <a:pt x="1444" y="3268"/>
                </a:lnTo>
                <a:lnTo>
                  <a:pt x="1365" y="3240"/>
                </a:lnTo>
                <a:lnTo>
                  <a:pt x="1290" y="3207"/>
                </a:lnTo>
                <a:lnTo>
                  <a:pt x="1216" y="3170"/>
                </a:lnTo>
                <a:lnTo>
                  <a:pt x="1145" y="3130"/>
                </a:lnTo>
                <a:lnTo>
                  <a:pt x="1076" y="3085"/>
                </a:lnTo>
                <a:lnTo>
                  <a:pt x="1061" y="3135"/>
                </a:lnTo>
                <a:lnTo>
                  <a:pt x="636" y="3338"/>
                </a:lnTo>
                <a:lnTo>
                  <a:pt x="437" y="3139"/>
                </a:lnTo>
                <a:lnTo>
                  <a:pt x="650" y="2708"/>
                </a:lnTo>
                <a:lnTo>
                  <a:pt x="688" y="2697"/>
                </a:lnTo>
                <a:lnTo>
                  <a:pt x="644" y="2629"/>
                </a:lnTo>
                <a:lnTo>
                  <a:pt x="604" y="2557"/>
                </a:lnTo>
                <a:lnTo>
                  <a:pt x="567" y="2483"/>
                </a:lnTo>
                <a:lnTo>
                  <a:pt x="535" y="2407"/>
                </a:lnTo>
                <a:lnTo>
                  <a:pt x="506" y="2329"/>
                </a:lnTo>
                <a:lnTo>
                  <a:pt x="483" y="2248"/>
                </a:lnTo>
                <a:lnTo>
                  <a:pt x="465" y="2167"/>
                </a:lnTo>
                <a:lnTo>
                  <a:pt x="438" y="2179"/>
                </a:lnTo>
                <a:lnTo>
                  <a:pt x="0" y="2027"/>
                </a:lnTo>
                <a:lnTo>
                  <a:pt x="0" y="1750"/>
                </a:lnTo>
                <a:lnTo>
                  <a:pt x="450" y="1597"/>
                </a:lnTo>
                <a:lnTo>
                  <a:pt x="465" y="1606"/>
                </a:lnTo>
                <a:lnTo>
                  <a:pt x="484" y="1522"/>
                </a:lnTo>
                <a:lnTo>
                  <a:pt x="508" y="1439"/>
                </a:lnTo>
                <a:lnTo>
                  <a:pt x="538" y="1360"/>
                </a:lnTo>
                <a:lnTo>
                  <a:pt x="572" y="1282"/>
                </a:lnTo>
                <a:lnTo>
                  <a:pt x="610" y="1207"/>
                </a:lnTo>
                <a:lnTo>
                  <a:pt x="652" y="1133"/>
                </a:lnTo>
                <a:lnTo>
                  <a:pt x="697" y="1063"/>
                </a:lnTo>
                <a:lnTo>
                  <a:pt x="645" y="1047"/>
                </a:lnTo>
                <a:lnTo>
                  <a:pt x="437" y="628"/>
                </a:lnTo>
                <a:lnTo>
                  <a:pt x="627" y="437"/>
                </a:lnTo>
                <a:lnTo>
                  <a:pt x="1054" y="655"/>
                </a:lnTo>
                <a:lnTo>
                  <a:pt x="1066" y="696"/>
                </a:lnTo>
                <a:lnTo>
                  <a:pt x="1135" y="651"/>
                </a:lnTo>
                <a:lnTo>
                  <a:pt x="1207" y="609"/>
                </a:lnTo>
                <a:lnTo>
                  <a:pt x="1280" y="571"/>
                </a:lnTo>
                <a:lnTo>
                  <a:pt x="1356" y="538"/>
                </a:lnTo>
                <a:lnTo>
                  <a:pt x="1434" y="509"/>
                </a:lnTo>
                <a:lnTo>
                  <a:pt x="1515" y="485"/>
                </a:lnTo>
                <a:lnTo>
                  <a:pt x="1597" y="466"/>
                </a:lnTo>
                <a:lnTo>
                  <a:pt x="1583" y="439"/>
                </a:lnTo>
                <a:lnTo>
                  <a:pt x="1743" y="0"/>
                </a:lnTo>
                <a:close/>
              </a:path>
            </a:pathLst>
          </a:custGeom>
          <a:solidFill>
            <a:srgbClr val="596273"/>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9" name="Freeform 19"/>
          <p:cNvSpPr>
            <a:spLocks noEditPoints="1"/>
          </p:cNvSpPr>
          <p:nvPr/>
        </p:nvSpPr>
        <p:spPr bwMode="auto">
          <a:xfrm>
            <a:off x="3295981" y="3623659"/>
            <a:ext cx="451364" cy="456590"/>
          </a:xfrm>
          <a:custGeom>
            <a:avLst/>
            <a:gdLst>
              <a:gd name="T0" fmla="*/ 869 w 1902"/>
              <a:gd name="T1" fmla="*/ 565 h 1921"/>
              <a:gd name="T2" fmla="*/ 760 w 1902"/>
              <a:gd name="T3" fmla="*/ 606 h 1921"/>
              <a:gd name="T4" fmla="*/ 665 w 1902"/>
              <a:gd name="T5" fmla="*/ 676 h 1921"/>
              <a:gd name="T6" fmla="*/ 597 w 1902"/>
              <a:gd name="T7" fmla="*/ 767 h 1921"/>
              <a:gd name="T8" fmla="*/ 558 w 1902"/>
              <a:gd name="T9" fmla="*/ 872 h 1921"/>
              <a:gd name="T10" fmla="*/ 548 w 1902"/>
              <a:gd name="T11" fmla="*/ 984 h 1921"/>
              <a:gd name="T12" fmla="*/ 571 w 1902"/>
              <a:gd name="T13" fmla="*/ 1097 h 1921"/>
              <a:gd name="T14" fmla="*/ 628 w 1902"/>
              <a:gd name="T15" fmla="*/ 1203 h 1921"/>
              <a:gd name="T16" fmla="*/ 709 w 1902"/>
              <a:gd name="T17" fmla="*/ 1284 h 1921"/>
              <a:gd name="T18" fmla="*/ 809 w 1902"/>
              <a:gd name="T19" fmla="*/ 1338 h 1921"/>
              <a:gd name="T20" fmla="*/ 918 w 1902"/>
              <a:gd name="T21" fmla="*/ 1362 h 1921"/>
              <a:gd name="T22" fmla="*/ 1030 w 1902"/>
              <a:gd name="T23" fmla="*/ 1356 h 1921"/>
              <a:gd name="T24" fmla="*/ 1141 w 1902"/>
              <a:gd name="T25" fmla="*/ 1315 h 1921"/>
              <a:gd name="T26" fmla="*/ 1235 w 1902"/>
              <a:gd name="T27" fmla="*/ 1245 h 1921"/>
              <a:gd name="T28" fmla="*/ 1304 w 1902"/>
              <a:gd name="T29" fmla="*/ 1154 h 1921"/>
              <a:gd name="T30" fmla="*/ 1343 w 1902"/>
              <a:gd name="T31" fmla="*/ 1049 h 1921"/>
              <a:gd name="T32" fmla="*/ 1353 w 1902"/>
              <a:gd name="T33" fmla="*/ 937 h 1921"/>
              <a:gd name="T34" fmla="*/ 1330 w 1902"/>
              <a:gd name="T35" fmla="*/ 824 h 1921"/>
              <a:gd name="T36" fmla="*/ 1273 w 1902"/>
              <a:gd name="T37" fmla="*/ 719 h 1921"/>
              <a:gd name="T38" fmla="*/ 1191 w 1902"/>
              <a:gd name="T39" fmla="*/ 639 h 1921"/>
              <a:gd name="T40" fmla="*/ 1092 w 1902"/>
              <a:gd name="T41" fmla="*/ 583 h 1921"/>
              <a:gd name="T42" fmla="*/ 983 w 1902"/>
              <a:gd name="T43" fmla="*/ 559 h 1921"/>
              <a:gd name="T44" fmla="*/ 988 w 1902"/>
              <a:gd name="T45" fmla="*/ 0 h 1921"/>
              <a:gd name="T46" fmla="*/ 1257 w 1902"/>
              <a:gd name="T47" fmla="*/ 261 h 1921"/>
              <a:gd name="T48" fmla="*/ 1382 w 1902"/>
              <a:gd name="T49" fmla="*/ 329 h 1921"/>
              <a:gd name="T50" fmla="*/ 1596 w 1902"/>
              <a:gd name="T51" fmla="*/ 249 h 1921"/>
              <a:gd name="T52" fmla="*/ 1635 w 1902"/>
              <a:gd name="T53" fmla="*/ 621 h 1921"/>
              <a:gd name="T54" fmla="*/ 1687 w 1902"/>
              <a:gd name="T55" fmla="*/ 756 h 1921"/>
              <a:gd name="T56" fmla="*/ 1902 w 1902"/>
              <a:gd name="T57" fmla="*/ 831 h 1921"/>
              <a:gd name="T58" fmla="*/ 1693 w 1902"/>
              <a:gd name="T59" fmla="*/ 1141 h 1921"/>
              <a:gd name="T60" fmla="*/ 1646 w 1902"/>
              <a:gd name="T61" fmla="*/ 1276 h 1921"/>
              <a:gd name="T62" fmla="*/ 1763 w 1902"/>
              <a:gd name="T63" fmla="*/ 1473 h 1921"/>
              <a:gd name="T64" fmla="*/ 1403 w 1902"/>
              <a:gd name="T65" fmla="*/ 1576 h 1921"/>
              <a:gd name="T66" fmla="*/ 1312 w 1902"/>
              <a:gd name="T67" fmla="*/ 1634 h 1921"/>
              <a:gd name="T68" fmla="*/ 1214 w 1902"/>
              <a:gd name="T69" fmla="*/ 1678 h 1921"/>
              <a:gd name="T70" fmla="*/ 931 w 1902"/>
              <a:gd name="T71" fmla="*/ 1921 h 1921"/>
              <a:gd name="T72" fmla="*/ 830 w 1902"/>
              <a:gd name="T73" fmla="*/ 1716 h 1921"/>
              <a:gd name="T74" fmla="*/ 691 w 1902"/>
              <a:gd name="T75" fmla="*/ 1680 h 1921"/>
              <a:gd name="T76" fmla="*/ 318 w 1902"/>
              <a:gd name="T77" fmla="*/ 1685 h 1921"/>
              <a:gd name="T78" fmla="*/ 373 w 1902"/>
              <a:gd name="T79" fmla="*/ 1463 h 1921"/>
              <a:gd name="T80" fmla="*/ 289 w 1902"/>
              <a:gd name="T81" fmla="*/ 1346 h 1921"/>
              <a:gd name="T82" fmla="*/ 0 w 1902"/>
              <a:gd name="T83" fmla="*/ 1108 h 1921"/>
              <a:gd name="T84" fmla="*/ 186 w 1902"/>
              <a:gd name="T85" fmla="*/ 974 h 1921"/>
              <a:gd name="T86" fmla="*/ 197 w 1902"/>
              <a:gd name="T87" fmla="*/ 831 h 1921"/>
              <a:gd name="T88" fmla="*/ 127 w 1902"/>
              <a:gd name="T89" fmla="*/ 464 h 1921"/>
              <a:gd name="T90" fmla="*/ 355 w 1902"/>
              <a:gd name="T91" fmla="*/ 481 h 1921"/>
              <a:gd name="T92" fmla="*/ 457 w 1902"/>
              <a:gd name="T93" fmla="*/ 376 h 1921"/>
              <a:gd name="T94" fmla="*/ 639 w 1902"/>
              <a:gd name="T95" fmla="*/ 50 h 1921"/>
              <a:gd name="T96" fmla="*/ 805 w 1902"/>
              <a:gd name="T97" fmla="*/ 210 h 1921"/>
              <a:gd name="T98" fmla="*/ 947 w 1902"/>
              <a:gd name="T99" fmla="*/ 196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1921">
                <a:moveTo>
                  <a:pt x="926" y="559"/>
                </a:moveTo>
                <a:lnTo>
                  <a:pt x="869" y="565"/>
                </a:lnTo>
                <a:lnTo>
                  <a:pt x="813" y="582"/>
                </a:lnTo>
                <a:lnTo>
                  <a:pt x="760" y="606"/>
                </a:lnTo>
                <a:lnTo>
                  <a:pt x="709" y="639"/>
                </a:lnTo>
                <a:lnTo>
                  <a:pt x="665" y="676"/>
                </a:lnTo>
                <a:lnTo>
                  <a:pt x="628" y="719"/>
                </a:lnTo>
                <a:lnTo>
                  <a:pt x="597" y="767"/>
                </a:lnTo>
                <a:lnTo>
                  <a:pt x="574" y="818"/>
                </a:lnTo>
                <a:lnTo>
                  <a:pt x="558" y="872"/>
                </a:lnTo>
                <a:lnTo>
                  <a:pt x="549" y="927"/>
                </a:lnTo>
                <a:lnTo>
                  <a:pt x="548" y="984"/>
                </a:lnTo>
                <a:lnTo>
                  <a:pt x="556" y="1041"/>
                </a:lnTo>
                <a:lnTo>
                  <a:pt x="571" y="1097"/>
                </a:lnTo>
                <a:lnTo>
                  <a:pt x="595" y="1152"/>
                </a:lnTo>
                <a:lnTo>
                  <a:pt x="628" y="1203"/>
                </a:lnTo>
                <a:lnTo>
                  <a:pt x="665" y="1247"/>
                </a:lnTo>
                <a:lnTo>
                  <a:pt x="709" y="1284"/>
                </a:lnTo>
                <a:lnTo>
                  <a:pt x="756" y="1313"/>
                </a:lnTo>
                <a:lnTo>
                  <a:pt x="809" y="1338"/>
                </a:lnTo>
                <a:lnTo>
                  <a:pt x="862" y="1354"/>
                </a:lnTo>
                <a:lnTo>
                  <a:pt x="918" y="1362"/>
                </a:lnTo>
                <a:lnTo>
                  <a:pt x="975" y="1362"/>
                </a:lnTo>
                <a:lnTo>
                  <a:pt x="1030" y="1356"/>
                </a:lnTo>
                <a:lnTo>
                  <a:pt x="1087" y="1339"/>
                </a:lnTo>
                <a:lnTo>
                  <a:pt x="1141" y="1315"/>
                </a:lnTo>
                <a:lnTo>
                  <a:pt x="1191" y="1284"/>
                </a:lnTo>
                <a:lnTo>
                  <a:pt x="1235" y="1245"/>
                </a:lnTo>
                <a:lnTo>
                  <a:pt x="1273" y="1203"/>
                </a:lnTo>
                <a:lnTo>
                  <a:pt x="1304" y="1154"/>
                </a:lnTo>
                <a:lnTo>
                  <a:pt x="1327" y="1103"/>
                </a:lnTo>
                <a:lnTo>
                  <a:pt x="1343" y="1049"/>
                </a:lnTo>
                <a:lnTo>
                  <a:pt x="1351" y="994"/>
                </a:lnTo>
                <a:lnTo>
                  <a:pt x="1353" y="937"/>
                </a:lnTo>
                <a:lnTo>
                  <a:pt x="1345" y="880"/>
                </a:lnTo>
                <a:lnTo>
                  <a:pt x="1330" y="824"/>
                </a:lnTo>
                <a:lnTo>
                  <a:pt x="1306" y="769"/>
                </a:lnTo>
                <a:lnTo>
                  <a:pt x="1273" y="719"/>
                </a:lnTo>
                <a:lnTo>
                  <a:pt x="1235" y="675"/>
                </a:lnTo>
                <a:lnTo>
                  <a:pt x="1191" y="639"/>
                </a:lnTo>
                <a:lnTo>
                  <a:pt x="1144" y="608"/>
                </a:lnTo>
                <a:lnTo>
                  <a:pt x="1092" y="583"/>
                </a:lnTo>
                <a:lnTo>
                  <a:pt x="1038" y="567"/>
                </a:lnTo>
                <a:lnTo>
                  <a:pt x="983" y="559"/>
                </a:lnTo>
                <a:lnTo>
                  <a:pt x="926" y="559"/>
                </a:lnTo>
                <a:close/>
                <a:moveTo>
                  <a:pt x="988" y="0"/>
                </a:moveTo>
                <a:lnTo>
                  <a:pt x="1297" y="65"/>
                </a:lnTo>
                <a:lnTo>
                  <a:pt x="1257" y="261"/>
                </a:lnTo>
                <a:lnTo>
                  <a:pt x="1320" y="292"/>
                </a:lnTo>
                <a:lnTo>
                  <a:pt x="1382" y="329"/>
                </a:lnTo>
                <a:lnTo>
                  <a:pt x="1439" y="373"/>
                </a:lnTo>
                <a:lnTo>
                  <a:pt x="1596" y="249"/>
                </a:lnTo>
                <a:lnTo>
                  <a:pt x="1791" y="497"/>
                </a:lnTo>
                <a:lnTo>
                  <a:pt x="1635" y="621"/>
                </a:lnTo>
                <a:lnTo>
                  <a:pt x="1664" y="688"/>
                </a:lnTo>
                <a:lnTo>
                  <a:pt x="1687" y="756"/>
                </a:lnTo>
                <a:lnTo>
                  <a:pt x="1703" y="824"/>
                </a:lnTo>
                <a:lnTo>
                  <a:pt x="1902" y="831"/>
                </a:lnTo>
                <a:lnTo>
                  <a:pt x="1892" y="1147"/>
                </a:lnTo>
                <a:lnTo>
                  <a:pt x="1693" y="1141"/>
                </a:lnTo>
                <a:lnTo>
                  <a:pt x="1672" y="1209"/>
                </a:lnTo>
                <a:lnTo>
                  <a:pt x="1646" y="1276"/>
                </a:lnTo>
                <a:lnTo>
                  <a:pt x="1614" y="1341"/>
                </a:lnTo>
                <a:lnTo>
                  <a:pt x="1763" y="1473"/>
                </a:lnTo>
                <a:lnTo>
                  <a:pt x="1553" y="1709"/>
                </a:lnTo>
                <a:lnTo>
                  <a:pt x="1403" y="1576"/>
                </a:lnTo>
                <a:lnTo>
                  <a:pt x="1359" y="1607"/>
                </a:lnTo>
                <a:lnTo>
                  <a:pt x="1312" y="1634"/>
                </a:lnTo>
                <a:lnTo>
                  <a:pt x="1263" y="1657"/>
                </a:lnTo>
                <a:lnTo>
                  <a:pt x="1214" y="1678"/>
                </a:lnTo>
                <a:lnTo>
                  <a:pt x="1244" y="1876"/>
                </a:lnTo>
                <a:lnTo>
                  <a:pt x="931" y="1921"/>
                </a:lnTo>
                <a:lnTo>
                  <a:pt x="901" y="1724"/>
                </a:lnTo>
                <a:lnTo>
                  <a:pt x="830" y="1716"/>
                </a:lnTo>
                <a:lnTo>
                  <a:pt x="760" y="1701"/>
                </a:lnTo>
                <a:lnTo>
                  <a:pt x="691" y="1680"/>
                </a:lnTo>
                <a:lnTo>
                  <a:pt x="587" y="1849"/>
                </a:lnTo>
                <a:lnTo>
                  <a:pt x="318" y="1685"/>
                </a:lnTo>
                <a:lnTo>
                  <a:pt x="422" y="1514"/>
                </a:lnTo>
                <a:lnTo>
                  <a:pt x="373" y="1463"/>
                </a:lnTo>
                <a:lnTo>
                  <a:pt x="329" y="1406"/>
                </a:lnTo>
                <a:lnTo>
                  <a:pt x="289" y="1346"/>
                </a:lnTo>
                <a:lnTo>
                  <a:pt x="100" y="1408"/>
                </a:lnTo>
                <a:lnTo>
                  <a:pt x="0" y="1108"/>
                </a:lnTo>
                <a:lnTo>
                  <a:pt x="191" y="1046"/>
                </a:lnTo>
                <a:lnTo>
                  <a:pt x="186" y="974"/>
                </a:lnTo>
                <a:lnTo>
                  <a:pt x="188" y="901"/>
                </a:lnTo>
                <a:lnTo>
                  <a:pt x="197" y="831"/>
                </a:lnTo>
                <a:lnTo>
                  <a:pt x="12" y="756"/>
                </a:lnTo>
                <a:lnTo>
                  <a:pt x="127" y="464"/>
                </a:lnTo>
                <a:lnTo>
                  <a:pt x="313" y="538"/>
                </a:lnTo>
                <a:lnTo>
                  <a:pt x="355" y="481"/>
                </a:lnTo>
                <a:lnTo>
                  <a:pt x="403" y="427"/>
                </a:lnTo>
                <a:lnTo>
                  <a:pt x="457" y="376"/>
                </a:lnTo>
                <a:lnTo>
                  <a:pt x="362" y="200"/>
                </a:lnTo>
                <a:lnTo>
                  <a:pt x="639" y="50"/>
                </a:lnTo>
                <a:lnTo>
                  <a:pt x="734" y="226"/>
                </a:lnTo>
                <a:lnTo>
                  <a:pt x="805" y="210"/>
                </a:lnTo>
                <a:lnTo>
                  <a:pt x="875" y="200"/>
                </a:lnTo>
                <a:lnTo>
                  <a:pt x="947" y="196"/>
                </a:lnTo>
                <a:lnTo>
                  <a:pt x="988" y="0"/>
                </a:lnTo>
                <a:close/>
              </a:path>
            </a:pathLst>
          </a:custGeom>
          <a:solidFill>
            <a:sysClr val="window" lastClr="FFFFFF">
              <a:lumMod val="75000"/>
            </a:sys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grpSp>
        <p:nvGrpSpPr>
          <p:cNvPr id="10" name="Group 9"/>
          <p:cNvGrpSpPr/>
          <p:nvPr/>
        </p:nvGrpSpPr>
        <p:grpSpPr>
          <a:xfrm rot="1742241">
            <a:off x="3377493" y="3779244"/>
            <a:ext cx="99235" cy="490379"/>
            <a:chOff x="2585357" y="4267200"/>
            <a:chExt cx="169621" cy="838200"/>
          </a:xfrm>
        </p:grpSpPr>
        <p:sp>
          <p:nvSpPr>
            <p:cNvPr id="11" name="Rounded Rectangle 37"/>
            <p:cNvSpPr/>
            <p:nvPr/>
          </p:nvSpPr>
          <p:spPr>
            <a:xfrm>
              <a:off x="2585357" y="4267200"/>
              <a:ext cx="169621" cy="838200"/>
            </a:xfrm>
            <a:prstGeom prst="roundRect">
              <a:avLst>
                <a:gd name="adj" fmla="val 50000"/>
              </a:avLst>
            </a:prstGeom>
            <a:solidFill>
              <a:srgbClr val="596273">
                <a:lumMod val="75000"/>
              </a:srgbClr>
            </a:solidFill>
            <a:ln w="25400" cap="flat" cmpd="sng" algn="ctr">
              <a:noFill/>
              <a:prstDash val="solid"/>
            </a:ln>
            <a:effectLst/>
          </p:spPr>
          <p:txBody>
            <a:bodyPr rtlCol="0" anchor="ctr"/>
            <a:lstStyle/>
            <a:p>
              <a:pPr algn="ctr" defTabSz="913765">
                <a:defRPr/>
              </a:pPr>
              <a:endParaRPr lang="en-IN" kern="0">
                <a:solidFill>
                  <a:prstClr val="white"/>
                </a:solidFill>
                <a:latin typeface="Calibri" panose="020F0502020204030204"/>
              </a:endParaRPr>
            </a:p>
          </p:txBody>
        </p:sp>
        <p:sp>
          <p:nvSpPr>
            <p:cNvPr id="12" name="Oval 11"/>
            <p:cNvSpPr/>
            <p:nvPr/>
          </p:nvSpPr>
          <p:spPr>
            <a:xfrm>
              <a:off x="2640430" y="4315522"/>
              <a:ext cx="59474" cy="59474"/>
            </a:xfrm>
            <a:prstGeom prst="ellipse">
              <a:avLst/>
            </a:prstGeom>
            <a:solidFill>
              <a:sysClr val="window" lastClr="FFFFFF">
                <a:lumMod val="50000"/>
              </a:sysClr>
            </a:solidFill>
            <a:ln w="25400" cap="flat" cmpd="sng" algn="ctr">
              <a:noFill/>
              <a:prstDash val="solid"/>
            </a:ln>
            <a:effectLst/>
          </p:spPr>
          <p:txBody>
            <a:bodyPr rtlCol="0" anchor="ctr"/>
            <a:lstStyle/>
            <a:p>
              <a:pPr algn="ctr" defTabSz="913765">
                <a:defRPr/>
              </a:pPr>
              <a:endParaRPr lang="en-IN" kern="0">
                <a:solidFill>
                  <a:prstClr val="white"/>
                </a:solidFill>
                <a:latin typeface="Calibri" panose="020F0502020204030204"/>
              </a:endParaRPr>
            </a:p>
          </p:txBody>
        </p:sp>
      </p:grpSp>
      <p:cxnSp>
        <p:nvCxnSpPr>
          <p:cNvPr id="13" name="Straight Connector 12"/>
          <p:cNvCxnSpPr/>
          <p:nvPr/>
        </p:nvCxnSpPr>
        <p:spPr>
          <a:xfrm flipV="1">
            <a:off x="3873274" y="2685364"/>
            <a:ext cx="1156733" cy="743780"/>
          </a:xfrm>
          <a:prstGeom prst="line">
            <a:avLst/>
          </a:prstGeom>
          <a:noFill/>
          <a:ln w="57150" cap="flat" cmpd="sng" algn="ctr">
            <a:solidFill>
              <a:sysClr val="window" lastClr="FFFFFF">
                <a:lumMod val="85000"/>
              </a:sysClr>
            </a:solidFill>
            <a:prstDash val="solid"/>
          </a:ln>
          <a:effectLst/>
        </p:spPr>
      </p:cxnSp>
      <p:cxnSp>
        <p:nvCxnSpPr>
          <p:cNvPr id="14" name="Straight Connector 13"/>
          <p:cNvCxnSpPr/>
          <p:nvPr/>
        </p:nvCxnSpPr>
        <p:spPr>
          <a:xfrm flipV="1">
            <a:off x="4053940" y="3307137"/>
            <a:ext cx="1320974" cy="523228"/>
          </a:xfrm>
          <a:prstGeom prst="line">
            <a:avLst/>
          </a:prstGeom>
          <a:noFill/>
          <a:ln w="57150" cap="flat" cmpd="sng" algn="ctr">
            <a:solidFill>
              <a:sysClr val="window" lastClr="FFFFFF">
                <a:lumMod val="85000"/>
              </a:sysClr>
            </a:solidFill>
            <a:prstDash val="solid"/>
          </a:ln>
          <a:effectLst/>
        </p:spPr>
      </p:cxnSp>
      <p:sp>
        <p:nvSpPr>
          <p:cNvPr id="15" name="Freeform 24"/>
          <p:cNvSpPr>
            <a:spLocks noEditPoints="1"/>
          </p:cNvSpPr>
          <p:nvPr/>
        </p:nvSpPr>
        <p:spPr bwMode="auto">
          <a:xfrm>
            <a:off x="4746065" y="2544585"/>
            <a:ext cx="902778" cy="902776"/>
          </a:xfrm>
          <a:custGeom>
            <a:avLst/>
            <a:gdLst>
              <a:gd name="T0" fmla="*/ 1666 w 4617"/>
              <a:gd name="T1" fmla="*/ 3790 h 4617"/>
              <a:gd name="T2" fmla="*/ 2927 w 4617"/>
              <a:gd name="T3" fmla="*/ 3801 h 4617"/>
              <a:gd name="T4" fmla="*/ 2889 w 4617"/>
              <a:gd name="T5" fmla="*/ 2821 h 4617"/>
              <a:gd name="T6" fmla="*/ 2236 w 4617"/>
              <a:gd name="T7" fmla="*/ 3074 h 4617"/>
              <a:gd name="T8" fmla="*/ 2132 w 4617"/>
              <a:gd name="T9" fmla="*/ 1882 h 4617"/>
              <a:gd name="T10" fmla="*/ 1862 w 4617"/>
              <a:gd name="T11" fmla="*/ 2427 h 4617"/>
              <a:gd name="T12" fmla="*/ 2369 w 4617"/>
              <a:gd name="T13" fmla="*/ 2766 h 4617"/>
              <a:gd name="T14" fmla="*/ 2770 w 4617"/>
              <a:gd name="T15" fmla="*/ 2307 h 4617"/>
              <a:gd name="T16" fmla="*/ 2363 w 4617"/>
              <a:gd name="T17" fmla="*/ 1850 h 4617"/>
              <a:gd name="T18" fmla="*/ 2891 w 4617"/>
              <a:gd name="T19" fmla="*/ 1805 h 4617"/>
              <a:gd name="T20" fmla="*/ 3044 w 4617"/>
              <a:gd name="T21" fmla="*/ 2556 h 4617"/>
              <a:gd name="T22" fmla="*/ 3877 w 4617"/>
              <a:gd name="T23" fmla="*/ 1918 h 4617"/>
              <a:gd name="T24" fmla="*/ 3086 w 4617"/>
              <a:gd name="T25" fmla="*/ 894 h 4617"/>
              <a:gd name="T26" fmla="*/ 1678 w 4617"/>
              <a:gd name="T27" fmla="*/ 821 h 4617"/>
              <a:gd name="T28" fmla="*/ 821 w 4617"/>
              <a:gd name="T29" fmla="*/ 1678 h 4617"/>
              <a:gd name="T30" fmla="*/ 797 w 4617"/>
              <a:gd name="T31" fmla="*/ 2881 h 4617"/>
              <a:gd name="T32" fmla="*/ 1619 w 4617"/>
              <a:gd name="T33" fmla="*/ 1967 h 4617"/>
              <a:gd name="T34" fmla="*/ 2155 w 4617"/>
              <a:gd name="T35" fmla="*/ 1539 h 4617"/>
              <a:gd name="T36" fmla="*/ 2623 w 4617"/>
              <a:gd name="T37" fmla="*/ 411 h 4617"/>
              <a:gd name="T38" fmla="*/ 2952 w 4617"/>
              <a:gd name="T39" fmla="*/ 115 h 4617"/>
              <a:gd name="T40" fmla="*/ 3358 w 4617"/>
              <a:gd name="T41" fmla="*/ 337 h 4617"/>
              <a:gd name="T42" fmla="*/ 3491 w 4617"/>
              <a:gd name="T43" fmla="*/ 414 h 4617"/>
              <a:gd name="T44" fmla="*/ 3887 w 4617"/>
              <a:gd name="T45" fmla="*/ 653 h 4617"/>
              <a:gd name="T46" fmla="*/ 3722 w 4617"/>
              <a:gd name="T47" fmla="*/ 1003 h 4617"/>
              <a:gd name="T48" fmla="*/ 4308 w 4617"/>
              <a:gd name="T49" fmla="*/ 1154 h 4617"/>
              <a:gd name="T50" fmla="*/ 4146 w 4617"/>
              <a:gd name="T51" fmla="*/ 1738 h 4617"/>
              <a:gd name="T52" fmla="*/ 4530 w 4617"/>
              <a:gd name="T53" fmla="*/ 1770 h 4617"/>
              <a:gd name="T54" fmla="*/ 4564 w 4617"/>
              <a:gd name="T55" fmla="*/ 2236 h 4617"/>
              <a:gd name="T56" fmla="*/ 4231 w 4617"/>
              <a:gd name="T57" fmla="*/ 2385 h 4617"/>
              <a:gd name="T58" fmla="*/ 4530 w 4617"/>
              <a:gd name="T59" fmla="*/ 2925 h 4617"/>
              <a:gd name="T60" fmla="*/ 4011 w 4617"/>
              <a:gd name="T61" fmla="*/ 3203 h 4617"/>
              <a:gd name="T62" fmla="*/ 4241 w 4617"/>
              <a:gd name="T63" fmla="*/ 3501 h 4617"/>
              <a:gd name="T64" fmla="*/ 3954 w 4617"/>
              <a:gd name="T65" fmla="*/ 3849 h 4617"/>
              <a:gd name="T66" fmla="*/ 3614 w 4617"/>
              <a:gd name="T67" fmla="*/ 3723 h 4617"/>
              <a:gd name="T68" fmla="*/ 3480 w 4617"/>
              <a:gd name="T69" fmla="*/ 4295 h 4617"/>
              <a:gd name="T70" fmla="*/ 2879 w 4617"/>
              <a:gd name="T71" fmla="*/ 4146 h 4617"/>
              <a:gd name="T72" fmla="*/ 2867 w 4617"/>
              <a:gd name="T73" fmla="*/ 4539 h 4617"/>
              <a:gd name="T74" fmla="*/ 2385 w 4617"/>
              <a:gd name="T75" fmla="*/ 4232 h 4617"/>
              <a:gd name="T76" fmla="*/ 2232 w 4617"/>
              <a:gd name="T77" fmla="*/ 4232 h 4617"/>
              <a:gd name="T78" fmla="*/ 1731 w 4617"/>
              <a:gd name="T79" fmla="*/ 4540 h 4617"/>
              <a:gd name="T80" fmla="*/ 1627 w 4617"/>
              <a:gd name="T81" fmla="*/ 4106 h 4617"/>
              <a:gd name="T82" fmla="*/ 1137 w 4617"/>
              <a:gd name="T83" fmla="*/ 4295 h 4617"/>
              <a:gd name="T84" fmla="*/ 1003 w 4617"/>
              <a:gd name="T85" fmla="*/ 3723 h 4617"/>
              <a:gd name="T86" fmla="*/ 656 w 4617"/>
              <a:gd name="T87" fmla="*/ 3867 h 4617"/>
              <a:gd name="T88" fmla="*/ 396 w 4617"/>
              <a:gd name="T89" fmla="*/ 3499 h 4617"/>
              <a:gd name="T90" fmla="*/ 604 w 4617"/>
              <a:gd name="T91" fmla="*/ 3204 h 4617"/>
              <a:gd name="T92" fmla="*/ 115 w 4617"/>
              <a:gd name="T93" fmla="*/ 2953 h 4617"/>
              <a:gd name="T94" fmla="*/ 409 w 4617"/>
              <a:gd name="T95" fmla="*/ 2616 h 4617"/>
              <a:gd name="T96" fmla="*/ 15 w 4617"/>
              <a:gd name="T97" fmla="*/ 2264 h 4617"/>
              <a:gd name="T98" fmla="*/ 98 w 4617"/>
              <a:gd name="T99" fmla="*/ 1785 h 4617"/>
              <a:gd name="T100" fmla="*/ 471 w 4617"/>
              <a:gd name="T101" fmla="*/ 1736 h 4617"/>
              <a:gd name="T102" fmla="*/ 301 w 4617"/>
              <a:gd name="T103" fmla="*/ 1174 h 4617"/>
              <a:gd name="T104" fmla="*/ 817 w 4617"/>
              <a:gd name="T105" fmla="*/ 1091 h 4617"/>
              <a:gd name="T106" fmla="*/ 711 w 4617"/>
              <a:gd name="T107" fmla="*/ 656 h 4617"/>
              <a:gd name="T108" fmla="*/ 1280 w 4617"/>
              <a:gd name="T109" fmla="*/ 681 h 4617"/>
              <a:gd name="T110" fmla="*/ 1247 w 4617"/>
              <a:gd name="T111" fmla="*/ 320 h 4617"/>
              <a:gd name="T112" fmla="*/ 1657 w 4617"/>
              <a:gd name="T113" fmla="*/ 133 h 4617"/>
              <a:gd name="T114" fmla="*/ 1885 w 4617"/>
              <a:gd name="T115" fmla="*/ 432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17" h="4617">
                <a:moveTo>
                  <a:pt x="1733" y="2816"/>
                </a:moveTo>
                <a:lnTo>
                  <a:pt x="1726" y="2822"/>
                </a:lnTo>
                <a:lnTo>
                  <a:pt x="1719" y="2826"/>
                </a:lnTo>
                <a:lnTo>
                  <a:pt x="993" y="3246"/>
                </a:lnTo>
                <a:lnTo>
                  <a:pt x="1061" y="3334"/>
                </a:lnTo>
                <a:lnTo>
                  <a:pt x="1133" y="3417"/>
                </a:lnTo>
                <a:lnTo>
                  <a:pt x="1212" y="3494"/>
                </a:lnTo>
                <a:lnTo>
                  <a:pt x="1294" y="3565"/>
                </a:lnTo>
                <a:lnTo>
                  <a:pt x="1381" y="3631"/>
                </a:lnTo>
                <a:lnTo>
                  <a:pt x="1473" y="3691"/>
                </a:lnTo>
                <a:lnTo>
                  <a:pt x="1568" y="3744"/>
                </a:lnTo>
                <a:lnTo>
                  <a:pt x="1666" y="3790"/>
                </a:lnTo>
                <a:lnTo>
                  <a:pt x="1768" y="3831"/>
                </a:lnTo>
                <a:lnTo>
                  <a:pt x="1872" y="3864"/>
                </a:lnTo>
                <a:lnTo>
                  <a:pt x="1980" y="3891"/>
                </a:lnTo>
                <a:lnTo>
                  <a:pt x="2087" y="3909"/>
                </a:lnTo>
                <a:lnTo>
                  <a:pt x="2198" y="3922"/>
                </a:lnTo>
                <a:lnTo>
                  <a:pt x="2310" y="3924"/>
                </a:lnTo>
                <a:lnTo>
                  <a:pt x="2416" y="3922"/>
                </a:lnTo>
                <a:lnTo>
                  <a:pt x="2521" y="3910"/>
                </a:lnTo>
                <a:lnTo>
                  <a:pt x="2625" y="3894"/>
                </a:lnTo>
                <a:lnTo>
                  <a:pt x="2727" y="3870"/>
                </a:lnTo>
                <a:lnTo>
                  <a:pt x="2828" y="3839"/>
                </a:lnTo>
                <a:lnTo>
                  <a:pt x="2927" y="3801"/>
                </a:lnTo>
                <a:lnTo>
                  <a:pt x="3022" y="3758"/>
                </a:lnTo>
                <a:lnTo>
                  <a:pt x="3116" y="3708"/>
                </a:lnTo>
                <a:lnTo>
                  <a:pt x="3203" y="3654"/>
                </a:lnTo>
                <a:lnTo>
                  <a:pt x="3285" y="3596"/>
                </a:lnTo>
                <a:lnTo>
                  <a:pt x="3362" y="3533"/>
                </a:lnTo>
                <a:lnTo>
                  <a:pt x="3435" y="3467"/>
                </a:lnTo>
                <a:lnTo>
                  <a:pt x="3502" y="3396"/>
                </a:lnTo>
                <a:lnTo>
                  <a:pt x="3565" y="3323"/>
                </a:lnTo>
                <a:lnTo>
                  <a:pt x="3624" y="3244"/>
                </a:lnTo>
                <a:lnTo>
                  <a:pt x="2898" y="2826"/>
                </a:lnTo>
                <a:lnTo>
                  <a:pt x="2893" y="2823"/>
                </a:lnTo>
                <a:lnTo>
                  <a:pt x="2889" y="2821"/>
                </a:lnTo>
                <a:lnTo>
                  <a:pt x="2885" y="2818"/>
                </a:lnTo>
                <a:lnTo>
                  <a:pt x="2843" y="2863"/>
                </a:lnTo>
                <a:lnTo>
                  <a:pt x="2797" y="2903"/>
                </a:lnTo>
                <a:lnTo>
                  <a:pt x="2746" y="2941"/>
                </a:lnTo>
                <a:lnTo>
                  <a:pt x="2693" y="2974"/>
                </a:lnTo>
                <a:lnTo>
                  <a:pt x="2633" y="3005"/>
                </a:lnTo>
                <a:lnTo>
                  <a:pt x="2572" y="3032"/>
                </a:lnTo>
                <a:lnTo>
                  <a:pt x="2507" y="3051"/>
                </a:lnTo>
                <a:lnTo>
                  <a:pt x="2443" y="3067"/>
                </a:lnTo>
                <a:lnTo>
                  <a:pt x="2376" y="3075"/>
                </a:lnTo>
                <a:lnTo>
                  <a:pt x="2310" y="3078"/>
                </a:lnTo>
                <a:lnTo>
                  <a:pt x="2236" y="3074"/>
                </a:lnTo>
                <a:lnTo>
                  <a:pt x="2163" y="3064"/>
                </a:lnTo>
                <a:lnTo>
                  <a:pt x="2093" y="3046"/>
                </a:lnTo>
                <a:lnTo>
                  <a:pt x="2024" y="3023"/>
                </a:lnTo>
                <a:lnTo>
                  <a:pt x="1960" y="2993"/>
                </a:lnTo>
                <a:lnTo>
                  <a:pt x="1897" y="2956"/>
                </a:lnTo>
                <a:lnTo>
                  <a:pt x="1838" y="2916"/>
                </a:lnTo>
                <a:lnTo>
                  <a:pt x="1784" y="2868"/>
                </a:lnTo>
                <a:lnTo>
                  <a:pt x="1733" y="2816"/>
                </a:lnTo>
                <a:close/>
                <a:moveTo>
                  <a:pt x="2307" y="1847"/>
                </a:moveTo>
                <a:lnTo>
                  <a:pt x="2248" y="1851"/>
                </a:lnTo>
                <a:lnTo>
                  <a:pt x="2190" y="1862"/>
                </a:lnTo>
                <a:lnTo>
                  <a:pt x="2132" y="1882"/>
                </a:lnTo>
                <a:lnTo>
                  <a:pt x="2078" y="1908"/>
                </a:lnTo>
                <a:lnTo>
                  <a:pt x="2034" y="1938"/>
                </a:lnTo>
                <a:lnTo>
                  <a:pt x="1994" y="1970"/>
                </a:lnTo>
                <a:lnTo>
                  <a:pt x="1959" y="2008"/>
                </a:lnTo>
                <a:lnTo>
                  <a:pt x="1927" y="2048"/>
                </a:lnTo>
                <a:lnTo>
                  <a:pt x="1900" y="2092"/>
                </a:lnTo>
                <a:lnTo>
                  <a:pt x="1879" y="2139"/>
                </a:lnTo>
                <a:lnTo>
                  <a:pt x="1862" y="2190"/>
                </a:lnTo>
                <a:lnTo>
                  <a:pt x="1851" y="2248"/>
                </a:lnTo>
                <a:lnTo>
                  <a:pt x="1847" y="2309"/>
                </a:lnTo>
                <a:lnTo>
                  <a:pt x="1851" y="2369"/>
                </a:lnTo>
                <a:lnTo>
                  <a:pt x="1862" y="2427"/>
                </a:lnTo>
                <a:lnTo>
                  <a:pt x="1882" y="2485"/>
                </a:lnTo>
                <a:lnTo>
                  <a:pt x="1908" y="2539"/>
                </a:lnTo>
                <a:lnTo>
                  <a:pt x="1939" y="2584"/>
                </a:lnTo>
                <a:lnTo>
                  <a:pt x="1974" y="2626"/>
                </a:lnTo>
                <a:lnTo>
                  <a:pt x="2012" y="2662"/>
                </a:lnTo>
                <a:lnTo>
                  <a:pt x="2055" y="2695"/>
                </a:lnTo>
                <a:lnTo>
                  <a:pt x="2101" y="2721"/>
                </a:lnTo>
                <a:lnTo>
                  <a:pt x="2150" y="2742"/>
                </a:lnTo>
                <a:lnTo>
                  <a:pt x="2202" y="2758"/>
                </a:lnTo>
                <a:lnTo>
                  <a:pt x="2254" y="2767"/>
                </a:lnTo>
                <a:lnTo>
                  <a:pt x="2309" y="2770"/>
                </a:lnTo>
                <a:lnTo>
                  <a:pt x="2369" y="2766"/>
                </a:lnTo>
                <a:lnTo>
                  <a:pt x="2427" y="2755"/>
                </a:lnTo>
                <a:lnTo>
                  <a:pt x="2485" y="2735"/>
                </a:lnTo>
                <a:lnTo>
                  <a:pt x="2539" y="2709"/>
                </a:lnTo>
                <a:lnTo>
                  <a:pt x="2583" y="2679"/>
                </a:lnTo>
                <a:lnTo>
                  <a:pt x="2623" y="2647"/>
                </a:lnTo>
                <a:lnTo>
                  <a:pt x="2658" y="2609"/>
                </a:lnTo>
                <a:lnTo>
                  <a:pt x="2690" y="2569"/>
                </a:lnTo>
                <a:lnTo>
                  <a:pt x="2717" y="2525"/>
                </a:lnTo>
                <a:lnTo>
                  <a:pt x="2738" y="2478"/>
                </a:lnTo>
                <a:lnTo>
                  <a:pt x="2755" y="2427"/>
                </a:lnTo>
                <a:lnTo>
                  <a:pt x="2766" y="2369"/>
                </a:lnTo>
                <a:lnTo>
                  <a:pt x="2770" y="2307"/>
                </a:lnTo>
                <a:lnTo>
                  <a:pt x="2766" y="2248"/>
                </a:lnTo>
                <a:lnTo>
                  <a:pt x="2755" y="2190"/>
                </a:lnTo>
                <a:lnTo>
                  <a:pt x="2735" y="2132"/>
                </a:lnTo>
                <a:lnTo>
                  <a:pt x="2709" y="2078"/>
                </a:lnTo>
                <a:lnTo>
                  <a:pt x="2678" y="2033"/>
                </a:lnTo>
                <a:lnTo>
                  <a:pt x="2643" y="1991"/>
                </a:lnTo>
                <a:lnTo>
                  <a:pt x="2605" y="1955"/>
                </a:lnTo>
                <a:lnTo>
                  <a:pt x="2562" y="1922"/>
                </a:lnTo>
                <a:lnTo>
                  <a:pt x="2516" y="1896"/>
                </a:lnTo>
                <a:lnTo>
                  <a:pt x="2467" y="1875"/>
                </a:lnTo>
                <a:lnTo>
                  <a:pt x="2415" y="1859"/>
                </a:lnTo>
                <a:lnTo>
                  <a:pt x="2363" y="1850"/>
                </a:lnTo>
                <a:lnTo>
                  <a:pt x="2307" y="1847"/>
                </a:lnTo>
                <a:close/>
                <a:moveTo>
                  <a:pt x="2462" y="701"/>
                </a:moveTo>
                <a:lnTo>
                  <a:pt x="2462" y="1539"/>
                </a:lnTo>
                <a:lnTo>
                  <a:pt x="2462" y="1547"/>
                </a:lnTo>
                <a:lnTo>
                  <a:pt x="2461" y="1556"/>
                </a:lnTo>
                <a:lnTo>
                  <a:pt x="2531" y="1574"/>
                </a:lnTo>
                <a:lnTo>
                  <a:pt x="2600" y="1598"/>
                </a:lnTo>
                <a:lnTo>
                  <a:pt x="2664" y="1629"/>
                </a:lnTo>
                <a:lnTo>
                  <a:pt x="2727" y="1664"/>
                </a:lnTo>
                <a:lnTo>
                  <a:pt x="2786" y="1705"/>
                </a:lnTo>
                <a:lnTo>
                  <a:pt x="2840" y="1753"/>
                </a:lnTo>
                <a:lnTo>
                  <a:pt x="2891" y="1805"/>
                </a:lnTo>
                <a:lnTo>
                  <a:pt x="2935" y="1862"/>
                </a:lnTo>
                <a:lnTo>
                  <a:pt x="2974" y="1924"/>
                </a:lnTo>
                <a:lnTo>
                  <a:pt x="3009" y="1992"/>
                </a:lnTo>
                <a:lnTo>
                  <a:pt x="3037" y="2062"/>
                </a:lnTo>
                <a:lnTo>
                  <a:pt x="3058" y="2135"/>
                </a:lnTo>
                <a:lnTo>
                  <a:pt x="3072" y="2208"/>
                </a:lnTo>
                <a:lnTo>
                  <a:pt x="3078" y="2283"/>
                </a:lnTo>
                <a:lnTo>
                  <a:pt x="3077" y="2357"/>
                </a:lnTo>
                <a:lnTo>
                  <a:pt x="3068" y="2433"/>
                </a:lnTo>
                <a:lnTo>
                  <a:pt x="3051" y="2507"/>
                </a:lnTo>
                <a:lnTo>
                  <a:pt x="3037" y="2553"/>
                </a:lnTo>
                <a:lnTo>
                  <a:pt x="3044" y="2556"/>
                </a:lnTo>
                <a:lnTo>
                  <a:pt x="3051" y="2560"/>
                </a:lnTo>
                <a:lnTo>
                  <a:pt x="3778" y="2979"/>
                </a:lnTo>
                <a:lnTo>
                  <a:pt x="3818" y="2879"/>
                </a:lnTo>
                <a:lnTo>
                  <a:pt x="3853" y="2777"/>
                </a:lnTo>
                <a:lnTo>
                  <a:pt x="3881" y="2672"/>
                </a:lnTo>
                <a:lnTo>
                  <a:pt x="3902" y="2567"/>
                </a:lnTo>
                <a:lnTo>
                  <a:pt x="3916" y="2460"/>
                </a:lnTo>
                <a:lnTo>
                  <a:pt x="3923" y="2352"/>
                </a:lnTo>
                <a:lnTo>
                  <a:pt x="3923" y="2243"/>
                </a:lnTo>
                <a:lnTo>
                  <a:pt x="3915" y="2135"/>
                </a:lnTo>
                <a:lnTo>
                  <a:pt x="3899" y="2026"/>
                </a:lnTo>
                <a:lnTo>
                  <a:pt x="3877" y="1918"/>
                </a:lnTo>
                <a:lnTo>
                  <a:pt x="3846" y="1812"/>
                </a:lnTo>
                <a:lnTo>
                  <a:pt x="3808" y="1705"/>
                </a:lnTo>
                <a:lnTo>
                  <a:pt x="3762" y="1602"/>
                </a:lnTo>
                <a:lnTo>
                  <a:pt x="3708" y="1501"/>
                </a:lnTo>
                <a:lnTo>
                  <a:pt x="3649" y="1406"/>
                </a:lnTo>
                <a:lnTo>
                  <a:pt x="3583" y="1317"/>
                </a:lnTo>
                <a:lnTo>
                  <a:pt x="3513" y="1231"/>
                </a:lnTo>
                <a:lnTo>
                  <a:pt x="3438" y="1153"/>
                </a:lnTo>
                <a:lnTo>
                  <a:pt x="3356" y="1079"/>
                </a:lnTo>
                <a:lnTo>
                  <a:pt x="3270" y="1012"/>
                </a:lnTo>
                <a:lnTo>
                  <a:pt x="3180" y="950"/>
                </a:lnTo>
                <a:lnTo>
                  <a:pt x="3086" y="894"/>
                </a:lnTo>
                <a:lnTo>
                  <a:pt x="2990" y="845"/>
                </a:lnTo>
                <a:lnTo>
                  <a:pt x="2889" y="802"/>
                </a:lnTo>
                <a:lnTo>
                  <a:pt x="2786" y="765"/>
                </a:lnTo>
                <a:lnTo>
                  <a:pt x="2681" y="737"/>
                </a:lnTo>
                <a:lnTo>
                  <a:pt x="2573" y="715"/>
                </a:lnTo>
                <a:lnTo>
                  <a:pt x="2462" y="701"/>
                </a:lnTo>
                <a:close/>
                <a:moveTo>
                  <a:pt x="2155" y="701"/>
                </a:moveTo>
                <a:lnTo>
                  <a:pt x="2057" y="712"/>
                </a:lnTo>
                <a:lnTo>
                  <a:pt x="1960" y="730"/>
                </a:lnTo>
                <a:lnTo>
                  <a:pt x="1865" y="756"/>
                </a:lnTo>
                <a:lnTo>
                  <a:pt x="1770" y="785"/>
                </a:lnTo>
                <a:lnTo>
                  <a:pt x="1678" y="821"/>
                </a:lnTo>
                <a:lnTo>
                  <a:pt x="1588" y="862"/>
                </a:lnTo>
                <a:lnTo>
                  <a:pt x="1501" y="909"/>
                </a:lnTo>
                <a:lnTo>
                  <a:pt x="1409" y="967"/>
                </a:lnTo>
                <a:lnTo>
                  <a:pt x="1322" y="1028"/>
                </a:lnTo>
                <a:lnTo>
                  <a:pt x="1240" y="1097"/>
                </a:lnTo>
                <a:lnTo>
                  <a:pt x="1163" y="1168"/>
                </a:lnTo>
                <a:lnTo>
                  <a:pt x="1093" y="1244"/>
                </a:lnTo>
                <a:lnTo>
                  <a:pt x="1027" y="1325"/>
                </a:lnTo>
                <a:lnTo>
                  <a:pt x="967" y="1409"/>
                </a:lnTo>
                <a:lnTo>
                  <a:pt x="912" y="1496"/>
                </a:lnTo>
                <a:lnTo>
                  <a:pt x="865" y="1585"/>
                </a:lnTo>
                <a:lnTo>
                  <a:pt x="821" y="1678"/>
                </a:lnTo>
                <a:lnTo>
                  <a:pt x="785" y="1773"/>
                </a:lnTo>
                <a:lnTo>
                  <a:pt x="754" y="1869"/>
                </a:lnTo>
                <a:lnTo>
                  <a:pt x="730" y="1969"/>
                </a:lnTo>
                <a:lnTo>
                  <a:pt x="712" y="2068"/>
                </a:lnTo>
                <a:lnTo>
                  <a:pt x="700" y="2170"/>
                </a:lnTo>
                <a:lnTo>
                  <a:pt x="694" y="2271"/>
                </a:lnTo>
                <a:lnTo>
                  <a:pt x="694" y="2373"/>
                </a:lnTo>
                <a:lnTo>
                  <a:pt x="702" y="2476"/>
                </a:lnTo>
                <a:lnTo>
                  <a:pt x="715" y="2579"/>
                </a:lnTo>
                <a:lnTo>
                  <a:pt x="736" y="2681"/>
                </a:lnTo>
                <a:lnTo>
                  <a:pt x="764" y="2781"/>
                </a:lnTo>
                <a:lnTo>
                  <a:pt x="797" y="2881"/>
                </a:lnTo>
                <a:lnTo>
                  <a:pt x="838" y="2979"/>
                </a:lnTo>
                <a:lnTo>
                  <a:pt x="1566" y="2560"/>
                </a:lnTo>
                <a:lnTo>
                  <a:pt x="1573" y="2556"/>
                </a:lnTo>
                <a:lnTo>
                  <a:pt x="1578" y="2553"/>
                </a:lnTo>
                <a:lnTo>
                  <a:pt x="1559" y="2482"/>
                </a:lnTo>
                <a:lnTo>
                  <a:pt x="1545" y="2408"/>
                </a:lnTo>
                <a:lnTo>
                  <a:pt x="1539" y="2334"/>
                </a:lnTo>
                <a:lnTo>
                  <a:pt x="1540" y="2260"/>
                </a:lnTo>
                <a:lnTo>
                  <a:pt x="1549" y="2184"/>
                </a:lnTo>
                <a:lnTo>
                  <a:pt x="1566" y="2110"/>
                </a:lnTo>
                <a:lnTo>
                  <a:pt x="1589" y="2037"/>
                </a:lnTo>
                <a:lnTo>
                  <a:pt x="1619" y="1967"/>
                </a:lnTo>
                <a:lnTo>
                  <a:pt x="1655" y="1901"/>
                </a:lnTo>
                <a:lnTo>
                  <a:pt x="1698" y="1840"/>
                </a:lnTo>
                <a:lnTo>
                  <a:pt x="1746" y="1782"/>
                </a:lnTo>
                <a:lnTo>
                  <a:pt x="1801" y="1731"/>
                </a:lnTo>
                <a:lnTo>
                  <a:pt x="1859" y="1683"/>
                </a:lnTo>
                <a:lnTo>
                  <a:pt x="1924" y="1643"/>
                </a:lnTo>
                <a:lnTo>
                  <a:pt x="1980" y="1613"/>
                </a:lnTo>
                <a:lnTo>
                  <a:pt x="2037" y="1589"/>
                </a:lnTo>
                <a:lnTo>
                  <a:pt x="2096" y="1571"/>
                </a:lnTo>
                <a:lnTo>
                  <a:pt x="2156" y="1556"/>
                </a:lnTo>
                <a:lnTo>
                  <a:pt x="2155" y="1547"/>
                </a:lnTo>
                <a:lnTo>
                  <a:pt x="2155" y="1539"/>
                </a:lnTo>
                <a:lnTo>
                  <a:pt x="2155" y="701"/>
                </a:lnTo>
                <a:close/>
                <a:moveTo>
                  <a:pt x="2309" y="0"/>
                </a:moveTo>
                <a:lnTo>
                  <a:pt x="2332" y="4"/>
                </a:lnTo>
                <a:lnTo>
                  <a:pt x="2353" y="15"/>
                </a:lnTo>
                <a:lnTo>
                  <a:pt x="2370" y="32"/>
                </a:lnTo>
                <a:lnTo>
                  <a:pt x="2381" y="53"/>
                </a:lnTo>
                <a:lnTo>
                  <a:pt x="2385" y="77"/>
                </a:lnTo>
                <a:lnTo>
                  <a:pt x="2385" y="376"/>
                </a:lnTo>
                <a:lnTo>
                  <a:pt x="2394" y="382"/>
                </a:lnTo>
                <a:lnTo>
                  <a:pt x="2402" y="388"/>
                </a:lnTo>
                <a:lnTo>
                  <a:pt x="2513" y="396"/>
                </a:lnTo>
                <a:lnTo>
                  <a:pt x="2623" y="411"/>
                </a:lnTo>
                <a:lnTo>
                  <a:pt x="2732" y="432"/>
                </a:lnTo>
                <a:lnTo>
                  <a:pt x="2732" y="431"/>
                </a:lnTo>
                <a:lnTo>
                  <a:pt x="2812" y="133"/>
                </a:lnTo>
                <a:lnTo>
                  <a:pt x="2819" y="115"/>
                </a:lnTo>
                <a:lnTo>
                  <a:pt x="2832" y="98"/>
                </a:lnTo>
                <a:lnTo>
                  <a:pt x="2847" y="87"/>
                </a:lnTo>
                <a:lnTo>
                  <a:pt x="2865" y="78"/>
                </a:lnTo>
                <a:lnTo>
                  <a:pt x="2886" y="77"/>
                </a:lnTo>
                <a:lnTo>
                  <a:pt x="2906" y="78"/>
                </a:lnTo>
                <a:lnTo>
                  <a:pt x="2925" y="87"/>
                </a:lnTo>
                <a:lnTo>
                  <a:pt x="2941" y="99"/>
                </a:lnTo>
                <a:lnTo>
                  <a:pt x="2952" y="115"/>
                </a:lnTo>
                <a:lnTo>
                  <a:pt x="2960" y="133"/>
                </a:lnTo>
                <a:lnTo>
                  <a:pt x="2963" y="153"/>
                </a:lnTo>
                <a:lnTo>
                  <a:pt x="2960" y="173"/>
                </a:lnTo>
                <a:lnTo>
                  <a:pt x="2881" y="470"/>
                </a:lnTo>
                <a:lnTo>
                  <a:pt x="2881" y="471"/>
                </a:lnTo>
                <a:lnTo>
                  <a:pt x="2879" y="473"/>
                </a:lnTo>
                <a:lnTo>
                  <a:pt x="2990" y="511"/>
                </a:lnTo>
                <a:lnTo>
                  <a:pt x="3098" y="555"/>
                </a:lnTo>
                <a:lnTo>
                  <a:pt x="3203" y="606"/>
                </a:lnTo>
                <a:lnTo>
                  <a:pt x="3204" y="606"/>
                </a:lnTo>
                <a:lnTo>
                  <a:pt x="3204" y="604"/>
                </a:lnTo>
                <a:lnTo>
                  <a:pt x="3358" y="337"/>
                </a:lnTo>
                <a:lnTo>
                  <a:pt x="3370" y="320"/>
                </a:lnTo>
                <a:lnTo>
                  <a:pt x="3386" y="309"/>
                </a:lnTo>
                <a:lnTo>
                  <a:pt x="3404" y="302"/>
                </a:lnTo>
                <a:lnTo>
                  <a:pt x="3424" y="299"/>
                </a:lnTo>
                <a:lnTo>
                  <a:pt x="3443" y="301"/>
                </a:lnTo>
                <a:lnTo>
                  <a:pt x="3463" y="309"/>
                </a:lnTo>
                <a:lnTo>
                  <a:pt x="3480" y="322"/>
                </a:lnTo>
                <a:lnTo>
                  <a:pt x="3491" y="337"/>
                </a:lnTo>
                <a:lnTo>
                  <a:pt x="3499" y="357"/>
                </a:lnTo>
                <a:lnTo>
                  <a:pt x="3502" y="375"/>
                </a:lnTo>
                <a:lnTo>
                  <a:pt x="3499" y="396"/>
                </a:lnTo>
                <a:lnTo>
                  <a:pt x="3491" y="414"/>
                </a:lnTo>
                <a:lnTo>
                  <a:pt x="3337" y="681"/>
                </a:lnTo>
                <a:lnTo>
                  <a:pt x="3337" y="681"/>
                </a:lnTo>
                <a:lnTo>
                  <a:pt x="3335" y="683"/>
                </a:lnTo>
                <a:lnTo>
                  <a:pt x="3432" y="747"/>
                </a:lnTo>
                <a:lnTo>
                  <a:pt x="3524" y="818"/>
                </a:lnTo>
                <a:lnTo>
                  <a:pt x="3612" y="895"/>
                </a:lnTo>
                <a:lnTo>
                  <a:pt x="3614" y="894"/>
                </a:lnTo>
                <a:lnTo>
                  <a:pt x="3614" y="894"/>
                </a:lnTo>
                <a:lnTo>
                  <a:pt x="3832" y="676"/>
                </a:lnTo>
                <a:lnTo>
                  <a:pt x="3849" y="663"/>
                </a:lnTo>
                <a:lnTo>
                  <a:pt x="3867" y="656"/>
                </a:lnTo>
                <a:lnTo>
                  <a:pt x="3887" y="653"/>
                </a:lnTo>
                <a:lnTo>
                  <a:pt x="3906" y="656"/>
                </a:lnTo>
                <a:lnTo>
                  <a:pt x="3924" y="663"/>
                </a:lnTo>
                <a:lnTo>
                  <a:pt x="3941" y="676"/>
                </a:lnTo>
                <a:lnTo>
                  <a:pt x="3954" y="693"/>
                </a:lnTo>
                <a:lnTo>
                  <a:pt x="3961" y="711"/>
                </a:lnTo>
                <a:lnTo>
                  <a:pt x="3964" y="730"/>
                </a:lnTo>
                <a:lnTo>
                  <a:pt x="3961" y="750"/>
                </a:lnTo>
                <a:lnTo>
                  <a:pt x="3954" y="768"/>
                </a:lnTo>
                <a:lnTo>
                  <a:pt x="3941" y="785"/>
                </a:lnTo>
                <a:lnTo>
                  <a:pt x="3723" y="1003"/>
                </a:lnTo>
                <a:lnTo>
                  <a:pt x="3723" y="1003"/>
                </a:lnTo>
                <a:lnTo>
                  <a:pt x="3722" y="1003"/>
                </a:lnTo>
                <a:lnTo>
                  <a:pt x="3797" y="1091"/>
                </a:lnTo>
                <a:lnTo>
                  <a:pt x="3868" y="1184"/>
                </a:lnTo>
                <a:lnTo>
                  <a:pt x="3934" y="1282"/>
                </a:lnTo>
                <a:lnTo>
                  <a:pt x="3934" y="1280"/>
                </a:lnTo>
                <a:lnTo>
                  <a:pt x="3936" y="1280"/>
                </a:lnTo>
                <a:lnTo>
                  <a:pt x="4203" y="1126"/>
                </a:lnTo>
                <a:lnTo>
                  <a:pt x="4221" y="1118"/>
                </a:lnTo>
                <a:lnTo>
                  <a:pt x="4241" y="1115"/>
                </a:lnTo>
                <a:lnTo>
                  <a:pt x="4260" y="1118"/>
                </a:lnTo>
                <a:lnTo>
                  <a:pt x="4278" y="1126"/>
                </a:lnTo>
                <a:lnTo>
                  <a:pt x="4295" y="1137"/>
                </a:lnTo>
                <a:lnTo>
                  <a:pt x="4308" y="1154"/>
                </a:lnTo>
                <a:lnTo>
                  <a:pt x="4316" y="1174"/>
                </a:lnTo>
                <a:lnTo>
                  <a:pt x="4318" y="1193"/>
                </a:lnTo>
                <a:lnTo>
                  <a:pt x="4315" y="1213"/>
                </a:lnTo>
                <a:lnTo>
                  <a:pt x="4308" y="1231"/>
                </a:lnTo>
                <a:lnTo>
                  <a:pt x="4297" y="1247"/>
                </a:lnTo>
                <a:lnTo>
                  <a:pt x="4280" y="1259"/>
                </a:lnTo>
                <a:lnTo>
                  <a:pt x="4013" y="1413"/>
                </a:lnTo>
                <a:lnTo>
                  <a:pt x="4013" y="1413"/>
                </a:lnTo>
                <a:lnTo>
                  <a:pt x="4011" y="1414"/>
                </a:lnTo>
                <a:lnTo>
                  <a:pt x="4063" y="1519"/>
                </a:lnTo>
                <a:lnTo>
                  <a:pt x="4108" y="1629"/>
                </a:lnTo>
                <a:lnTo>
                  <a:pt x="4146" y="1738"/>
                </a:lnTo>
                <a:lnTo>
                  <a:pt x="4146" y="1736"/>
                </a:lnTo>
                <a:lnTo>
                  <a:pt x="4147" y="1736"/>
                </a:lnTo>
                <a:lnTo>
                  <a:pt x="4444" y="1657"/>
                </a:lnTo>
                <a:lnTo>
                  <a:pt x="4464" y="1654"/>
                </a:lnTo>
                <a:lnTo>
                  <a:pt x="4484" y="1657"/>
                </a:lnTo>
                <a:lnTo>
                  <a:pt x="4502" y="1665"/>
                </a:lnTo>
                <a:lnTo>
                  <a:pt x="4518" y="1676"/>
                </a:lnTo>
                <a:lnTo>
                  <a:pt x="4530" y="1692"/>
                </a:lnTo>
                <a:lnTo>
                  <a:pt x="4539" y="1711"/>
                </a:lnTo>
                <a:lnTo>
                  <a:pt x="4541" y="1732"/>
                </a:lnTo>
                <a:lnTo>
                  <a:pt x="4539" y="1752"/>
                </a:lnTo>
                <a:lnTo>
                  <a:pt x="4530" y="1770"/>
                </a:lnTo>
                <a:lnTo>
                  <a:pt x="4519" y="1785"/>
                </a:lnTo>
                <a:lnTo>
                  <a:pt x="4504" y="1798"/>
                </a:lnTo>
                <a:lnTo>
                  <a:pt x="4484" y="1805"/>
                </a:lnTo>
                <a:lnTo>
                  <a:pt x="4186" y="1885"/>
                </a:lnTo>
                <a:lnTo>
                  <a:pt x="4186" y="1885"/>
                </a:lnTo>
                <a:lnTo>
                  <a:pt x="4208" y="2001"/>
                </a:lnTo>
                <a:lnTo>
                  <a:pt x="4222" y="2115"/>
                </a:lnTo>
                <a:lnTo>
                  <a:pt x="4231" y="2232"/>
                </a:lnTo>
                <a:lnTo>
                  <a:pt x="4231" y="2232"/>
                </a:lnTo>
                <a:lnTo>
                  <a:pt x="4232" y="2232"/>
                </a:lnTo>
                <a:lnTo>
                  <a:pt x="4540" y="2232"/>
                </a:lnTo>
                <a:lnTo>
                  <a:pt x="4564" y="2236"/>
                </a:lnTo>
                <a:lnTo>
                  <a:pt x="4585" y="2247"/>
                </a:lnTo>
                <a:lnTo>
                  <a:pt x="4602" y="2264"/>
                </a:lnTo>
                <a:lnTo>
                  <a:pt x="4613" y="2285"/>
                </a:lnTo>
                <a:lnTo>
                  <a:pt x="4617" y="2309"/>
                </a:lnTo>
                <a:lnTo>
                  <a:pt x="4613" y="2332"/>
                </a:lnTo>
                <a:lnTo>
                  <a:pt x="4602" y="2353"/>
                </a:lnTo>
                <a:lnTo>
                  <a:pt x="4585" y="2370"/>
                </a:lnTo>
                <a:lnTo>
                  <a:pt x="4564" y="2381"/>
                </a:lnTo>
                <a:lnTo>
                  <a:pt x="4540" y="2385"/>
                </a:lnTo>
                <a:lnTo>
                  <a:pt x="4232" y="2385"/>
                </a:lnTo>
                <a:lnTo>
                  <a:pt x="4231" y="2385"/>
                </a:lnTo>
                <a:lnTo>
                  <a:pt x="4231" y="2385"/>
                </a:lnTo>
                <a:lnTo>
                  <a:pt x="4222" y="2502"/>
                </a:lnTo>
                <a:lnTo>
                  <a:pt x="4207" y="2618"/>
                </a:lnTo>
                <a:lnTo>
                  <a:pt x="4185" y="2732"/>
                </a:lnTo>
                <a:lnTo>
                  <a:pt x="4186" y="2732"/>
                </a:lnTo>
                <a:lnTo>
                  <a:pt x="4484" y="2812"/>
                </a:lnTo>
                <a:lnTo>
                  <a:pt x="4504" y="2819"/>
                </a:lnTo>
                <a:lnTo>
                  <a:pt x="4519" y="2832"/>
                </a:lnTo>
                <a:lnTo>
                  <a:pt x="4530" y="2847"/>
                </a:lnTo>
                <a:lnTo>
                  <a:pt x="4539" y="2865"/>
                </a:lnTo>
                <a:lnTo>
                  <a:pt x="4541" y="2885"/>
                </a:lnTo>
                <a:lnTo>
                  <a:pt x="4539" y="2906"/>
                </a:lnTo>
                <a:lnTo>
                  <a:pt x="4530" y="2925"/>
                </a:lnTo>
                <a:lnTo>
                  <a:pt x="4518" y="2941"/>
                </a:lnTo>
                <a:lnTo>
                  <a:pt x="4502" y="2953"/>
                </a:lnTo>
                <a:lnTo>
                  <a:pt x="4484" y="2960"/>
                </a:lnTo>
                <a:lnTo>
                  <a:pt x="4464" y="2963"/>
                </a:lnTo>
                <a:lnTo>
                  <a:pt x="4455" y="2962"/>
                </a:lnTo>
                <a:lnTo>
                  <a:pt x="4444" y="2960"/>
                </a:lnTo>
                <a:lnTo>
                  <a:pt x="4147" y="2881"/>
                </a:lnTo>
                <a:lnTo>
                  <a:pt x="4146" y="2881"/>
                </a:lnTo>
                <a:lnTo>
                  <a:pt x="4146" y="2879"/>
                </a:lnTo>
                <a:lnTo>
                  <a:pt x="4108" y="2990"/>
                </a:lnTo>
                <a:lnTo>
                  <a:pt x="4063" y="3098"/>
                </a:lnTo>
                <a:lnTo>
                  <a:pt x="4011" y="3203"/>
                </a:lnTo>
                <a:lnTo>
                  <a:pt x="4013" y="3204"/>
                </a:lnTo>
                <a:lnTo>
                  <a:pt x="4280" y="3358"/>
                </a:lnTo>
                <a:lnTo>
                  <a:pt x="4297" y="3370"/>
                </a:lnTo>
                <a:lnTo>
                  <a:pt x="4308" y="3386"/>
                </a:lnTo>
                <a:lnTo>
                  <a:pt x="4316" y="3404"/>
                </a:lnTo>
                <a:lnTo>
                  <a:pt x="4318" y="3424"/>
                </a:lnTo>
                <a:lnTo>
                  <a:pt x="4316" y="3443"/>
                </a:lnTo>
                <a:lnTo>
                  <a:pt x="4308" y="3463"/>
                </a:lnTo>
                <a:lnTo>
                  <a:pt x="4295" y="3480"/>
                </a:lnTo>
                <a:lnTo>
                  <a:pt x="4278" y="3491"/>
                </a:lnTo>
                <a:lnTo>
                  <a:pt x="4260" y="3499"/>
                </a:lnTo>
                <a:lnTo>
                  <a:pt x="4241" y="3501"/>
                </a:lnTo>
                <a:lnTo>
                  <a:pt x="4221" y="3499"/>
                </a:lnTo>
                <a:lnTo>
                  <a:pt x="4203" y="3491"/>
                </a:lnTo>
                <a:lnTo>
                  <a:pt x="3936" y="3337"/>
                </a:lnTo>
                <a:lnTo>
                  <a:pt x="3936" y="3337"/>
                </a:lnTo>
                <a:lnTo>
                  <a:pt x="3936" y="3335"/>
                </a:lnTo>
                <a:lnTo>
                  <a:pt x="3870" y="3432"/>
                </a:lnTo>
                <a:lnTo>
                  <a:pt x="3800" y="3526"/>
                </a:lnTo>
                <a:lnTo>
                  <a:pt x="3723" y="3614"/>
                </a:lnTo>
                <a:lnTo>
                  <a:pt x="3723" y="3614"/>
                </a:lnTo>
                <a:lnTo>
                  <a:pt x="3723" y="3614"/>
                </a:lnTo>
                <a:lnTo>
                  <a:pt x="3941" y="3832"/>
                </a:lnTo>
                <a:lnTo>
                  <a:pt x="3954" y="3849"/>
                </a:lnTo>
                <a:lnTo>
                  <a:pt x="3961" y="3867"/>
                </a:lnTo>
                <a:lnTo>
                  <a:pt x="3964" y="3887"/>
                </a:lnTo>
                <a:lnTo>
                  <a:pt x="3961" y="3906"/>
                </a:lnTo>
                <a:lnTo>
                  <a:pt x="3954" y="3924"/>
                </a:lnTo>
                <a:lnTo>
                  <a:pt x="3941" y="3941"/>
                </a:lnTo>
                <a:lnTo>
                  <a:pt x="3924" y="3954"/>
                </a:lnTo>
                <a:lnTo>
                  <a:pt x="3906" y="3961"/>
                </a:lnTo>
                <a:lnTo>
                  <a:pt x="3887" y="3964"/>
                </a:lnTo>
                <a:lnTo>
                  <a:pt x="3867" y="3961"/>
                </a:lnTo>
                <a:lnTo>
                  <a:pt x="3849" y="3954"/>
                </a:lnTo>
                <a:lnTo>
                  <a:pt x="3832" y="3941"/>
                </a:lnTo>
                <a:lnTo>
                  <a:pt x="3614" y="3723"/>
                </a:lnTo>
                <a:lnTo>
                  <a:pt x="3614" y="3722"/>
                </a:lnTo>
                <a:lnTo>
                  <a:pt x="3526" y="3797"/>
                </a:lnTo>
                <a:lnTo>
                  <a:pt x="3433" y="3868"/>
                </a:lnTo>
                <a:lnTo>
                  <a:pt x="3335" y="3934"/>
                </a:lnTo>
                <a:lnTo>
                  <a:pt x="3337" y="3936"/>
                </a:lnTo>
                <a:lnTo>
                  <a:pt x="3337" y="3936"/>
                </a:lnTo>
                <a:lnTo>
                  <a:pt x="3491" y="4203"/>
                </a:lnTo>
                <a:lnTo>
                  <a:pt x="3499" y="4221"/>
                </a:lnTo>
                <a:lnTo>
                  <a:pt x="3502" y="4242"/>
                </a:lnTo>
                <a:lnTo>
                  <a:pt x="3499" y="4260"/>
                </a:lnTo>
                <a:lnTo>
                  <a:pt x="3491" y="4280"/>
                </a:lnTo>
                <a:lnTo>
                  <a:pt x="3480" y="4295"/>
                </a:lnTo>
                <a:lnTo>
                  <a:pt x="3463" y="4308"/>
                </a:lnTo>
                <a:lnTo>
                  <a:pt x="3445" y="4315"/>
                </a:lnTo>
                <a:lnTo>
                  <a:pt x="3425" y="4318"/>
                </a:lnTo>
                <a:lnTo>
                  <a:pt x="3405" y="4315"/>
                </a:lnTo>
                <a:lnTo>
                  <a:pt x="3387" y="4308"/>
                </a:lnTo>
                <a:lnTo>
                  <a:pt x="3370" y="4295"/>
                </a:lnTo>
                <a:lnTo>
                  <a:pt x="3358" y="4280"/>
                </a:lnTo>
                <a:lnTo>
                  <a:pt x="3204" y="4013"/>
                </a:lnTo>
                <a:lnTo>
                  <a:pt x="3203" y="4011"/>
                </a:lnTo>
                <a:lnTo>
                  <a:pt x="3098" y="4063"/>
                </a:lnTo>
                <a:lnTo>
                  <a:pt x="2988" y="4108"/>
                </a:lnTo>
                <a:lnTo>
                  <a:pt x="2879" y="4146"/>
                </a:lnTo>
                <a:lnTo>
                  <a:pt x="2881" y="4146"/>
                </a:lnTo>
                <a:lnTo>
                  <a:pt x="2881" y="4147"/>
                </a:lnTo>
                <a:lnTo>
                  <a:pt x="2960" y="4444"/>
                </a:lnTo>
                <a:lnTo>
                  <a:pt x="2963" y="4464"/>
                </a:lnTo>
                <a:lnTo>
                  <a:pt x="2960" y="4484"/>
                </a:lnTo>
                <a:lnTo>
                  <a:pt x="2953" y="4502"/>
                </a:lnTo>
                <a:lnTo>
                  <a:pt x="2941" y="4518"/>
                </a:lnTo>
                <a:lnTo>
                  <a:pt x="2925" y="4530"/>
                </a:lnTo>
                <a:lnTo>
                  <a:pt x="2906" y="4539"/>
                </a:lnTo>
                <a:lnTo>
                  <a:pt x="2896" y="4540"/>
                </a:lnTo>
                <a:lnTo>
                  <a:pt x="2886" y="4540"/>
                </a:lnTo>
                <a:lnTo>
                  <a:pt x="2867" y="4539"/>
                </a:lnTo>
                <a:lnTo>
                  <a:pt x="2849" y="4530"/>
                </a:lnTo>
                <a:lnTo>
                  <a:pt x="2832" y="4519"/>
                </a:lnTo>
                <a:lnTo>
                  <a:pt x="2821" y="4504"/>
                </a:lnTo>
                <a:lnTo>
                  <a:pt x="2812" y="4484"/>
                </a:lnTo>
                <a:lnTo>
                  <a:pt x="2732" y="4186"/>
                </a:lnTo>
                <a:lnTo>
                  <a:pt x="2732" y="4186"/>
                </a:lnTo>
                <a:lnTo>
                  <a:pt x="2732" y="4185"/>
                </a:lnTo>
                <a:lnTo>
                  <a:pt x="2616" y="4207"/>
                </a:lnTo>
                <a:lnTo>
                  <a:pt x="2502" y="4222"/>
                </a:lnTo>
                <a:lnTo>
                  <a:pt x="2385" y="4229"/>
                </a:lnTo>
                <a:lnTo>
                  <a:pt x="2385" y="4231"/>
                </a:lnTo>
                <a:lnTo>
                  <a:pt x="2385" y="4232"/>
                </a:lnTo>
                <a:lnTo>
                  <a:pt x="2385" y="4540"/>
                </a:lnTo>
                <a:lnTo>
                  <a:pt x="2381" y="4564"/>
                </a:lnTo>
                <a:lnTo>
                  <a:pt x="2370" y="4585"/>
                </a:lnTo>
                <a:lnTo>
                  <a:pt x="2353" y="4602"/>
                </a:lnTo>
                <a:lnTo>
                  <a:pt x="2332" y="4613"/>
                </a:lnTo>
                <a:lnTo>
                  <a:pt x="2309" y="4617"/>
                </a:lnTo>
                <a:lnTo>
                  <a:pt x="2285" y="4613"/>
                </a:lnTo>
                <a:lnTo>
                  <a:pt x="2264" y="4602"/>
                </a:lnTo>
                <a:lnTo>
                  <a:pt x="2247" y="4585"/>
                </a:lnTo>
                <a:lnTo>
                  <a:pt x="2236" y="4564"/>
                </a:lnTo>
                <a:lnTo>
                  <a:pt x="2232" y="4540"/>
                </a:lnTo>
                <a:lnTo>
                  <a:pt x="2232" y="4232"/>
                </a:lnTo>
                <a:lnTo>
                  <a:pt x="2232" y="4229"/>
                </a:lnTo>
                <a:lnTo>
                  <a:pt x="2115" y="4221"/>
                </a:lnTo>
                <a:lnTo>
                  <a:pt x="1999" y="4206"/>
                </a:lnTo>
                <a:lnTo>
                  <a:pt x="1885" y="4185"/>
                </a:lnTo>
                <a:lnTo>
                  <a:pt x="1885" y="4185"/>
                </a:lnTo>
                <a:lnTo>
                  <a:pt x="1885" y="4186"/>
                </a:lnTo>
                <a:lnTo>
                  <a:pt x="1805" y="4484"/>
                </a:lnTo>
                <a:lnTo>
                  <a:pt x="1798" y="4504"/>
                </a:lnTo>
                <a:lnTo>
                  <a:pt x="1785" y="4519"/>
                </a:lnTo>
                <a:lnTo>
                  <a:pt x="1770" y="4530"/>
                </a:lnTo>
                <a:lnTo>
                  <a:pt x="1752" y="4539"/>
                </a:lnTo>
                <a:lnTo>
                  <a:pt x="1731" y="4540"/>
                </a:lnTo>
                <a:lnTo>
                  <a:pt x="1721" y="4540"/>
                </a:lnTo>
                <a:lnTo>
                  <a:pt x="1711" y="4539"/>
                </a:lnTo>
                <a:lnTo>
                  <a:pt x="1692" y="4530"/>
                </a:lnTo>
                <a:lnTo>
                  <a:pt x="1676" y="4518"/>
                </a:lnTo>
                <a:lnTo>
                  <a:pt x="1665" y="4502"/>
                </a:lnTo>
                <a:lnTo>
                  <a:pt x="1657" y="4484"/>
                </a:lnTo>
                <a:lnTo>
                  <a:pt x="1654" y="4464"/>
                </a:lnTo>
                <a:lnTo>
                  <a:pt x="1657" y="4444"/>
                </a:lnTo>
                <a:lnTo>
                  <a:pt x="1736" y="4147"/>
                </a:lnTo>
                <a:lnTo>
                  <a:pt x="1736" y="4146"/>
                </a:lnTo>
                <a:lnTo>
                  <a:pt x="1738" y="4144"/>
                </a:lnTo>
                <a:lnTo>
                  <a:pt x="1627" y="4106"/>
                </a:lnTo>
                <a:lnTo>
                  <a:pt x="1519" y="4062"/>
                </a:lnTo>
                <a:lnTo>
                  <a:pt x="1414" y="4011"/>
                </a:lnTo>
                <a:lnTo>
                  <a:pt x="1414" y="4011"/>
                </a:lnTo>
                <a:lnTo>
                  <a:pt x="1413" y="4013"/>
                </a:lnTo>
                <a:lnTo>
                  <a:pt x="1259" y="4280"/>
                </a:lnTo>
                <a:lnTo>
                  <a:pt x="1247" y="4295"/>
                </a:lnTo>
                <a:lnTo>
                  <a:pt x="1231" y="4308"/>
                </a:lnTo>
                <a:lnTo>
                  <a:pt x="1212" y="4315"/>
                </a:lnTo>
                <a:lnTo>
                  <a:pt x="1192" y="4318"/>
                </a:lnTo>
                <a:lnTo>
                  <a:pt x="1174" y="4315"/>
                </a:lnTo>
                <a:lnTo>
                  <a:pt x="1154" y="4308"/>
                </a:lnTo>
                <a:lnTo>
                  <a:pt x="1137" y="4295"/>
                </a:lnTo>
                <a:lnTo>
                  <a:pt x="1126" y="4280"/>
                </a:lnTo>
                <a:lnTo>
                  <a:pt x="1118" y="4260"/>
                </a:lnTo>
                <a:lnTo>
                  <a:pt x="1116" y="4242"/>
                </a:lnTo>
                <a:lnTo>
                  <a:pt x="1118" y="4221"/>
                </a:lnTo>
                <a:lnTo>
                  <a:pt x="1126" y="4203"/>
                </a:lnTo>
                <a:lnTo>
                  <a:pt x="1280" y="3936"/>
                </a:lnTo>
                <a:lnTo>
                  <a:pt x="1280" y="3936"/>
                </a:lnTo>
                <a:lnTo>
                  <a:pt x="1282" y="3934"/>
                </a:lnTo>
                <a:lnTo>
                  <a:pt x="1185" y="3870"/>
                </a:lnTo>
                <a:lnTo>
                  <a:pt x="1093" y="3799"/>
                </a:lnTo>
                <a:lnTo>
                  <a:pt x="1005" y="3722"/>
                </a:lnTo>
                <a:lnTo>
                  <a:pt x="1003" y="3723"/>
                </a:lnTo>
                <a:lnTo>
                  <a:pt x="1003" y="3723"/>
                </a:lnTo>
                <a:lnTo>
                  <a:pt x="785" y="3941"/>
                </a:lnTo>
                <a:lnTo>
                  <a:pt x="768" y="3954"/>
                </a:lnTo>
                <a:lnTo>
                  <a:pt x="750" y="3961"/>
                </a:lnTo>
                <a:lnTo>
                  <a:pt x="730" y="3964"/>
                </a:lnTo>
                <a:lnTo>
                  <a:pt x="711" y="3961"/>
                </a:lnTo>
                <a:lnTo>
                  <a:pt x="693" y="3954"/>
                </a:lnTo>
                <a:lnTo>
                  <a:pt x="676" y="3941"/>
                </a:lnTo>
                <a:lnTo>
                  <a:pt x="663" y="3924"/>
                </a:lnTo>
                <a:lnTo>
                  <a:pt x="656" y="3906"/>
                </a:lnTo>
                <a:lnTo>
                  <a:pt x="653" y="3887"/>
                </a:lnTo>
                <a:lnTo>
                  <a:pt x="656" y="3867"/>
                </a:lnTo>
                <a:lnTo>
                  <a:pt x="663" y="3849"/>
                </a:lnTo>
                <a:lnTo>
                  <a:pt x="676" y="3832"/>
                </a:lnTo>
                <a:lnTo>
                  <a:pt x="894" y="3614"/>
                </a:lnTo>
                <a:lnTo>
                  <a:pt x="894" y="3614"/>
                </a:lnTo>
                <a:lnTo>
                  <a:pt x="895" y="3614"/>
                </a:lnTo>
                <a:lnTo>
                  <a:pt x="820" y="3526"/>
                </a:lnTo>
                <a:lnTo>
                  <a:pt x="749" y="3433"/>
                </a:lnTo>
                <a:lnTo>
                  <a:pt x="683" y="3335"/>
                </a:lnTo>
                <a:lnTo>
                  <a:pt x="683" y="3337"/>
                </a:lnTo>
                <a:lnTo>
                  <a:pt x="681" y="3337"/>
                </a:lnTo>
                <a:lnTo>
                  <a:pt x="414" y="3491"/>
                </a:lnTo>
                <a:lnTo>
                  <a:pt x="396" y="3499"/>
                </a:lnTo>
                <a:lnTo>
                  <a:pt x="376" y="3501"/>
                </a:lnTo>
                <a:lnTo>
                  <a:pt x="357" y="3499"/>
                </a:lnTo>
                <a:lnTo>
                  <a:pt x="339" y="3491"/>
                </a:lnTo>
                <a:lnTo>
                  <a:pt x="322" y="3480"/>
                </a:lnTo>
                <a:lnTo>
                  <a:pt x="309" y="3463"/>
                </a:lnTo>
                <a:lnTo>
                  <a:pt x="301" y="3443"/>
                </a:lnTo>
                <a:lnTo>
                  <a:pt x="299" y="3424"/>
                </a:lnTo>
                <a:lnTo>
                  <a:pt x="302" y="3404"/>
                </a:lnTo>
                <a:lnTo>
                  <a:pt x="309" y="3386"/>
                </a:lnTo>
                <a:lnTo>
                  <a:pt x="320" y="3370"/>
                </a:lnTo>
                <a:lnTo>
                  <a:pt x="337" y="3358"/>
                </a:lnTo>
                <a:lnTo>
                  <a:pt x="604" y="3204"/>
                </a:lnTo>
                <a:lnTo>
                  <a:pt x="604" y="3204"/>
                </a:lnTo>
                <a:lnTo>
                  <a:pt x="606" y="3203"/>
                </a:lnTo>
                <a:lnTo>
                  <a:pt x="554" y="3098"/>
                </a:lnTo>
                <a:lnTo>
                  <a:pt x="509" y="2988"/>
                </a:lnTo>
                <a:lnTo>
                  <a:pt x="471" y="2879"/>
                </a:lnTo>
                <a:lnTo>
                  <a:pt x="471" y="2881"/>
                </a:lnTo>
                <a:lnTo>
                  <a:pt x="470" y="2881"/>
                </a:lnTo>
                <a:lnTo>
                  <a:pt x="173" y="2960"/>
                </a:lnTo>
                <a:lnTo>
                  <a:pt x="162" y="2962"/>
                </a:lnTo>
                <a:lnTo>
                  <a:pt x="153" y="2963"/>
                </a:lnTo>
                <a:lnTo>
                  <a:pt x="133" y="2960"/>
                </a:lnTo>
                <a:lnTo>
                  <a:pt x="115" y="2953"/>
                </a:lnTo>
                <a:lnTo>
                  <a:pt x="99" y="2941"/>
                </a:lnTo>
                <a:lnTo>
                  <a:pt x="87" y="2925"/>
                </a:lnTo>
                <a:lnTo>
                  <a:pt x="78" y="2906"/>
                </a:lnTo>
                <a:lnTo>
                  <a:pt x="76" y="2885"/>
                </a:lnTo>
                <a:lnTo>
                  <a:pt x="78" y="2865"/>
                </a:lnTo>
                <a:lnTo>
                  <a:pt x="87" y="2847"/>
                </a:lnTo>
                <a:lnTo>
                  <a:pt x="98" y="2832"/>
                </a:lnTo>
                <a:lnTo>
                  <a:pt x="113" y="2819"/>
                </a:lnTo>
                <a:lnTo>
                  <a:pt x="133" y="2812"/>
                </a:lnTo>
                <a:lnTo>
                  <a:pt x="431" y="2732"/>
                </a:lnTo>
                <a:lnTo>
                  <a:pt x="431" y="2732"/>
                </a:lnTo>
                <a:lnTo>
                  <a:pt x="409" y="2616"/>
                </a:lnTo>
                <a:lnTo>
                  <a:pt x="395" y="2502"/>
                </a:lnTo>
                <a:lnTo>
                  <a:pt x="386" y="2385"/>
                </a:lnTo>
                <a:lnTo>
                  <a:pt x="386" y="2385"/>
                </a:lnTo>
                <a:lnTo>
                  <a:pt x="385" y="2385"/>
                </a:lnTo>
                <a:lnTo>
                  <a:pt x="77" y="2385"/>
                </a:lnTo>
                <a:lnTo>
                  <a:pt x="53" y="2381"/>
                </a:lnTo>
                <a:lnTo>
                  <a:pt x="32" y="2370"/>
                </a:lnTo>
                <a:lnTo>
                  <a:pt x="15" y="2353"/>
                </a:lnTo>
                <a:lnTo>
                  <a:pt x="4" y="2332"/>
                </a:lnTo>
                <a:lnTo>
                  <a:pt x="0" y="2309"/>
                </a:lnTo>
                <a:lnTo>
                  <a:pt x="4" y="2285"/>
                </a:lnTo>
                <a:lnTo>
                  <a:pt x="15" y="2264"/>
                </a:lnTo>
                <a:lnTo>
                  <a:pt x="32" y="2247"/>
                </a:lnTo>
                <a:lnTo>
                  <a:pt x="53" y="2236"/>
                </a:lnTo>
                <a:lnTo>
                  <a:pt x="77" y="2232"/>
                </a:lnTo>
                <a:lnTo>
                  <a:pt x="385" y="2232"/>
                </a:lnTo>
                <a:lnTo>
                  <a:pt x="386" y="2232"/>
                </a:lnTo>
                <a:lnTo>
                  <a:pt x="395" y="2115"/>
                </a:lnTo>
                <a:lnTo>
                  <a:pt x="410" y="1999"/>
                </a:lnTo>
                <a:lnTo>
                  <a:pt x="432" y="1885"/>
                </a:lnTo>
                <a:lnTo>
                  <a:pt x="431" y="1885"/>
                </a:lnTo>
                <a:lnTo>
                  <a:pt x="133" y="1805"/>
                </a:lnTo>
                <a:lnTo>
                  <a:pt x="113" y="1798"/>
                </a:lnTo>
                <a:lnTo>
                  <a:pt x="98" y="1785"/>
                </a:lnTo>
                <a:lnTo>
                  <a:pt x="87" y="1770"/>
                </a:lnTo>
                <a:lnTo>
                  <a:pt x="78" y="1752"/>
                </a:lnTo>
                <a:lnTo>
                  <a:pt x="76" y="1732"/>
                </a:lnTo>
                <a:lnTo>
                  <a:pt x="78" y="1711"/>
                </a:lnTo>
                <a:lnTo>
                  <a:pt x="87" y="1692"/>
                </a:lnTo>
                <a:lnTo>
                  <a:pt x="99" y="1676"/>
                </a:lnTo>
                <a:lnTo>
                  <a:pt x="115" y="1665"/>
                </a:lnTo>
                <a:lnTo>
                  <a:pt x="133" y="1657"/>
                </a:lnTo>
                <a:lnTo>
                  <a:pt x="153" y="1654"/>
                </a:lnTo>
                <a:lnTo>
                  <a:pt x="173" y="1657"/>
                </a:lnTo>
                <a:lnTo>
                  <a:pt x="470" y="1736"/>
                </a:lnTo>
                <a:lnTo>
                  <a:pt x="471" y="1736"/>
                </a:lnTo>
                <a:lnTo>
                  <a:pt x="471" y="1738"/>
                </a:lnTo>
                <a:lnTo>
                  <a:pt x="509" y="1627"/>
                </a:lnTo>
                <a:lnTo>
                  <a:pt x="554" y="1519"/>
                </a:lnTo>
                <a:lnTo>
                  <a:pt x="606" y="1414"/>
                </a:lnTo>
                <a:lnTo>
                  <a:pt x="604" y="1413"/>
                </a:lnTo>
                <a:lnTo>
                  <a:pt x="604" y="1413"/>
                </a:lnTo>
                <a:lnTo>
                  <a:pt x="337" y="1259"/>
                </a:lnTo>
                <a:lnTo>
                  <a:pt x="320" y="1247"/>
                </a:lnTo>
                <a:lnTo>
                  <a:pt x="309" y="1231"/>
                </a:lnTo>
                <a:lnTo>
                  <a:pt x="302" y="1213"/>
                </a:lnTo>
                <a:lnTo>
                  <a:pt x="299" y="1193"/>
                </a:lnTo>
                <a:lnTo>
                  <a:pt x="301" y="1174"/>
                </a:lnTo>
                <a:lnTo>
                  <a:pt x="309" y="1154"/>
                </a:lnTo>
                <a:lnTo>
                  <a:pt x="322" y="1137"/>
                </a:lnTo>
                <a:lnTo>
                  <a:pt x="337" y="1126"/>
                </a:lnTo>
                <a:lnTo>
                  <a:pt x="357" y="1118"/>
                </a:lnTo>
                <a:lnTo>
                  <a:pt x="375" y="1115"/>
                </a:lnTo>
                <a:lnTo>
                  <a:pt x="396" y="1118"/>
                </a:lnTo>
                <a:lnTo>
                  <a:pt x="414" y="1126"/>
                </a:lnTo>
                <a:lnTo>
                  <a:pt x="681" y="1280"/>
                </a:lnTo>
                <a:lnTo>
                  <a:pt x="681" y="1280"/>
                </a:lnTo>
                <a:lnTo>
                  <a:pt x="683" y="1282"/>
                </a:lnTo>
                <a:lnTo>
                  <a:pt x="747" y="1185"/>
                </a:lnTo>
                <a:lnTo>
                  <a:pt x="817" y="1091"/>
                </a:lnTo>
                <a:lnTo>
                  <a:pt x="894" y="1003"/>
                </a:lnTo>
                <a:lnTo>
                  <a:pt x="894" y="1003"/>
                </a:lnTo>
                <a:lnTo>
                  <a:pt x="894" y="1003"/>
                </a:lnTo>
                <a:lnTo>
                  <a:pt x="676" y="785"/>
                </a:lnTo>
                <a:lnTo>
                  <a:pt x="663" y="768"/>
                </a:lnTo>
                <a:lnTo>
                  <a:pt x="656" y="750"/>
                </a:lnTo>
                <a:lnTo>
                  <a:pt x="653" y="730"/>
                </a:lnTo>
                <a:lnTo>
                  <a:pt x="656" y="711"/>
                </a:lnTo>
                <a:lnTo>
                  <a:pt x="663" y="693"/>
                </a:lnTo>
                <a:lnTo>
                  <a:pt x="676" y="676"/>
                </a:lnTo>
                <a:lnTo>
                  <a:pt x="693" y="663"/>
                </a:lnTo>
                <a:lnTo>
                  <a:pt x="711" y="656"/>
                </a:lnTo>
                <a:lnTo>
                  <a:pt x="730" y="653"/>
                </a:lnTo>
                <a:lnTo>
                  <a:pt x="750" y="656"/>
                </a:lnTo>
                <a:lnTo>
                  <a:pt x="768" y="663"/>
                </a:lnTo>
                <a:lnTo>
                  <a:pt x="785" y="676"/>
                </a:lnTo>
                <a:lnTo>
                  <a:pt x="1003" y="894"/>
                </a:lnTo>
                <a:lnTo>
                  <a:pt x="1003" y="894"/>
                </a:lnTo>
                <a:lnTo>
                  <a:pt x="1003" y="895"/>
                </a:lnTo>
                <a:lnTo>
                  <a:pt x="1091" y="820"/>
                </a:lnTo>
                <a:lnTo>
                  <a:pt x="1184" y="749"/>
                </a:lnTo>
                <a:lnTo>
                  <a:pt x="1282" y="683"/>
                </a:lnTo>
                <a:lnTo>
                  <a:pt x="1280" y="681"/>
                </a:lnTo>
                <a:lnTo>
                  <a:pt x="1280" y="681"/>
                </a:lnTo>
                <a:lnTo>
                  <a:pt x="1126" y="414"/>
                </a:lnTo>
                <a:lnTo>
                  <a:pt x="1118" y="396"/>
                </a:lnTo>
                <a:lnTo>
                  <a:pt x="1115" y="375"/>
                </a:lnTo>
                <a:lnTo>
                  <a:pt x="1118" y="357"/>
                </a:lnTo>
                <a:lnTo>
                  <a:pt x="1126" y="337"/>
                </a:lnTo>
                <a:lnTo>
                  <a:pt x="1137" y="322"/>
                </a:lnTo>
                <a:lnTo>
                  <a:pt x="1154" y="309"/>
                </a:lnTo>
                <a:lnTo>
                  <a:pt x="1174" y="301"/>
                </a:lnTo>
                <a:lnTo>
                  <a:pt x="1193" y="299"/>
                </a:lnTo>
                <a:lnTo>
                  <a:pt x="1213" y="302"/>
                </a:lnTo>
                <a:lnTo>
                  <a:pt x="1231" y="309"/>
                </a:lnTo>
                <a:lnTo>
                  <a:pt x="1247" y="320"/>
                </a:lnTo>
                <a:lnTo>
                  <a:pt x="1259" y="337"/>
                </a:lnTo>
                <a:lnTo>
                  <a:pt x="1413" y="604"/>
                </a:lnTo>
                <a:lnTo>
                  <a:pt x="1413" y="606"/>
                </a:lnTo>
                <a:lnTo>
                  <a:pt x="1414" y="606"/>
                </a:lnTo>
                <a:lnTo>
                  <a:pt x="1519" y="554"/>
                </a:lnTo>
                <a:lnTo>
                  <a:pt x="1629" y="509"/>
                </a:lnTo>
                <a:lnTo>
                  <a:pt x="1738" y="471"/>
                </a:lnTo>
                <a:lnTo>
                  <a:pt x="1736" y="471"/>
                </a:lnTo>
                <a:lnTo>
                  <a:pt x="1736" y="470"/>
                </a:lnTo>
                <a:lnTo>
                  <a:pt x="1657" y="173"/>
                </a:lnTo>
                <a:lnTo>
                  <a:pt x="1654" y="153"/>
                </a:lnTo>
                <a:lnTo>
                  <a:pt x="1657" y="133"/>
                </a:lnTo>
                <a:lnTo>
                  <a:pt x="1665" y="115"/>
                </a:lnTo>
                <a:lnTo>
                  <a:pt x="1676" y="99"/>
                </a:lnTo>
                <a:lnTo>
                  <a:pt x="1692" y="87"/>
                </a:lnTo>
                <a:lnTo>
                  <a:pt x="1711" y="78"/>
                </a:lnTo>
                <a:lnTo>
                  <a:pt x="1732" y="76"/>
                </a:lnTo>
                <a:lnTo>
                  <a:pt x="1752" y="78"/>
                </a:lnTo>
                <a:lnTo>
                  <a:pt x="1770" y="87"/>
                </a:lnTo>
                <a:lnTo>
                  <a:pt x="1785" y="98"/>
                </a:lnTo>
                <a:lnTo>
                  <a:pt x="1798" y="113"/>
                </a:lnTo>
                <a:lnTo>
                  <a:pt x="1805" y="133"/>
                </a:lnTo>
                <a:lnTo>
                  <a:pt x="1885" y="431"/>
                </a:lnTo>
                <a:lnTo>
                  <a:pt x="1885" y="432"/>
                </a:lnTo>
                <a:lnTo>
                  <a:pt x="1995" y="411"/>
                </a:lnTo>
                <a:lnTo>
                  <a:pt x="2106" y="396"/>
                </a:lnTo>
                <a:lnTo>
                  <a:pt x="2215" y="388"/>
                </a:lnTo>
                <a:lnTo>
                  <a:pt x="2223" y="382"/>
                </a:lnTo>
                <a:lnTo>
                  <a:pt x="2232" y="376"/>
                </a:lnTo>
                <a:lnTo>
                  <a:pt x="2232" y="77"/>
                </a:lnTo>
                <a:lnTo>
                  <a:pt x="2236" y="53"/>
                </a:lnTo>
                <a:lnTo>
                  <a:pt x="2247" y="32"/>
                </a:lnTo>
                <a:lnTo>
                  <a:pt x="2264" y="15"/>
                </a:lnTo>
                <a:lnTo>
                  <a:pt x="2285" y="4"/>
                </a:lnTo>
                <a:lnTo>
                  <a:pt x="2309" y="0"/>
                </a:lnTo>
                <a:close/>
              </a:path>
            </a:pathLst>
          </a:custGeom>
          <a:solidFill>
            <a:sysClr val="window" lastClr="FFFFFF">
              <a:lumMod val="75000"/>
            </a:sys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16" name="Freeform 18"/>
          <p:cNvSpPr>
            <a:spLocks noEditPoints="1"/>
          </p:cNvSpPr>
          <p:nvPr/>
        </p:nvSpPr>
        <p:spPr bwMode="auto">
          <a:xfrm>
            <a:off x="3675769" y="3299696"/>
            <a:ext cx="623978" cy="630192"/>
          </a:xfrm>
          <a:custGeom>
            <a:avLst/>
            <a:gdLst>
              <a:gd name="T0" fmla="*/ 1136 w 2411"/>
              <a:gd name="T1" fmla="*/ 712 h 2433"/>
              <a:gd name="T2" fmla="*/ 1004 w 2411"/>
              <a:gd name="T3" fmla="*/ 748 h 2433"/>
              <a:gd name="T4" fmla="*/ 892 w 2411"/>
              <a:gd name="T5" fmla="*/ 816 h 2433"/>
              <a:gd name="T6" fmla="*/ 801 w 2411"/>
              <a:gd name="T7" fmla="*/ 909 h 2433"/>
              <a:gd name="T8" fmla="*/ 735 w 2411"/>
              <a:gd name="T9" fmla="*/ 1023 h 2433"/>
              <a:gd name="T10" fmla="*/ 701 w 2411"/>
              <a:gd name="T11" fmla="*/ 1150 h 2433"/>
              <a:gd name="T12" fmla="*/ 701 w 2411"/>
              <a:gd name="T13" fmla="*/ 1287 h 2433"/>
              <a:gd name="T14" fmla="*/ 739 w 2411"/>
              <a:gd name="T15" fmla="*/ 1419 h 2433"/>
              <a:gd name="T16" fmla="*/ 806 w 2411"/>
              <a:gd name="T17" fmla="*/ 1533 h 2433"/>
              <a:gd name="T18" fmla="*/ 900 w 2411"/>
              <a:gd name="T19" fmla="*/ 1624 h 2433"/>
              <a:gd name="T20" fmla="*/ 1012 w 2411"/>
              <a:gd name="T21" fmla="*/ 1688 h 2433"/>
              <a:gd name="T22" fmla="*/ 1141 w 2411"/>
              <a:gd name="T23" fmla="*/ 1722 h 2433"/>
              <a:gd name="T24" fmla="*/ 1278 w 2411"/>
              <a:gd name="T25" fmla="*/ 1722 h 2433"/>
              <a:gd name="T26" fmla="*/ 1408 w 2411"/>
              <a:gd name="T27" fmla="*/ 1685 h 2433"/>
              <a:gd name="T28" fmla="*/ 1523 w 2411"/>
              <a:gd name="T29" fmla="*/ 1618 h 2433"/>
              <a:gd name="T30" fmla="*/ 1614 w 2411"/>
              <a:gd name="T31" fmla="*/ 1525 h 2433"/>
              <a:gd name="T32" fmla="*/ 1679 w 2411"/>
              <a:gd name="T33" fmla="*/ 1411 h 2433"/>
              <a:gd name="T34" fmla="*/ 1713 w 2411"/>
              <a:gd name="T35" fmla="*/ 1284 h 2433"/>
              <a:gd name="T36" fmla="*/ 1713 w 2411"/>
              <a:gd name="T37" fmla="*/ 1147 h 2433"/>
              <a:gd name="T38" fmla="*/ 1676 w 2411"/>
              <a:gd name="T39" fmla="*/ 1015 h 2433"/>
              <a:gd name="T40" fmla="*/ 1607 w 2411"/>
              <a:gd name="T41" fmla="*/ 901 h 2433"/>
              <a:gd name="T42" fmla="*/ 1514 w 2411"/>
              <a:gd name="T43" fmla="*/ 810 h 2433"/>
              <a:gd name="T44" fmla="*/ 1400 w 2411"/>
              <a:gd name="T45" fmla="*/ 745 h 2433"/>
              <a:gd name="T46" fmla="*/ 1273 w 2411"/>
              <a:gd name="T47" fmla="*/ 710 h 2433"/>
              <a:gd name="T48" fmla="*/ 1239 w 2411"/>
              <a:gd name="T49" fmla="*/ 0 h 2433"/>
              <a:gd name="T50" fmla="*/ 1366 w 2411"/>
              <a:gd name="T51" fmla="*/ 261 h 2433"/>
              <a:gd name="T52" fmla="*/ 1540 w 2411"/>
              <a:gd name="T53" fmla="*/ 308 h 2433"/>
              <a:gd name="T54" fmla="*/ 2013 w 2411"/>
              <a:gd name="T55" fmla="*/ 306 h 2433"/>
              <a:gd name="T56" fmla="*/ 1941 w 2411"/>
              <a:gd name="T57" fmla="*/ 586 h 2433"/>
              <a:gd name="T58" fmla="*/ 2047 w 2411"/>
              <a:gd name="T59" fmla="*/ 735 h 2433"/>
              <a:gd name="T60" fmla="*/ 2411 w 2411"/>
              <a:gd name="T61" fmla="*/ 1038 h 2433"/>
              <a:gd name="T62" fmla="*/ 2176 w 2411"/>
              <a:gd name="T63" fmla="*/ 1207 h 2433"/>
              <a:gd name="T64" fmla="*/ 2160 w 2411"/>
              <a:gd name="T65" fmla="*/ 1388 h 2433"/>
              <a:gd name="T66" fmla="*/ 2244 w 2411"/>
              <a:gd name="T67" fmla="*/ 1853 h 2433"/>
              <a:gd name="T68" fmla="*/ 1956 w 2411"/>
              <a:gd name="T69" fmla="*/ 1831 h 2433"/>
              <a:gd name="T70" fmla="*/ 1827 w 2411"/>
              <a:gd name="T71" fmla="*/ 1960 h 2433"/>
              <a:gd name="T72" fmla="*/ 1593 w 2411"/>
              <a:gd name="T73" fmla="*/ 2371 h 2433"/>
              <a:gd name="T74" fmla="*/ 1408 w 2411"/>
              <a:gd name="T75" fmla="*/ 2164 h 2433"/>
              <a:gd name="T76" fmla="*/ 1272 w 2411"/>
              <a:gd name="T77" fmla="*/ 2183 h 2433"/>
              <a:gd name="T78" fmla="*/ 1151 w 2411"/>
              <a:gd name="T79" fmla="*/ 2433 h 2433"/>
              <a:gd name="T80" fmla="*/ 814 w 2411"/>
              <a:gd name="T81" fmla="*/ 2102 h 2433"/>
              <a:gd name="T82" fmla="*/ 656 w 2411"/>
              <a:gd name="T83" fmla="*/ 2012 h 2433"/>
              <a:gd name="T84" fmla="*/ 383 w 2411"/>
              <a:gd name="T85" fmla="*/ 2113 h 2433"/>
              <a:gd name="T86" fmla="*/ 336 w 2411"/>
              <a:gd name="T87" fmla="*/ 1642 h 2433"/>
              <a:gd name="T88" fmla="*/ 273 w 2411"/>
              <a:gd name="T89" fmla="*/ 1473 h 2433"/>
              <a:gd name="T90" fmla="*/ 0 w 2411"/>
              <a:gd name="T91" fmla="*/ 1374 h 2433"/>
              <a:gd name="T92" fmla="*/ 268 w 2411"/>
              <a:gd name="T93" fmla="*/ 982 h 2433"/>
              <a:gd name="T94" fmla="*/ 328 w 2411"/>
              <a:gd name="T95" fmla="*/ 811 h 2433"/>
              <a:gd name="T96" fmla="*/ 181 w 2411"/>
              <a:gd name="T97" fmla="*/ 560 h 2433"/>
              <a:gd name="T98" fmla="*/ 638 w 2411"/>
              <a:gd name="T99" fmla="*/ 433 h 2433"/>
              <a:gd name="T100" fmla="*/ 792 w 2411"/>
              <a:gd name="T101" fmla="*/ 340 h 2433"/>
              <a:gd name="T102" fmla="*/ 843 w 2411"/>
              <a:gd name="T103" fmla="*/ 55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2433">
                <a:moveTo>
                  <a:pt x="1206" y="707"/>
                </a:moveTo>
                <a:lnTo>
                  <a:pt x="1136" y="712"/>
                </a:lnTo>
                <a:lnTo>
                  <a:pt x="1068" y="725"/>
                </a:lnTo>
                <a:lnTo>
                  <a:pt x="1004" y="748"/>
                </a:lnTo>
                <a:lnTo>
                  <a:pt x="946" y="779"/>
                </a:lnTo>
                <a:lnTo>
                  <a:pt x="892" y="816"/>
                </a:lnTo>
                <a:lnTo>
                  <a:pt x="843" y="860"/>
                </a:lnTo>
                <a:lnTo>
                  <a:pt x="801" y="909"/>
                </a:lnTo>
                <a:lnTo>
                  <a:pt x="763" y="965"/>
                </a:lnTo>
                <a:lnTo>
                  <a:pt x="735" y="1023"/>
                </a:lnTo>
                <a:lnTo>
                  <a:pt x="714" y="1085"/>
                </a:lnTo>
                <a:lnTo>
                  <a:pt x="701" y="1150"/>
                </a:lnTo>
                <a:lnTo>
                  <a:pt x="696" y="1219"/>
                </a:lnTo>
                <a:lnTo>
                  <a:pt x="701" y="1287"/>
                </a:lnTo>
                <a:lnTo>
                  <a:pt x="716" y="1356"/>
                </a:lnTo>
                <a:lnTo>
                  <a:pt x="739" y="1419"/>
                </a:lnTo>
                <a:lnTo>
                  <a:pt x="768" y="1478"/>
                </a:lnTo>
                <a:lnTo>
                  <a:pt x="806" y="1533"/>
                </a:lnTo>
                <a:lnTo>
                  <a:pt x="849" y="1582"/>
                </a:lnTo>
                <a:lnTo>
                  <a:pt x="900" y="1624"/>
                </a:lnTo>
                <a:lnTo>
                  <a:pt x="954" y="1660"/>
                </a:lnTo>
                <a:lnTo>
                  <a:pt x="1012" y="1688"/>
                </a:lnTo>
                <a:lnTo>
                  <a:pt x="1076" y="1709"/>
                </a:lnTo>
                <a:lnTo>
                  <a:pt x="1141" y="1722"/>
                </a:lnTo>
                <a:lnTo>
                  <a:pt x="1208" y="1727"/>
                </a:lnTo>
                <a:lnTo>
                  <a:pt x="1278" y="1722"/>
                </a:lnTo>
                <a:lnTo>
                  <a:pt x="1345" y="1708"/>
                </a:lnTo>
                <a:lnTo>
                  <a:pt x="1408" y="1685"/>
                </a:lnTo>
                <a:lnTo>
                  <a:pt x="1469" y="1655"/>
                </a:lnTo>
                <a:lnTo>
                  <a:pt x="1523" y="1618"/>
                </a:lnTo>
                <a:lnTo>
                  <a:pt x="1571" y="1574"/>
                </a:lnTo>
                <a:lnTo>
                  <a:pt x="1614" y="1525"/>
                </a:lnTo>
                <a:lnTo>
                  <a:pt x="1650" y="1470"/>
                </a:lnTo>
                <a:lnTo>
                  <a:pt x="1679" y="1411"/>
                </a:lnTo>
                <a:lnTo>
                  <a:pt x="1700" y="1349"/>
                </a:lnTo>
                <a:lnTo>
                  <a:pt x="1713" y="1284"/>
                </a:lnTo>
                <a:lnTo>
                  <a:pt x="1718" y="1215"/>
                </a:lnTo>
                <a:lnTo>
                  <a:pt x="1713" y="1147"/>
                </a:lnTo>
                <a:lnTo>
                  <a:pt x="1699" y="1079"/>
                </a:lnTo>
                <a:lnTo>
                  <a:pt x="1676" y="1015"/>
                </a:lnTo>
                <a:lnTo>
                  <a:pt x="1645" y="955"/>
                </a:lnTo>
                <a:lnTo>
                  <a:pt x="1607" y="901"/>
                </a:lnTo>
                <a:lnTo>
                  <a:pt x="1563" y="852"/>
                </a:lnTo>
                <a:lnTo>
                  <a:pt x="1514" y="810"/>
                </a:lnTo>
                <a:lnTo>
                  <a:pt x="1461" y="774"/>
                </a:lnTo>
                <a:lnTo>
                  <a:pt x="1400" y="745"/>
                </a:lnTo>
                <a:lnTo>
                  <a:pt x="1338" y="723"/>
                </a:lnTo>
                <a:lnTo>
                  <a:pt x="1273" y="710"/>
                </a:lnTo>
                <a:lnTo>
                  <a:pt x="1206" y="707"/>
                </a:lnTo>
                <a:close/>
                <a:moveTo>
                  <a:pt x="1239" y="0"/>
                </a:moveTo>
                <a:lnTo>
                  <a:pt x="1275" y="251"/>
                </a:lnTo>
                <a:lnTo>
                  <a:pt x="1366" y="261"/>
                </a:lnTo>
                <a:lnTo>
                  <a:pt x="1454" y="280"/>
                </a:lnTo>
                <a:lnTo>
                  <a:pt x="1540" y="308"/>
                </a:lnTo>
                <a:lnTo>
                  <a:pt x="1676" y="93"/>
                </a:lnTo>
                <a:lnTo>
                  <a:pt x="2013" y="306"/>
                </a:lnTo>
                <a:lnTo>
                  <a:pt x="1879" y="520"/>
                </a:lnTo>
                <a:lnTo>
                  <a:pt x="1941" y="586"/>
                </a:lnTo>
                <a:lnTo>
                  <a:pt x="1998" y="658"/>
                </a:lnTo>
                <a:lnTo>
                  <a:pt x="2047" y="735"/>
                </a:lnTo>
                <a:lnTo>
                  <a:pt x="2288" y="657"/>
                </a:lnTo>
                <a:lnTo>
                  <a:pt x="2411" y="1038"/>
                </a:lnTo>
                <a:lnTo>
                  <a:pt x="2169" y="1114"/>
                </a:lnTo>
                <a:lnTo>
                  <a:pt x="2176" y="1207"/>
                </a:lnTo>
                <a:lnTo>
                  <a:pt x="2173" y="1299"/>
                </a:lnTo>
                <a:lnTo>
                  <a:pt x="2160" y="1388"/>
                </a:lnTo>
                <a:lnTo>
                  <a:pt x="2394" y="1483"/>
                </a:lnTo>
                <a:lnTo>
                  <a:pt x="2244" y="1853"/>
                </a:lnTo>
                <a:lnTo>
                  <a:pt x="2010" y="1758"/>
                </a:lnTo>
                <a:lnTo>
                  <a:pt x="1956" y="1831"/>
                </a:lnTo>
                <a:lnTo>
                  <a:pt x="1894" y="1898"/>
                </a:lnTo>
                <a:lnTo>
                  <a:pt x="1827" y="1960"/>
                </a:lnTo>
                <a:lnTo>
                  <a:pt x="1946" y="2183"/>
                </a:lnTo>
                <a:lnTo>
                  <a:pt x="1593" y="2371"/>
                </a:lnTo>
                <a:lnTo>
                  <a:pt x="1474" y="2148"/>
                </a:lnTo>
                <a:lnTo>
                  <a:pt x="1408" y="2164"/>
                </a:lnTo>
                <a:lnTo>
                  <a:pt x="1340" y="2177"/>
                </a:lnTo>
                <a:lnTo>
                  <a:pt x="1272" y="2183"/>
                </a:lnTo>
                <a:lnTo>
                  <a:pt x="1205" y="2185"/>
                </a:lnTo>
                <a:lnTo>
                  <a:pt x="1151" y="2433"/>
                </a:lnTo>
                <a:lnTo>
                  <a:pt x="760" y="2350"/>
                </a:lnTo>
                <a:lnTo>
                  <a:pt x="814" y="2102"/>
                </a:lnTo>
                <a:lnTo>
                  <a:pt x="732" y="2061"/>
                </a:lnTo>
                <a:lnTo>
                  <a:pt x="656" y="2012"/>
                </a:lnTo>
                <a:lnTo>
                  <a:pt x="582" y="1957"/>
                </a:lnTo>
                <a:lnTo>
                  <a:pt x="383" y="2113"/>
                </a:lnTo>
                <a:lnTo>
                  <a:pt x="137" y="1797"/>
                </a:lnTo>
                <a:lnTo>
                  <a:pt x="336" y="1642"/>
                </a:lnTo>
                <a:lnTo>
                  <a:pt x="300" y="1559"/>
                </a:lnTo>
                <a:lnTo>
                  <a:pt x="273" y="1473"/>
                </a:lnTo>
                <a:lnTo>
                  <a:pt x="253" y="1382"/>
                </a:lnTo>
                <a:lnTo>
                  <a:pt x="0" y="1374"/>
                </a:lnTo>
                <a:lnTo>
                  <a:pt x="14" y="974"/>
                </a:lnTo>
                <a:lnTo>
                  <a:pt x="268" y="982"/>
                </a:lnTo>
                <a:lnTo>
                  <a:pt x="294" y="896"/>
                </a:lnTo>
                <a:lnTo>
                  <a:pt x="328" y="811"/>
                </a:lnTo>
                <a:lnTo>
                  <a:pt x="370" y="730"/>
                </a:lnTo>
                <a:lnTo>
                  <a:pt x="181" y="560"/>
                </a:lnTo>
                <a:lnTo>
                  <a:pt x="450" y="264"/>
                </a:lnTo>
                <a:lnTo>
                  <a:pt x="638" y="433"/>
                </a:lnTo>
                <a:lnTo>
                  <a:pt x="713" y="384"/>
                </a:lnTo>
                <a:lnTo>
                  <a:pt x="792" y="340"/>
                </a:lnTo>
                <a:lnTo>
                  <a:pt x="879" y="306"/>
                </a:lnTo>
                <a:lnTo>
                  <a:pt x="843" y="55"/>
                </a:lnTo>
                <a:lnTo>
                  <a:pt x="1239" y="0"/>
                </a:lnTo>
                <a:close/>
              </a:path>
            </a:pathLst>
          </a:custGeom>
          <a:solidFill>
            <a:srgbClr val="A91E26"/>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grpSp>
        <p:nvGrpSpPr>
          <p:cNvPr id="17" name="Group 16"/>
          <p:cNvGrpSpPr/>
          <p:nvPr/>
        </p:nvGrpSpPr>
        <p:grpSpPr>
          <a:xfrm>
            <a:off x="1025865" y="3231050"/>
            <a:ext cx="2377598" cy="2276849"/>
            <a:chOff x="2284413" y="2240266"/>
            <a:chExt cx="4064001" cy="3891792"/>
          </a:xfrm>
        </p:grpSpPr>
        <p:sp>
          <p:nvSpPr>
            <p:cNvPr id="18" name="Freeform 53"/>
            <p:cNvSpPr/>
            <p:nvPr/>
          </p:nvSpPr>
          <p:spPr bwMode="auto">
            <a:xfrm>
              <a:off x="5797551" y="3663951"/>
              <a:ext cx="468313" cy="239713"/>
            </a:xfrm>
            <a:custGeom>
              <a:avLst/>
              <a:gdLst>
                <a:gd name="T0" fmla="*/ 438 w 592"/>
                <a:gd name="T1" fmla="*/ 0 h 302"/>
                <a:gd name="T2" fmla="*/ 592 w 592"/>
                <a:gd name="T3" fmla="*/ 110 h 302"/>
                <a:gd name="T4" fmla="*/ 534 w 592"/>
                <a:gd name="T5" fmla="*/ 287 h 302"/>
                <a:gd name="T6" fmla="*/ 511 w 592"/>
                <a:gd name="T7" fmla="*/ 212 h 302"/>
                <a:gd name="T8" fmla="*/ 488 w 592"/>
                <a:gd name="T9" fmla="*/ 152 h 302"/>
                <a:gd name="T10" fmla="*/ 387 w 592"/>
                <a:gd name="T11" fmla="*/ 174 h 302"/>
                <a:gd name="T12" fmla="*/ 458 w 592"/>
                <a:gd name="T13" fmla="*/ 302 h 302"/>
                <a:gd name="T14" fmla="*/ 252 w 592"/>
                <a:gd name="T15" fmla="*/ 245 h 302"/>
                <a:gd name="T16" fmla="*/ 0 w 592"/>
                <a:gd name="T17" fmla="*/ 236 h 302"/>
                <a:gd name="T18" fmla="*/ 140 w 592"/>
                <a:gd name="T19" fmla="*/ 49 h 302"/>
                <a:gd name="T20" fmla="*/ 291 w 592"/>
                <a:gd name="T21" fmla="*/ 49 h 302"/>
                <a:gd name="T22" fmla="*/ 438 w 592"/>
                <a:gd name="T2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2" h="302">
                  <a:moveTo>
                    <a:pt x="438" y="0"/>
                  </a:moveTo>
                  <a:lnTo>
                    <a:pt x="592" y="110"/>
                  </a:lnTo>
                  <a:lnTo>
                    <a:pt x="534" y="287"/>
                  </a:lnTo>
                  <a:lnTo>
                    <a:pt x="511" y="212"/>
                  </a:lnTo>
                  <a:lnTo>
                    <a:pt x="488" y="152"/>
                  </a:lnTo>
                  <a:lnTo>
                    <a:pt x="387" y="174"/>
                  </a:lnTo>
                  <a:lnTo>
                    <a:pt x="458" y="302"/>
                  </a:lnTo>
                  <a:lnTo>
                    <a:pt x="252" y="245"/>
                  </a:lnTo>
                  <a:lnTo>
                    <a:pt x="0" y="236"/>
                  </a:lnTo>
                  <a:lnTo>
                    <a:pt x="140" y="49"/>
                  </a:lnTo>
                  <a:lnTo>
                    <a:pt x="291" y="49"/>
                  </a:lnTo>
                  <a:lnTo>
                    <a:pt x="438" y="0"/>
                  </a:lnTo>
                  <a:close/>
                </a:path>
              </a:pathLst>
            </a:custGeom>
            <a:solidFill>
              <a:srgbClr val="E8D5B7">
                <a:lumMod val="90000"/>
              </a:srgb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grpSp>
          <p:nvGrpSpPr>
            <p:cNvPr id="19" name="Group 18"/>
            <p:cNvGrpSpPr/>
            <p:nvPr/>
          </p:nvGrpSpPr>
          <p:grpSpPr>
            <a:xfrm>
              <a:off x="2521224" y="5380038"/>
              <a:ext cx="649014" cy="672627"/>
              <a:chOff x="2521224" y="5380038"/>
              <a:chExt cx="649014" cy="672627"/>
            </a:xfrm>
          </p:grpSpPr>
          <p:sp>
            <p:nvSpPr>
              <p:cNvPr id="36" name="Freeform 71"/>
              <p:cNvSpPr/>
              <p:nvPr/>
            </p:nvSpPr>
            <p:spPr bwMode="auto">
              <a:xfrm>
                <a:off x="2521224" y="5431952"/>
                <a:ext cx="646113" cy="620713"/>
              </a:xfrm>
              <a:custGeom>
                <a:avLst/>
                <a:gdLst>
                  <a:gd name="T0" fmla="*/ 116 w 813"/>
                  <a:gd name="T1" fmla="*/ 4 h 782"/>
                  <a:gd name="T2" fmla="*/ 122 w 813"/>
                  <a:gd name="T3" fmla="*/ 21 h 782"/>
                  <a:gd name="T4" fmla="*/ 136 w 813"/>
                  <a:gd name="T5" fmla="*/ 68 h 782"/>
                  <a:gd name="T6" fmla="*/ 157 w 813"/>
                  <a:gd name="T7" fmla="*/ 136 h 782"/>
                  <a:gd name="T8" fmla="*/ 183 w 813"/>
                  <a:gd name="T9" fmla="*/ 217 h 782"/>
                  <a:gd name="T10" fmla="*/ 209 w 813"/>
                  <a:gd name="T11" fmla="*/ 301 h 782"/>
                  <a:gd name="T12" fmla="*/ 236 w 813"/>
                  <a:gd name="T13" fmla="*/ 382 h 782"/>
                  <a:gd name="T14" fmla="*/ 267 w 813"/>
                  <a:gd name="T15" fmla="*/ 464 h 782"/>
                  <a:gd name="T16" fmla="*/ 309 w 813"/>
                  <a:gd name="T17" fmla="*/ 545 h 782"/>
                  <a:gd name="T18" fmla="*/ 366 w 813"/>
                  <a:gd name="T19" fmla="*/ 610 h 782"/>
                  <a:gd name="T20" fmla="*/ 444 w 813"/>
                  <a:gd name="T21" fmla="*/ 661 h 782"/>
                  <a:gd name="T22" fmla="*/ 549 w 813"/>
                  <a:gd name="T23" fmla="*/ 701 h 782"/>
                  <a:gd name="T24" fmla="*/ 647 w 813"/>
                  <a:gd name="T25" fmla="*/ 725 h 782"/>
                  <a:gd name="T26" fmla="*/ 722 w 813"/>
                  <a:gd name="T27" fmla="*/ 736 h 782"/>
                  <a:gd name="T28" fmla="*/ 773 w 813"/>
                  <a:gd name="T29" fmla="*/ 737 h 782"/>
                  <a:gd name="T30" fmla="*/ 802 w 813"/>
                  <a:gd name="T31" fmla="*/ 736 h 782"/>
                  <a:gd name="T32" fmla="*/ 812 w 813"/>
                  <a:gd name="T33" fmla="*/ 734 h 782"/>
                  <a:gd name="T34" fmla="*/ 809 w 813"/>
                  <a:gd name="T35" fmla="*/ 762 h 782"/>
                  <a:gd name="T36" fmla="*/ 779 w 813"/>
                  <a:gd name="T37" fmla="*/ 764 h 782"/>
                  <a:gd name="T38" fmla="*/ 734 w 813"/>
                  <a:gd name="T39" fmla="*/ 768 h 782"/>
                  <a:gd name="T40" fmla="*/ 703 w 813"/>
                  <a:gd name="T41" fmla="*/ 773 h 782"/>
                  <a:gd name="T42" fmla="*/ 649 w 813"/>
                  <a:gd name="T43" fmla="*/ 778 h 782"/>
                  <a:gd name="T44" fmla="*/ 577 w 813"/>
                  <a:gd name="T45" fmla="*/ 782 h 782"/>
                  <a:gd name="T46" fmla="*/ 500 w 813"/>
                  <a:gd name="T47" fmla="*/ 781 h 782"/>
                  <a:gd name="T48" fmla="*/ 422 w 813"/>
                  <a:gd name="T49" fmla="*/ 773 h 782"/>
                  <a:gd name="T50" fmla="*/ 352 w 813"/>
                  <a:gd name="T51" fmla="*/ 756 h 782"/>
                  <a:gd name="T52" fmla="*/ 299 w 813"/>
                  <a:gd name="T53" fmla="*/ 725 h 782"/>
                  <a:gd name="T54" fmla="*/ 265 w 813"/>
                  <a:gd name="T55" fmla="*/ 674 h 782"/>
                  <a:gd name="T56" fmla="*/ 234 w 813"/>
                  <a:gd name="T57" fmla="*/ 605 h 782"/>
                  <a:gd name="T58" fmla="*/ 205 w 813"/>
                  <a:gd name="T59" fmla="*/ 531 h 782"/>
                  <a:gd name="T60" fmla="*/ 180 w 813"/>
                  <a:gd name="T61" fmla="*/ 459 h 782"/>
                  <a:gd name="T62" fmla="*/ 161 w 813"/>
                  <a:gd name="T63" fmla="*/ 397 h 782"/>
                  <a:gd name="T64" fmla="*/ 149 w 813"/>
                  <a:gd name="T65" fmla="*/ 354 h 782"/>
                  <a:gd name="T66" fmla="*/ 144 w 813"/>
                  <a:gd name="T67" fmla="*/ 337 h 782"/>
                  <a:gd name="T68" fmla="*/ 0 w 813"/>
                  <a:gd name="T69" fmla="*/ 5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3" h="782">
                    <a:moveTo>
                      <a:pt x="66" y="0"/>
                    </a:moveTo>
                    <a:lnTo>
                      <a:pt x="116" y="4"/>
                    </a:lnTo>
                    <a:lnTo>
                      <a:pt x="118" y="9"/>
                    </a:lnTo>
                    <a:lnTo>
                      <a:pt x="122" y="21"/>
                    </a:lnTo>
                    <a:lnTo>
                      <a:pt x="129" y="42"/>
                    </a:lnTo>
                    <a:lnTo>
                      <a:pt x="136" y="68"/>
                    </a:lnTo>
                    <a:lnTo>
                      <a:pt x="146" y="101"/>
                    </a:lnTo>
                    <a:lnTo>
                      <a:pt x="157" y="136"/>
                    </a:lnTo>
                    <a:lnTo>
                      <a:pt x="169" y="175"/>
                    </a:lnTo>
                    <a:lnTo>
                      <a:pt x="183" y="217"/>
                    </a:lnTo>
                    <a:lnTo>
                      <a:pt x="195" y="259"/>
                    </a:lnTo>
                    <a:lnTo>
                      <a:pt x="209" y="301"/>
                    </a:lnTo>
                    <a:lnTo>
                      <a:pt x="223" y="343"/>
                    </a:lnTo>
                    <a:lnTo>
                      <a:pt x="236" y="382"/>
                    </a:lnTo>
                    <a:lnTo>
                      <a:pt x="248" y="417"/>
                    </a:lnTo>
                    <a:lnTo>
                      <a:pt x="267" y="464"/>
                    </a:lnTo>
                    <a:lnTo>
                      <a:pt x="287" y="507"/>
                    </a:lnTo>
                    <a:lnTo>
                      <a:pt x="309" y="545"/>
                    </a:lnTo>
                    <a:lnTo>
                      <a:pt x="335" y="579"/>
                    </a:lnTo>
                    <a:lnTo>
                      <a:pt x="366" y="610"/>
                    </a:lnTo>
                    <a:lnTo>
                      <a:pt x="402" y="638"/>
                    </a:lnTo>
                    <a:lnTo>
                      <a:pt x="444" y="661"/>
                    </a:lnTo>
                    <a:lnTo>
                      <a:pt x="492" y="683"/>
                    </a:lnTo>
                    <a:lnTo>
                      <a:pt x="549" y="701"/>
                    </a:lnTo>
                    <a:lnTo>
                      <a:pt x="602" y="715"/>
                    </a:lnTo>
                    <a:lnTo>
                      <a:pt x="647" y="725"/>
                    </a:lnTo>
                    <a:lnTo>
                      <a:pt x="688" y="731"/>
                    </a:lnTo>
                    <a:lnTo>
                      <a:pt x="722" y="736"/>
                    </a:lnTo>
                    <a:lnTo>
                      <a:pt x="750" y="737"/>
                    </a:lnTo>
                    <a:lnTo>
                      <a:pt x="773" y="737"/>
                    </a:lnTo>
                    <a:lnTo>
                      <a:pt x="790" y="737"/>
                    </a:lnTo>
                    <a:lnTo>
                      <a:pt x="802" y="736"/>
                    </a:lnTo>
                    <a:lnTo>
                      <a:pt x="809" y="734"/>
                    </a:lnTo>
                    <a:lnTo>
                      <a:pt x="812" y="734"/>
                    </a:lnTo>
                    <a:lnTo>
                      <a:pt x="813" y="760"/>
                    </a:lnTo>
                    <a:lnTo>
                      <a:pt x="809" y="762"/>
                    </a:lnTo>
                    <a:lnTo>
                      <a:pt x="798" y="762"/>
                    </a:lnTo>
                    <a:lnTo>
                      <a:pt x="779" y="764"/>
                    </a:lnTo>
                    <a:lnTo>
                      <a:pt x="757" y="767"/>
                    </a:lnTo>
                    <a:lnTo>
                      <a:pt x="734" y="768"/>
                    </a:lnTo>
                    <a:lnTo>
                      <a:pt x="722" y="771"/>
                    </a:lnTo>
                    <a:lnTo>
                      <a:pt x="703" y="773"/>
                    </a:lnTo>
                    <a:lnTo>
                      <a:pt x="678" y="776"/>
                    </a:lnTo>
                    <a:lnTo>
                      <a:pt x="649" y="778"/>
                    </a:lnTo>
                    <a:lnTo>
                      <a:pt x="615" y="781"/>
                    </a:lnTo>
                    <a:lnTo>
                      <a:pt x="577" y="782"/>
                    </a:lnTo>
                    <a:lnTo>
                      <a:pt x="540" y="782"/>
                    </a:lnTo>
                    <a:lnTo>
                      <a:pt x="500" y="781"/>
                    </a:lnTo>
                    <a:lnTo>
                      <a:pt x="461" y="778"/>
                    </a:lnTo>
                    <a:lnTo>
                      <a:pt x="422" y="773"/>
                    </a:lnTo>
                    <a:lnTo>
                      <a:pt x="386" y="765"/>
                    </a:lnTo>
                    <a:lnTo>
                      <a:pt x="352" y="756"/>
                    </a:lnTo>
                    <a:lnTo>
                      <a:pt x="323" y="742"/>
                    </a:lnTo>
                    <a:lnTo>
                      <a:pt x="299" y="725"/>
                    </a:lnTo>
                    <a:lnTo>
                      <a:pt x="282" y="703"/>
                    </a:lnTo>
                    <a:lnTo>
                      <a:pt x="265" y="674"/>
                    </a:lnTo>
                    <a:lnTo>
                      <a:pt x="250" y="641"/>
                    </a:lnTo>
                    <a:lnTo>
                      <a:pt x="234" y="605"/>
                    </a:lnTo>
                    <a:lnTo>
                      <a:pt x="219" y="569"/>
                    </a:lnTo>
                    <a:lnTo>
                      <a:pt x="205" y="531"/>
                    </a:lnTo>
                    <a:lnTo>
                      <a:pt x="192" y="495"/>
                    </a:lnTo>
                    <a:lnTo>
                      <a:pt x="180" y="459"/>
                    </a:lnTo>
                    <a:lnTo>
                      <a:pt x="169" y="427"/>
                    </a:lnTo>
                    <a:lnTo>
                      <a:pt x="161" y="397"/>
                    </a:lnTo>
                    <a:lnTo>
                      <a:pt x="153" y="372"/>
                    </a:lnTo>
                    <a:lnTo>
                      <a:pt x="149" y="354"/>
                    </a:lnTo>
                    <a:lnTo>
                      <a:pt x="146" y="341"/>
                    </a:lnTo>
                    <a:lnTo>
                      <a:pt x="144" y="337"/>
                    </a:lnTo>
                    <a:lnTo>
                      <a:pt x="116" y="360"/>
                    </a:lnTo>
                    <a:lnTo>
                      <a:pt x="0" y="51"/>
                    </a:lnTo>
                    <a:lnTo>
                      <a:pt x="66" y="0"/>
                    </a:lnTo>
                    <a:close/>
                  </a:path>
                </a:pathLst>
              </a:custGeom>
              <a:solidFill>
                <a:sysClr val="windowText" lastClr="000000">
                  <a:lumMod val="85000"/>
                  <a:lumOff val="15000"/>
                </a:sys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37" name="Freeform 72"/>
              <p:cNvSpPr/>
              <p:nvPr/>
            </p:nvSpPr>
            <p:spPr bwMode="auto">
              <a:xfrm>
                <a:off x="2563813" y="5380038"/>
                <a:ext cx="606425" cy="652463"/>
              </a:xfrm>
              <a:custGeom>
                <a:avLst/>
                <a:gdLst>
                  <a:gd name="T0" fmla="*/ 201 w 764"/>
                  <a:gd name="T1" fmla="*/ 3 h 821"/>
                  <a:gd name="T2" fmla="*/ 223 w 764"/>
                  <a:gd name="T3" fmla="*/ 21 h 821"/>
                  <a:gd name="T4" fmla="*/ 258 w 764"/>
                  <a:gd name="T5" fmla="*/ 59 h 821"/>
                  <a:gd name="T6" fmla="*/ 303 w 764"/>
                  <a:gd name="T7" fmla="*/ 108 h 821"/>
                  <a:gd name="T8" fmla="*/ 351 w 764"/>
                  <a:gd name="T9" fmla="*/ 169 h 821"/>
                  <a:gd name="T10" fmla="*/ 396 w 764"/>
                  <a:gd name="T11" fmla="*/ 236 h 821"/>
                  <a:gd name="T12" fmla="*/ 434 w 764"/>
                  <a:gd name="T13" fmla="*/ 306 h 821"/>
                  <a:gd name="T14" fmla="*/ 455 w 764"/>
                  <a:gd name="T15" fmla="*/ 377 h 821"/>
                  <a:gd name="T16" fmla="*/ 462 w 764"/>
                  <a:gd name="T17" fmla="*/ 451 h 821"/>
                  <a:gd name="T18" fmla="*/ 477 w 764"/>
                  <a:gd name="T19" fmla="*/ 512 h 821"/>
                  <a:gd name="T20" fmla="*/ 505 w 764"/>
                  <a:gd name="T21" fmla="*/ 552 h 821"/>
                  <a:gd name="T22" fmla="*/ 544 w 764"/>
                  <a:gd name="T23" fmla="*/ 580 h 821"/>
                  <a:gd name="T24" fmla="*/ 594 w 764"/>
                  <a:gd name="T25" fmla="*/ 604 h 821"/>
                  <a:gd name="T26" fmla="*/ 651 w 764"/>
                  <a:gd name="T27" fmla="*/ 629 h 821"/>
                  <a:gd name="T28" fmla="*/ 715 w 764"/>
                  <a:gd name="T29" fmla="*/ 664 h 821"/>
                  <a:gd name="T30" fmla="*/ 752 w 764"/>
                  <a:gd name="T31" fmla="*/ 705 h 821"/>
                  <a:gd name="T32" fmla="*/ 764 w 764"/>
                  <a:gd name="T33" fmla="*/ 743 h 821"/>
                  <a:gd name="T34" fmla="*/ 760 w 764"/>
                  <a:gd name="T35" fmla="*/ 776 h 821"/>
                  <a:gd name="T36" fmla="*/ 750 w 764"/>
                  <a:gd name="T37" fmla="*/ 798 h 821"/>
                  <a:gd name="T38" fmla="*/ 746 w 764"/>
                  <a:gd name="T39" fmla="*/ 807 h 821"/>
                  <a:gd name="T40" fmla="*/ 600 w 764"/>
                  <a:gd name="T41" fmla="*/ 819 h 821"/>
                  <a:gd name="T42" fmla="*/ 483 w 764"/>
                  <a:gd name="T43" fmla="*/ 819 h 821"/>
                  <a:gd name="T44" fmla="*/ 392 w 764"/>
                  <a:gd name="T45" fmla="*/ 809 h 821"/>
                  <a:gd name="T46" fmla="*/ 322 w 764"/>
                  <a:gd name="T47" fmla="*/ 790 h 821"/>
                  <a:gd name="T48" fmla="*/ 272 w 764"/>
                  <a:gd name="T49" fmla="*/ 767 h 821"/>
                  <a:gd name="T50" fmla="*/ 236 w 764"/>
                  <a:gd name="T51" fmla="*/ 740 h 821"/>
                  <a:gd name="T52" fmla="*/ 213 w 764"/>
                  <a:gd name="T53" fmla="*/ 715 h 821"/>
                  <a:gd name="T54" fmla="*/ 198 w 764"/>
                  <a:gd name="T55" fmla="*/ 694 h 821"/>
                  <a:gd name="T56" fmla="*/ 184 w 764"/>
                  <a:gd name="T57" fmla="*/ 663 h 821"/>
                  <a:gd name="T58" fmla="*/ 164 w 764"/>
                  <a:gd name="T59" fmla="*/ 604 h 821"/>
                  <a:gd name="T60" fmla="*/ 137 w 764"/>
                  <a:gd name="T61" fmla="*/ 526 h 821"/>
                  <a:gd name="T62" fmla="*/ 109 w 764"/>
                  <a:gd name="T63" fmla="*/ 436 h 821"/>
                  <a:gd name="T64" fmla="*/ 80 w 764"/>
                  <a:gd name="T65" fmla="*/ 341 h 821"/>
                  <a:gd name="T66" fmla="*/ 53 w 764"/>
                  <a:gd name="T67" fmla="*/ 251 h 821"/>
                  <a:gd name="T68" fmla="*/ 30 w 764"/>
                  <a:gd name="T69" fmla="*/ 172 h 821"/>
                  <a:gd name="T70" fmla="*/ 11 w 764"/>
                  <a:gd name="T71" fmla="*/ 111 h 821"/>
                  <a:gd name="T72" fmla="*/ 2 w 764"/>
                  <a:gd name="T73" fmla="*/ 77 h 821"/>
                  <a:gd name="T74" fmla="*/ 198 w 764"/>
                  <a:gd name="T7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4" h="821">
                    <a:moveTo>
                      <a:pt x="198" y="0"/>
                    </a:moveTo>
                    <a:lnTo>
                      <a:pt x="201" y="3"/>
                    </a:lnTo>
                    <a:lnTo>
                      <a:pt x="209" y="9"/>
                    </a:lnTo>
                    <a:lnTo>
                      <a:pt x="223" y="21"/>
                    </a:lnTo>
                    <a:lnTo>
                      <a:pt x="238" y="38"/>
                    </a:lnTo>
                    <a:lnTo>
                      <a:pt x="258" y="59"/>
                    </a:lnTo>
                    <a:lnTo>
                      <a:pt x="280" y="82"/>
                    </a:lnTo>
                    <a:lnTo>
                      <a:pt x="303" y="108"/>
                    </a:lnTo>
                    <a:lnTo>
                      <a:pt x="327" y="138"/>
                    </a:lnTo>
                    <a:lnTo>
                      <a:pt x="351" y="169"/>
                    </a:lnTo>
                    <a:lnTo>
                      <a:pt x="375" y="201"/>
                    </a:lnTo>
                    <a:lnTo>
                      <a:pt x="396" y="236"/>
                    </a:lnTo>
                    <a:lnTo>
                      <a:pt x="417" y="271"/>
                    </a:lnTo>
                    <a:lnTo>
                      <a:pt x="434" y="306"/>
                    </a:lnTo>
                    <a:lnTo>
                      <a:pt x="446" y="341"/>
                    </a:lnTo>
                    <a:lnTo>
                      <a:pt x="455" y="377"/>
                    </a:lnTo>
                    <a:lnTo>
                      <a:pt x="459" y="410"/>
                    </a:lnTo>
                    <a:lnTo>
                      <a:pt x="462" y="451"/>
                    </a:lnTo>
                    <a:lnTo>
                      <a:pt x="468" y="484"/>
                    </a:lnTo>
                    <a:lnTo>
                      <a:pt x="477" y="512"/>
                    </a:lnTo>
                    <a:lnTo>
                      <a:pt x="490" y="534"/>
                    </a:lnTo>
                    <a:lnTo>
                      <a:pt x="505" y="552"/>
                    </a:lnTo>
                    <a:lnTo>
                      <a:pt x="522" y="568"/>
                    </a:lnTo>
                    <a:lnTo>
                      <a:pt x="544" y="580"/>
                    </a:lnTo>
                    <a:lnTo>
                      <a:pt x="567" y="591"/>
                    </a:lnTo>
                    <a:lnTo>
                      <a:pt x="594" y="604"/>
                    </a:lnTo>
                    <a:lnTo>
                      <a:pt x="622" y="615"/>
                    </a:lnTo>
                    <a:lnTo>
                      <a:pt x="651" y="629"/>
                    </a:lnTo>
                    <a:lnTo>
                      <a:pt x="684" y="644"/>
                    </a:lnTo>
                    <a:lnTo>
                      <a:pt x="715" y="664"/>
                    </a:lnTo>
                    <a:lnTo>
                      <a:pt x="738" y="684"/>
                    </a:lnTo>
                    <a:lnTo>
                      <a:pt x="752" y="705"/>
                    </a:lnTo>
                    <a:lnTo>
                      <a:pt x="761" y="723"/>
                    </a:lnTo>
                    <a:lnTo>
                      <a:pt x="764" y="743"/>
                    </a:lnTo>
                    <a:lnTo>
                      <a:pt x="763" y="760"/>
                    </a:lnTo>
                    <a:lnTo>
                      <a:pt x="760" y="776"/>
                    </a:lnTo>
                    <a:lnTo>
                      <a:pt x="755" y="788"/>
                    </a:lnTo>
                    <a:lnTo>
                      <a:pt x="750" y="798"/>
                    </a:lnTo>
                    <a:lnTo>
                      <a:pt x="747" y="806"/>
                    </a:lnTo>
                    <a:lnTo>
                      <a:pt x="746" y="807"/>
                    </a:lnTo>
                    <a:lnTo>
                      <a:pt x="670" y="815"/>
                    </a:lnTo>
                    <a:lnTo>
                      <a:pt x="600" y="819"/>
                    </a:lnTo>
                    <a:lnTo>
                      <a:pt x="538" y="821"/>
                    </a:lnTo>
                    <a:lnTo>
                      <a:pt x="483" y="819"/>
                    </a:lnTo>
                    <a:lnTo>
                      <a:pt x="434" y="815"/>
                    </a:lnTo>
                    <a:lnTo>
                      <a:pt x="392" y="809"/>
                    </a:lnTo>
                    <a:lnTo>
                      <a:pt x="354" y="801"/>
                    </a:lnTo>
                    <a:lnTo>
                      <a:pt x="322" y="790"/>
                    </a:lnTo>
                    <a:lnTo>
                      <a:pt x="294" y="779"/>
                    </a:lnTo>
                    <a:lnTo>
                      <a:pt x="272" y="767"/>
                    </a:lnTo>
                    <a:lnTo>
                      <a:pt x="252" y="754"/>
                    </a:lnTo>
                    <a:lnTo>
                      <a:pt x="236" y="740"/>
                    </a:lnTo>
                    <a:lnTo>
                      <a:pt x="224" y="728"/>
                    </a:lnTo>
                    <a:lnTo>
                      <a:pt x="213" y="715"/>
                    </a:lnTo>
                    <a:lnTo>
                      <a:pt x="205" y="705"/>
                    </a:lnTo>
                    <a:lnTo>
                      <a:pt x="198" y="694"/>
                    </a:lnTo>
                    <a:lnTo>
                      <a:pt x="191" y="683"/>
                    </a:lnTo>
                    <a:lnTo>
                      <a:pt x="184" y="663"/>
                    </a:lnTo>
                    <a:lnTo>
                      <a:pt x="174" y="636"/>
                    </a:lnTo>
                    <a:lnTo>
                      <a:pt x="164" y="604"/>
                    </a:lnTo>
                    <a:lnTo>
                      <a:pt x="151" y="566"/>
                    </a:lnTo>
                    <a:lnTo>
                      <a:pt x="137" y="526"/>
                    </a:lnTo>
                    <a:lnTo>
                      <a:pt x="123" y="481"/>
                    </a:lnTo>
                    <a:lnTo>
                      <a:pt x="109" y="436"/>
                    </a:lnTo>
                    <a:lnTo>
                      <a:pt x="95" y="388"/>
                    </a:lnTo>
                    <a:lnTo>
                      <a:pt x="80" y="341"/>
                    </a:lnTo>
                    <a:lnTo>
                      <a:pt x="66" y="295"/>
                    </a:lnTo>
                    <a:lnTo>
                      <a:pt x="53" y="251"/>
                    </a:lnTo>
                    <a:lnTo>
                      <a:pt x="41" y="209"/>
                    </a:lnTo>
                    <a:lnTo>
                      <a:pt x="30" y="172"/>
                    </a:lnTo>
                    <a:lnTo>
                      <a:pt x="19" y="139"/>
                    </a:lnTo>
                    <a:lnTo>
                      <a:pt x="11" y="111"/>
                    </a:lnTo>
                    <a:lnTo>
                      <a:pt x="5" y="91"/>
                    </a:lnTo>
                    <a:lnTo>
                      <a:pt x="2" y="77"/>
                    </a:lnTo>
                    <a:lnTo>
                      <a:pt x="0" y="73"/>
                    </a:lnTo>
                    <a:lnTo>
                      <a:pt x="198" y="0"/>
                    </a:lnTo>
                    <a:close/>
                  </a:path>
                </a:pathLst>
              </a:custGeom>
              <a:solidFill>
                <a:sysClr val="windowText" lastClr="000000">
                  <a:lumMod val="85000"/>
                  <a:lumOff val="15000"/>
                </a:sys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grpSp>
        <p:grpSp>
          <p:nvGrpSpPr>
            <p:cNvPr id="20" name="Group 19"/>
            <p:cNvGrpSpPr/>
            <p:nvPr/>
          </p:nvGrpSpPr>
          <p:grpSpPr>
            <a:xfrm>
              <a:off x="4192588" y="5830888"/>
              <a:ext cx="882650" cy="301170"/>
              <a:chOff x="4192588" y="5830888"/>
              <a:chExt cx="882650" cy="301170"/>
            </a:xfrm>
          </p:grpSpPr>
          <p:sp>
            <p:nvSpPr>
              <p:cNvPr id="34" name="Freeform 69"/>
              <p:cNvSpPr/>
              <p:nvPr/>
            </p:nvSpPr>
            <p:spPr bwMode="auto">
              <a:xfrm>
                <a:off x="4192588" y="5986008"/>
                <a:ext cx="882650" cy="146050"/>
              </a:xfrm>
              <a:custGeom>
                <a:avLst/>
                <a:gdLst>
                  <a:gd name="T0" fmla="*/ 414 w 1113"/>
                  <a:gd name="T1" fmla="*/ 0 h 183"/>
                  <a:gd name="T2" fmla="*/ 1110 w 1113"/>
                  <a:gd name="T3" fmla="*/ 105 h 183"/>
                  <a:gd name="T4" fmla="*/ 1113 w 1113"/>
                  <a:gd name="T5" fmla="*/ 163 h 183"/>
                  <a:gd name="T6" fmla="*/ 1108 w 1113"/>
                  <a:gd name="T7" fmla="*/ 163 h 183"/>
                  <a:gd name="T8" fmla="*/ 1093 w 1113"/>
                  <a:gd name="T9" fmla="*/ 164 h 183"/>
                  <a:gd name="T10" fmla="*/ 1069 w 1113"/>
                  <a:gd name="T11" fmla="*/ 167 h 183"/>
                  <a:gd name="T12" fmla="*/ 1037 w 1113"/>
                  <a:gd name="T13" fmla="*/ 169 h 183"/>
                  <a:gd name="T14" fmla="*/ 1000 w 1113"/>
                  <a:gd name="T15" fmla="*/ 172 h 183"/>
                  <a:gd name="T16" fmla="*/ 956 w 1113"/>
                  <a:gd name="T17" fmla="*/ 175 h 183"/>
                  <a:gd name="T18" fmla="*/ 910 w 1113"/>
                  <a:gd name="T19" fmla="*/ 178 h 183"/>
                  <a:gd name="T20" fmla="*/ 861 w 1113"/>
                  <a:gd name="T21" fmla="*/ 180 h 183"/>
                  <a:gd name="T22" fmla="*/ 810 w 1113"/>
                  <a:gd name="T23" fmla="*/ 183 h 183"/>
                  <a:gd name="T24" fmla="*/ 760 w 1113"/>
                  <a:gd name="T25" fmla="*/ 183 h 183"/>
                  <a:gd name="T26" fmla="*/ 711 w 1113"/>
                  <a:gd name="T27" fmla="*/ 183 h 183"/>
                  <a:gd name="T28" fmla="*/ 663 w 1113"/>
                  <a:gd name="T29" fmla="*/ 183 h 183"/>
                  <a:gd name="T30" fmla="*/ 619 w 1113"/>
                  <a:gd name="T31" fmla="*/ 180 h 183"/>
                  <a:gd name="T32" fmla="*/ 580 w 1113"/>
                  <a:gd name="T33" fmla="*/ 177 h 183"/>
                  <a:gd name="T34" fmla="*/ 548 w 1113"/>
                  <a:gd name="T35" fmla="*/ 171 h 183"/>
                  <a:gd name="T36" fmla="*/ 523 w 1113"/>
                  <a:gd name="T37" fmla="*/ 163 h 183"/>
                  <a:gd name="T38" fmla="*/ 486 w 1113"/>
                  <a:gd name="T39" fmla="*/ 147 h 183"/>
                  <a:gd name="T40" fmla="*/ 451 w 1113"/>
                  <a:gd name="T41" fmla="*/ 130 h 183"/>
                  <a:gd name="T42" fmla="*/ 419 w 1113"/>
                  <a:gd name="T43" fmla="*/ 115 h 183"/>
                  <a:gd name="T44" fmla="*/ 391 w 1113"/>
                  <a:gd name="T45" fmla="*/ 98 h 183"/>
                  <a:gd name="T46" fmla="*/ 366 w 1113"/>
                  <a:gd name="T47" fmla="*/ 84 h 183"/>
                  <a:gd name="T48" fmla="*/ 346 w 1113"/>
                  <a:gd name="T49" fmla="*/ 71 h 183"/>
                  <a:gd name="T50" fmla="*/ 330 w 1113"/>
                  <a:gd name="T51" fmla="*/ 62 h 183"/>
                  <a:gd name="T52" fmla="*/ 321 w 1113"/>
                  <a:gd name="T53" fmla="*/ 56 h 183"/>
                  <a:gd name="T54" fmla="*/ 318 w 1113"/>
                  <a:gd name="T55" fmla="*/ 54 h 183"/>
                  <a:gd name="T56" fmla="*/ 318 w 1113"/>
                  <a:gd name="T57" fmla="*/ 163 h 183"/>
                  <a:gd name="T58" fmla="*/ 0 w 1113"/>
                  <a:gd name="T59" fmla="*/ 163 h 183"/>
                  <a:gd name="T60" fmla="*/ 3 w 1113"/>
                  <a:gd name="T61" fmla="*/ 54 h 183"/>
                  <a:gd name="T62" fmla="*/ 414 w 1113"/>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3" h="183">
                    <a:moveTo>
                      <a:pt x="414" y="0"/>
                    </a:moveTo>
                    <a:lnTo>
                      <a:pt x="1110" y="105"/>
                    </a:lnTo>
                    <a:lnTo>
                      <a:pt x="1113" y="163"/>
                    </a:lnTo>
                    <a:lnTo>
                      <a:pt x="1108" y="163"/>
                    </a:lnTo>
                    <a:lnTo>
                      <a:pt x="1093" y="164"/>
                    </a:lnTo>
                    <a:lnTo>
                      <a:pt x="1069" y="167"/>
                    </a:lnTo>
                    <a:lnTo>
                      <a:pt x="1037" y="169"/>
                    </a:lnTo>
                    <a:lnTo>
                      <a:pt x="1000" y="172"/>
                    </a:lnTo>
                    <a:lnTo>
                      <a:pt x="956" y="175"/>
                    </a:lnTo>
                    <a:lnTo>
                      <a:pt x="910" y="178"/>
                    </a:lnTo>
                    <a:lnTo>
                      <a:pt x="861" y="180"/>
                    </a:lnTo>
                    <a:lnTo>
                      <a:pt x="810" y="183"/>
                    </a:lnTo>
                    <a:lnTo>
                      <a:pt x="760" y="183"/>
                    </a:lnTo>
                    <a:lnTo>
                      <a:pt x="711" y="183"/>
                    </a:lnTo>
                    <a:lnTo>
                      <a:pt x="663" y="183"/>
                    </a:lnTo>
                    <a:lnTo>
                      <a:pt x="619" y="180"/>
                    </a:lnTo>
                    <a:lnTo>
                      <a:pt x="580" y="177"/>
                    </a:lnTo>
                    <a:lnTo>
                      <a:pt x="548" y="171"/>
                    </a:lnTo>
                    <a:lnTo>
                      <a:pt x="523" y="163"/>
                    </a:lnTo>
                    <a:lnTo>
                      <a:pt x="486" y="147"/>
                    </a:lnTo>
                    <a:lnTo>
                      <a:pt x="451" y="130"/>
                    </a:lnTo>
                    <a:lnTo>
                      <a:pt x="419" y="115"/>
                    </a:lnTo>
                    <a:lnTo>
                      <a:pt x="391" y="98"/>
                    </a:lnTo>
                    <a:lnTo>
                      <a:pt x="366" y="84"/>
                    </a:lnTo>
                    <a:lnTo>
                      <a:pt x="346" y="71"/>
                    </a:lnTo>
                    <a:lnTo>
                      <a:pt x="330" y="62"/>
                    </a:lnTo>
                    <a:lnTo>
                      <a:pt x="321" y="56"/>
                    </a:lnTo>
                    <a:lnTo>
                      <a:pt x="318" y="54"/>
                    </a:lnTo>
                    <a:lnTo>
                      <a:pt x="318" y="163"/>
                    </a:lnTo>
                    <a:lnTo>
                      <a:pt x="0" y="163"/>
                    </a:lnTo>
                    <a:lnTo>
                      <a:pt x="3" y="54"/>
                    </a:lnTo>
                    <a:lnTo>
                      <a:pt x="414" y="0"/>
                    </a:lnTo>
                    <a:close/>
                  </a:path>
                </a:pathLst>
              </a:custGeom>
              <a:solidFill>
                <a:sysClr val="windowText" lastClr="000000">
                  <a:lumMod val="85000"/>
                  <a:lumOff val="15000"/>
                </a:sys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35" name="Freeform 70"/>
              <p:cNvSpPr/>
              <p:nvPr/>
            </p:nvSpPr>
            <p:spPr bwMode="auto">
              <a:xfrm>
                <a:off x="4192588" y="5830888"/>
                <a:ext cx="882650" cy="271463"/>
              </a:xfrm>
              <a:custGeom>
                <a:avLst/>
                <a:gdLst>
                  <a:gd name="T0" fmla="*/ 523 w 1113"/>
                  <a:gd name="T1" fmla="*/ 0 h 344"/>
                  <a:gd name="T2" fmla="*/ 579 w 1113"/>
                  <a:gd name="T3" fmla="*/ 7 h 344"/>
                  <a:gd name="T4" fmla="*/ 611 w 1113"/>
                  <a:gd name="T5" fmla="*/ 24 h 344"/>
                  <a:gd name="T6" fmla="*/ 652 w 1113"/>
                  <a:gd name="T7" fmla="*/ 55 h 344"/>
                  <a:gd name="T8" fmla="*/ 722 w 1113"/>
                  <a:gd name="T9" fmla="*/ 83 h 344"/>
                  <a:gd name="T10" fmla="*/ 809 w 1113"/>
                  <a:gd name="T11" fmla="*/ 111 h 344"/>
                  <a:gd name="T12" fmla="*/ 902 w 1113"/>
                  <a:gd name="T13" fmla="*/ 137 h 344"/>
                  <a:gd name="T14" fmla="*/ 987 w 1113"/>
                  <a:gd name="T15" fmla="*/ 162 h 344"/>
                  <a:gd name="T16" fmla="*/ 1054 w 1113"/>
                  <a:gd name="T17" fmla="*/ 184 h 344"/>
                  <a:gd name="T18" fmla="*/ 1090 w 1113"/>
                  <a:gd name="T19" fmla="*/ 205 h 344"/>
                  <a:gd name="T20" fmla="*/ 1108 w 1113"/>
                  <a:gd name="T21" fmla="*/ 246 h 344"/>
                  <a:gd name="T22" fmla="*/ 1113 w 1113"/>
                  <a:gd name="T23" fmla="*/ 289 h 344"/>
                  <a:gd name="T24" fmla="*/ 1110 w 1113"/>
                  <a:gd name="T25" fmla="*/ 323 h 344"/>
                  <a:gd name="T26" fmla="*/ 1108 w 1113"/>
                  <a:gd name="T27" fmla="*/ 337 h 344"/>
                  <a:gd name="T28" fmla="*/ 1088 w 1113"/>
                  <a:gd name="T29" fmla="*/ 337 h 344"/>
                  <a:gd name="T30" fmla="*/ 1032 w 1113"/>
                  <a:gd name="T31" fmla="*/ 339 h 344"/>
                  <a:gd name="T32" fmla="*/ 953 w 1113"/>
                  <a:gd name="T33" fmla="*/ 340 h 344"/>
                  <a:gd name="T34" fmla="*/ 858 w 1113"/>
                  <a:gd name="T35" fmla="*/ 342 h 344"/>
                  <a:gd name="T36" fmla="*/ 757 w 1113"/>
                  <a:gd name="T37" fmla="*/ 344 h 344"/>
                  <a:gd name="T38" fmla="*/ 661 w 1113"/>
                  <a:gd name="T39" fmla="*/ 344 h 344"/>
                  <a:gd name="T40" fmla="*/ 577 w 1113"/>
                  <a:gd name="T41" fmla="*/ 342 h 344"/>
                  <a:gd name="T42" fmla="*/ 518 w 1113"/>
                  <a:gd name="T43" fmla="*/ 337 h 344"/>
                  <a:gd name="T44" fmla="*/ 425 w 1113"/>
                  <a:gd name="T45" fmla="*/ 323 h 344"/>
                  <a:gd name="T46" fmla="*/ 358 w 1113"/>
                  <a:gd name="T47" fmla="*/ 312 h 344"/>
                  <a:gd name="T48" fmla="*/ 323 w 1113"/>
                  <a:gd name="T49" fmla="*/ 306 h 344"/>
                  <a:gd name="T50" fmla="*/ 318 w 1113"/>
                  <a:gd name="T51" fmla="*/ 337 h 344"/>
                  <a:gd name="T52" fmla="*/ 17 w 1113"/>
                  <a:gd name="T53" fmla="*/ 66 h 344"/>
                  <a:gd name="T54" fmla="*/ 34 w 1113"/>
                  <a:gd name="T55" fmla="*/ 63 h 344"/>
                  <a:gd name="T56" fmla="*/ 80 w 1113"/>
                  <a:gd name="T57" fmla="*/ 53 h 344"/>
                  <a:gd name="T58" fmla="*/ 147 w 1113"/>
                  <a:gd name="T59" fmla="*/ 41 h 344"/>
                  <a:gd name="T60" fmla="*/ 228 w 1113"/>
                  <a:gd name="T61" fmla="*/ 28 h 344"/>
                  <a:gd name="T62" fmla="*/ 316 w 1113"/>
                  <a:gd name="T63" fmla="*/ 14 h 344"/>
                  <a:gd name="T64" fmla="*/ 406 w 1113"/>
                  <a:gd name="T65" fmla="*/ 5 h 344"/>
                  <a:gd name="T66" fmla="*/ 487 w 1113"/>
                  <a:gd name="T6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3" h="344">
                    <a:moveTo>
                      <a:pt x="487" y="0"/>
                    </a:moveTo>
                    <a:lnTo>
                      <a:pt x="523" y="0"/>
                    </a:lnTo>
                    <a:lnTo>
                      <a:pt x="554" y="2"/>
                    </a:lnTo>
                    <a:lnTo>
                      <a:pt x="579" y="7"/>
                    </a:lnTo>
                    <a:lnTo>
                      <a:pt x="599" y="14"/>
                    </a:lnTo>
                    <a:lnTo>
                      <a:pt x="611" y="24"/>
                    </a:lnTo>
                    <a:lnTo>
                      <a:pt x="627" y="39"/>
                    </a:lnTo>
                    <a:lnTo>
                      <a:pt x="652" y="55"/>
                    </a:lnTo>
                    <a:lnTo>
                      <a:pt x="684" y="69"/>
                    </a:lnTo>
                    <a:lnTo>
                      <a:pt x="722" y="83"/>
                    </a:lnTo>
                    <a:lnTo>
                      <a:pt x="764" y="97"/>
                    </a:lnTo>
                    <a:lnTo>
                      <a:pt x="809" y="111"/>
                    </a:lnTo>
                    <a:lnTo>
                      <a:pt x="855" y="125"/>
                    </a:lnTo>
                    <a:lnTo>
                      <a:pt x="902" y="137"/>
                    </a:lnTo>
                    <a:lnTo>
                      <a:pt x="945" y="149"/>
                    </a:lnTo>
                    <a:lnTo>
                      <a:pt x="987" y="162"/>
                    </a:lnTo>
                    <a:lnTo>
                      <a:pt x="1023" y="173"/>
                    </a:lnTo>
                    <a:lnTo>
                      <a:pt x="1054" y="184"/>
                    </a:lnTo>
                    <a:lnTo>
                      <a:pt x="1076" y="194"/>
                    </a:lnTo>
                    <a:lnTo>
                      <a:pt x="1090" y="205"/>
                    </a:lnTo>
                    <a:lnTo>
                      <a:pt x="1102" y="224"/>
                    </a:lnTo>
                    <a:lnTo>
                      <a:pt x="1108" y="246"/>
                    </a:lnTo>
                    <a:lnTo>
                      <a:pt x="1113" y="267"/>
                    </a:lnTo>
                    <a:lnTo>
                      <a:pt x="1113" y="289"/>
                    </a:lnTo>
                    <a:lnTo>
                      <a:pt x="1113" y="308"/>
                    </a:lnTo>
                    <a:lnTo>
                      <a:pt x="1110" y="323"/>
                    </a:lnTo>
                    <a:lnTo>
                      <a:pt x="1108" y="333"/>
                    </a:lnTo>
                    <a:lnTo>
                      <a:pt x="1108" y="337"/>
                    </a:lnTo>
                    <a:lnTo>
                      <a:pt x="1102" y="337"/>
                    </a:lnTo>
                    <a:lnTo>
                      <a:pt x="1088" y="337"/>
                    </a:lnTo>
                    <a:lnTo>
                      <a:pt x="1063" y="339"/>
                    </a:lnTo>
                    <a:lnTo>
                      <a:pt x="1032" y="339"/>
                    </a:lnTo>
                    <a:lnTo>
                      <a:pt x="995" y="340"/>
                    </a:lnTo>
                    <a:lnTo>
                      <a:pt x="953" y="340"/>
                    </a:lnTo>
                    <a:lnTo>
                      <a:pt x="906" y="342"/>
                    </a:lnTo>
                    <a:lnTo>
                      <a:pt x="858" y="342"/>
                    </a:lnTo>
                    <a:lnTo>
                      <a:pt x="809" y="344"/>
                    </a:lnTo>
                    <a:lnTo>
                      <a:pt x="757" y="344"/>
                    </a:lnTo>
                    <a:lnTo>
                      <a:pt x="709" y="344"/>
                    </a:lnTo>
                    <a:lnTo>
                      <a:pt x="661" y="344"/>
                    </a:lnTo>
                    <a:lnTo>
                      <a:pt x="618" y="342"/>
                    </a:lnTo>
                    <a:lnTo>
                      <a:pt x="577" y="342"/>
                    </a:lnTo>
                    <a:lnTo>
                      <a:pt x="545" y="339"/>
                    </a:lnTo>
                    <a:lnTo>
                      <a:pt x="518" y="337"/>
                    </a:lnTo>
                    <a:lnTo>
                      <a:pt x="469" y="330"/>
                    </a:lnTo>
                    <a:lnTo>
                      <a:pt x="425" y="323"/>
                    </a:lnTo>
                    <a:lnTo>
                      <a:pt x="388" y="319"/>
                    </a:lnTo>
                    <a:lnTo>
                      <a:pt x="358" y="312"/>
                    </a:lnTo>
                    <a:lnTo>
                      <a:pt x="337" y="309"/>
                    </a:lnTo>
                    <a:lnTo>
                      <a:pt x="323" y="306"/>
                    </a:lnTo>
                    <a:lnTo>
                      <a:pt x="318" y="306"/>
                    </a:lnTo>
                    <a:lnTo>
                      <a:pt x="318" y="337"/>
                    </a:lnTo>
                    <a:lnTo>
                      <a:pt x="0" y="322"/>
                    </a:lnTo>
                    <a:lnTo>
                      <a:pt x="17" y="66"/>
                    </a:lnTo>
                    <a:lnTo>
                      <a:pt x="21" y="66"/>
                    </a:lnTo>
                    <a:lnTo>
                      <a:pt x="34" y="63"/>
                    </a:lnTo>
                    <a:lnTo>
                      <a:pt x="54" y="59"/>
                    </a:lnTo>
                    <a:lnTo>
                      <a:pt x="80" y="53"/>
                    </a:lnTo>
                    <a:lnTo>
                      <a:pt x="111" y="49"/>
                    </a:lnTo>
                    <a:lnTo>
                      <a:pt x="147" y="41"/>
                    </a:lnTo>
                    <a:lnTo>
                      <a:pt x="186" y="35"/>
                    </a:lnTo>
                    <a:lnTo>
                      <a:pt x="228" y="28"/>
                    </a:lnTo>
                    <a:lnTo>
                      <a:pt x="273" y="21"/>
                    </a:lnTo>
                    <a:lnTo>
                      <a:pt x="316" y="14"/>
                    </a:lnTo>
                    <a:lnTo>
                      <a:pt x="361" y="10"/>
                    </a:lnTo>
                    <a:lnTo>
                      <a:pt x="406" y="5"/>
                    </a:lnTo>
                    <a:lnTo>
                      <a:pt x="448" y="2"/>
                    </a:lnTo>
                    <a:lnTo>
                      <a:pt x="487" y="0"/>
                    </a:lnTo>
                    <a:close/>
                  </a:path>
                </a:pathLst>
              </a:custGeom>
              <a:solidFill>
                <a:sysClr val="windowText" lastClr="000000">
                  <a:lumMod val="85000"/>
                  <a:lumOff val="15000"/>
                </a:sys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grpSp>
        <p:sp>
          <p:nvSpPr>
            <p:cNvPr id="21" name="Freeform 56"/>
            <p:cNvSpPr/>
            <p:nvPr/>
          </p:nvSpPr>
          <p:spPr bwMode="auto">
            <a:xfrm>
              <a:off x="2693988" y="4121151"/>
              <a:ext cx="1608138" cy="1603375"/>
            </a:xfrm>
            <a:custGeom>
              <a:avLst/>
              <a:gdLst>
                <a:gd name="T0" fmla="*/ 2026 w 2026"/>
                <a:gd name="T1" fmla="*/ 304 h 2020"/>
                <a:gd name="T2" fmla="*/ 2020 w 2026"/>
                <a:gd name="T3" fmla="*/ 320 h 2020"/>
                <a:gd name="T4" fmla="*/ 1999 w 2026"/>
                <a:gd name="T5" fmla="*/ 362 h 2020"/>
                <a:gd name="T6" fmla="*/ 1968 w 2026"/>
                <a:gd name="T7" fmla="*/ 425 h 2020"/>
                <a:gd name="T8" fmla="*/ 1930 w 2026"/>
                <a:gd name="T9" fmla="*/ 504 h 2020"/>
                <a:gd name="T10" fmla="*/ 1885 w 2026"/>
                <a:gd name="T11" fmla="*/ 594 h 2020"/>
                <a:gd name="T12" fmla="*/ 1836 w 2026"/>
                <a:gd name="T13" fmla="*/ 689 h 2020"/>
                <a:gd name="T14" fmla="*/ 1790 w 2026"/>
                <a:gd name="T15" fmla="*/ 768 h 2020"/>
                <a:gd name="T16" fmla="*/ 1726 w 2026"/>
                <a:gd name="T17" fmla="*/ 866 h 2020"/>
                <a:gd name="T18" fmla="*/ 1650 w 2026"/>
                <a:gd name="T19" fmla="*/ 975 h 2020"/>
                <a:gd name="T20" fmla="*/ 1565 w 2026"/>
                <a:gd name="T21" fmla="*/ 1090 h 2020"/>
                <a:gd name="T22" fmla="*/ 1476 w 2026"/>
                <a:gd name="T23" fmla="*/ 1205 h 2020"/>
                <a:gd name="T24" fmla="*/ 1388 w 2026"/>
                <a:gd name="T25" fmla="*/ 1310 h 2020"/>
                <a:gd name="T26" fmla="*/ 1304 w 2026"/>
                <a:gd name="T27" fmla="*/ 1402 h 2020"/>
                <a:gd name="T28" fmla="*/ 1231 w 2026"/>
                <a:gd name="T29" fmla="*/ 1472 h 2020"/>
                <a:gd name="T30" fmla="*/ 1175 w 2026"/>
                <a:gd name="T31" fmla="*/ 1514 h 2020"/>
                <a:gd name="T32" fmla="*/ 1110 w 2026"/>
                <a:gd name="T33" fmla="*/ 1557 h 2020"/>
                <a:gd name="T34" fmla="*/ 1029 w 2026"/>
                <a:gd name="T35" fmla="*/ 1608 h 2020"/>
                <a:gd name="T36" fmla="*/ 937 w 2026"/>
                <a:gd name="T37" fmla="*/ 1664 h 2020"/>
                <a:gd name="T38" fmla="*/ 838 w 2026"/>
                <a:gd name="T39" fmla="*/ 1725 h 2020"/>
                <a:gd name="T40" fmla="*/ 737 w 2026"/>
                <a:gd name="T41" fmla="*/ 1785 h 2020"/>
                <a:gd name="T42" fmla="*/ 638 w 2026"/>
                <a:gd name="T43" fmla="*/ 1844 h 2020"/>
                <a:gd name="T44" fmla="*/ 546 w 2026"/>
                <a:gd name="T45" fmla="*/ 1899 h 2020"/>
                <a:gd name="T46" fmla="*/ 467 w 2026"/>
                <a:gd name="T47" fmla="*/ 1944 h 2020"/>
                <a:gd name="T48" fmla="*/ 405 w 2026"/>
                <a:gd name="T49" fmla="*/ 1981 h 2020"/>
                <a:gd name="T50" fmla="*/ 363 w 2026"/>
                <a:gd name="T51" fmla="*/ 2004 h 2020"/>
                <a:gd name="T52" fmla="*/ 349 w 2026"/>
                <a:gd name="T53" fmla="*/ 2014 h 2020"/>
                <a:gd name="T54" fmla="*/ 277 w 2026"/>
                <a:gd name="T55" fmla="*/ 2015 h 2020"/>
                <a:gd name="T56" fmla="*/ 214 w 2026"/>
                <a:gd name="T57" fmla="*/ 1986 h 2020"/>
                <a:gd name="T58" fmla="*/ 158 w 2026"/>
                <a:gd name="T59" fmla="*/ 1930 h 2020"/>
                <a:gd name="T60" fmla="*/ 110 w 2026"/>
                <a:gd name="T61" fmla="*/ 1860 h 2020"/>
                <a:gd name="T62" fmla="*/ 71 w 2026"/>
                <a:gd name="T63" fmla="*/ 1782 h 2020"/>
                <a:gd name="T64" fmla="*/ 40 w 2026"/>
                <a:gd name="T65" fmla="*/ 1706 h 2020"/>
                <a:gd name="T66" fmla="*/ 18 w 2026"/>
                <a:gd name="T67" fmla="*/ 1641 h 2020"/>
                <a:gd name="T68" fmla="*/ 4 w 2026"/>
                <a:gd name="T69" fmla="*/ 1596 h 2020"/>
                <a:gd name="T70" fmla="*/ 0 w 2026"/>
                <a:gd name="T71" fmla="*/ 1579 h 2020"/>
                <a:gd name="T72" fmla="*/ 13 w 2026"/>
                <a:gd name="T73" fmla="*/ 1570 h 2020"/>
                <a:gd name="T74" fmla="*/ 51 w 2026"/>
                <a:gd name="T75" fmla="*/ 1546 h 2020"/>
                <a:gd name="T76" fmla="*/ 110 w 2026"/>
                <a:gd name="T77" fmla="*/ 1511 h 2020"/>
                <a:gd name="T78" fmla="*/ 184 w 2026"/>
                <a:gd name="T79" fmla="*/ 1466 h 2020"/>
                <a:gd name="T80" fmla="*/ 270 w 2026"/>
                <a:gd name="T81" fmla="*/ 1414 h 2020"/>
                <a:gd name="T82" fmla="*/ 361 w 2026"/>
                <a:gd name="T83" fmla="*/ 1358 h 2020"/>
                <a:gd name="T84" fmla="*/ 456 w 2026"/>
                <a:gd name="T85" fmla="*/ 1301 h 2020"/>
                <a:gd name="T86" fmla="*/ 549 w 2026"/>
                <a:gd name="T87" fmla="*/ 1247 h 2020"/>
                <a:gd name="T88" fmla="*/ 635 w 2026"/>
                <a:gd name="T89" fmla="*/ 1195 h 2020"/>
                <a:gd name="T90" fmla="*/ 711 w 2026"/>
                <a:gd name="T91" fmla="*/ 1152 h 2020"/>
                <a:gd name="T92" fmla="*/ 771 w 2026"/>
                <a:gd name="T93" fmla="*/ 1119 h 2020"/>
                <a:gd name="T94" fmla="*/ 812 w 2026"/>
                <a:gd name="T95" fmla="*/ 1099 h 2020"/>
                <a:gd name="T96" fmla="*/ 869 w 2026"/>
                <a:gd name="T97" fmla="*/ 1051 h 2020"/>
                <a:gd name="T98" fmla="*/ 928 w 2026"/>
                <a:gd name="T99" fmla="*/ 973 h 2020"/>
                <a:gd name="T100" fmla="*/ 985 w 2026"/>
                <a:gd name="T101" fmla="*/ 877 h 2020"/>
                <a:gd name="T102" fmla="*/ 1040 w 2026"/>
                <a:gd name="T103" fmla="*/ 775 h 2020"/>
                <a:gd name="T104" fmla="*/ 1090 w 2026"/>
                <a:gd name="T105" fmla="*/ 681 h 2020"/>
                <a:gd name="T106" fmla="*/ 1133 w 2026"/>
                <a:gd name="T107" fmla="*/ 608 h 2020"/>
                <a:gd name="T108" fmla="*/ 1162 w 2026"/>
                <a:gd name="T109" fmla="*/ 559 h 2020"/>
                <a:gd name="T110" fmla="*/ 1197 w 2026"/>
                <a:gd name="T111" fmla="*/ 492 h 2020"/>
                <a:gd name="T112" fmla="*/ 1234 w 2026"/>
                <a:gd name="T113" fmla="*/ 413 h 2020"/>
                <a:gd name="T114" fmla="*/ 1273 w 2026"/>
                <a:gd name="T115" fmla="*/ 326 h 2020"/>
                <a:gd name="T116" fmla="*/ 1310 w 2026"/>
                <a:gd name="T117" fmla="*/ 239 h 2020"/>
                <a:gd name="T118" fmla="*/ 1344 w 2026"/>
                <a:gd name="T119" fmla="*/ 157 h 2020"/>
                <a:gd name="T120" fmla="*/ 1374 w 2026"/>
                <a:gd name="T121" fmla="*/ 85 h 2020"/>
                <a:gd name="T122" fmla="*/ 1395 w 2026"/>
                <a:gd name="T123" fmla="*/ 32 h 2020"/>
                <a:gd name="T124" fmla="*/ 1406 w 2026"/>
                <a:gd name="T125" fmla="*/ 3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6" h="2020">
                  <a:moveTo>
                    <a:pt x="1408" y="0"/>
                  </a:moveTo>
                  <a:lnTo>
                    <a:pt x="2026" y="304"/>
                  </a:lnTo>
                  <a:lnTo>
                    <a:pt x="2024" y="309"/>
                  </a:lnTo>
                  <a:lnTo>
                    <a:pt x="2020" y="320"/>
                  </a:lnTo>
                  <a:lnTo>
                    <a:pt x="2010" y="338"/>
                  </a:lnTo>
                  <a:lnTo>
                    <a:pt x="1999" y="362"/>
                  </a:lnTo>
                  <a:lnTo>
                    <a:pt x="1985" y="391"/>
                  </a:lnTo>
                  <a:lnTo>
                    <a:pt x="1968" y="425"/>
                  </a:lnTo>
                  <a:lnTo>
                    <a:pt x="1951" y="464"/>
                  </a:lnTo>
                  <a:lnTo>
                    <a:pt x="1930" y="504"/>
                  </a:lnTo>
                  <a:lnTo>
                    <a:pt x="1908" y="549"/>
                  </a:lnTo>
                  <a:lnTo>
                    <a:pt x="1885" y="594"/>
                  </a:lnTo>
                  <a:lnTo>
                    <a:pt x="1861" y="641"/>
                  </a:lnTo>
                  <a:lnTo>
                    <a:pt x="1836" y="689"/>
                  </a:lnTo>
                  <a:lnTo>
                    <a:pt x="1816" y="726"/>
                  </a:lnTo>
                  <a:lnTo>
                    <a:pt x="1790" y="768"/>
                  </a:lnTo>
                  <a:lnTo>
                    <a:pt x="1760" y="815"/>
                  </a:lnTo>
                  <a:lnTo>
                    <a:pt x="1726" y="866"/>
                  </a:lnTo>
                  <a:lnTo>
                    <a:pt x="1689" y="919"/>
                  </a:lnTo>
                  <a:lnTo>
                    <a:pt x="1650" y="975"/>
                  </a:lnTo>
                  <a:lnTo>
                    <a:pt x="1608" y="1032"/>
                  </a:lnTo>
                  <a:lnTo>
                    <a:pt x="1565" y="1090"/>
                  </a:lnTo>
                  <a:lnTo>
                    <a:pt x="1520" y="1149"/>
                  </a:lnTo>
                  <a:lnTo>
                    <a:pt x="1476" y="1205"/>
                  </a:lnTo>
                  <a:lnTo>
                    <a:pt x="1431" y="1259"/>
                  </a:lnTo>
                  <a:lnTo>
                    <a:pt x="1388" y="1310"/>
                  </a:lnTo>
                  <a:lnTo>
                    <a:pt x="1344" y="1358"/>
                  </a:lnTo>
                  <a:lnTo>
                    <a:pt x="1304" y="1402"/>
                  </a:lnTo>
                  <a:lnTo>
                    <a:pt x="1267" y="1441"/>
                  </a:lnTo>
                  <a:lnTo>
                    <a:pt x="1231" y="1472"/>
                  </a:lnTo>
                  <a:lnTo>
                    <a:pt x="1200" y="1497"/>
                  </a:lnTo>
                  <a:lnTo>
                    <a:pt x="1175" y="1514"/>
                  </a:lnTo>
                  <a:lnTo>
                    <a:pt x="1145" y="1534"/>
                  </a:lnTo>
                  <a:lnTo>
                    <a:pt x="1110" y="1557"/>
                  </a:lnTo>
                  <a:lnTo>
                    <a:pt x="1071" y="1582"/>
                  </a:lnTo>
                  <a:lnTo>
                    <a:pt x="1029" y="1608"/>
                  </a:lnTo>
                  <a:lnTo>
                    <a:pt x="984" y="1636"/>
                  </a:lnTo>
                  <a:lnTo>
                    <a:pt x="937" y="1664"/>
                  </a:lnTo>
                  <a:lnTo>
                    <a:pt x="888" y="1694"/>
                  </a:lnTo>
                  <a:lnTo>
                    <a:pt x="838" y="1725"/>
                  </a:lnTo>
                  <a:lnTo>
                    <a:pt x="787" y="1756"/>
                  </a:lnTo>
                  <a:lnTo>
                    <a:pt x="737" y="1785"/>
                  </a:lnTo>
                  <a:lnTo>
                    <a:pt x="686" y="1815"/>
                  </a:lnTo>
                  <a:lnTo>
                    <a:pt x="638" y="1844"/>
                  </a:lnTo>
                  <a:lnTo>
                    <a:pt x="591" y="1872"/>
                  </a:lnTo>
                  <a:lnTo>
                    <a:pt x="546" y="1899"/>
                  </a:lnTo>
                  <a:lnTo>
                    <a:pt x="504" y="1922"/>
                  </a:lnTo>
                  <a:lnTo>
                    <a:pt x="467" y="1944"/>
                  </a:lnTo>
                  <a:lnTo>
                    <a:pt x="433" y="1964"/>
                  </a:lnTo>
                  <a:lnTo>
                    <a:pt x="405" y="1981"/>
                  </a:lnTo>
                  <a:lnTo>
                    <a:pt x="381" y="1995"/>
                  </a:lnTo>
                  <a:lnTo>
                    <a:pt x="363" y="2004"/>
                  </a:lnTo>
                  <a:lnTo>
                    <a:pt x="352" y="2011"/>
                  </a:lnTo>
                  <a:lnTo>
                    <a:pt x="349" y="2014"/>
                  </a:lnTo>
                  <a:lnTo>
                    <a:pt x="312" y="2020"/>
                  </a:lnTo>
                  <a:lnTo>
                    <a:pt x="277" y="2015"/>
                  </a:lnTo>
                  <a:lnTo>
                    <a:pt x="245" y="2004"/>
                  </a:lnTo>
                  <a:lnTo>
                    <a:pt x="214" y="1986"/>
                  </a:lnTo>
                  <a:lnTo>
                    <a:pt x="184" y="1961"/>
                  </a:lnTo>
                  <a:lnTo>
                    <a:pt x="158" y="1930"/>
                  </a:lnTo>
                  <a:lnTo>
                    <a:pt x="133" y="1896"/>
                  </a:lnTo>
                  <a:lnTo>
                    <a:pt x="110" y="1860"/>
                  </a:lnTo>
                  <a:lnTo>
                    <a:pt x="90" y="1821"/>
                  </a:lnTo>
                  <a:lnTo>
                    <a:pt x="71" y="1782"/>
                  </a:lnTo>
                  <a:lnTo>
                    <a:pt x="54" y="1743"/>
                  </a:lnTo>
                  <a:lnTo>
                    <a:pt x="40" y="1706"/>
                  </a:lnTo>
                  <a:lnTo>
                    <a:pt x="27" y="1672"/>
                  </a:lnTo>
                  <a:lnTo>
                    <a:pt x="18" y="1641"/>
                  </a:lnTo>
                  <a:lnTo>
                    <a:pt x="9" y="1615"/>
                  </a:lnTo>
                  <a:lnTo>
                    <a:pt x="4" y="1596"/>
                  </a:lnTo>
                  <a:lnTo>
                    <a:pt x="1" y="1584"/>
                  </a:lnTo>
                  <a:lnTo>
                    <a:pt x="0" y="1579"/>
                  </a:lnTo>
                  <a:lnTo>
                    <a:pt x="3" y="1576"/>
                  </a:lnTo>
                  <a:lnTo>
                    <a:pt x="13" y="1570"/>
                  </a:lnTo>
                  <a:lnTo>
                    <a:pt x="29" y="1560"/>
                  </a:lnTo>
                  <a:lnTo>
                    <a:pt x="51" y="1546"/>
                  </a:lnTo>
                  <a:lnTo>
                    <a:pt x="79" y="1531"/>
                  </a:lnTo>
                  <a:lnTo>
                    <a:pt x="110" y="1511"/>
                  </a:lnTo>
                  <a:lnTo>
                    <a:pt x="145" y="1489"/>
                  </a:lnTo>
                  <a:lnTo>
                    <a:pt x="184" y="1466"/>
                  </a:lnTo>
                  <a:lnTo>
                    <a:pt x="225" y="1441"/>
                  </a:lnTo>
                  <a:lnTo>
                    <a:pt x="270" y="1414"/>
                  </a:lnTo>
                  <a:lnTo>
                    <a:pt x="315" y="1386"/>
                  </a:lnTo>
                  <a:lnTo>
                    <a:pt x="361" y="1358"/>
                  </a:lnTo>
                  <a:lnTo>
                    <a:pt x="409" y="1330"/>
                  </a:lnTo>
                  <a:lnTo>
                    <a:pt x="456" y="1301"/>
                  </a:lnTo>
                  <a:lnTo>
                    <a:pt x="503" y="1273"/>
                  </a:lnTo>
                  <a:lnTo>
                    <a:pt x="549" y="1247"/>
                  </a:lnTo>
                  <a:lnTo>
                    <a:pt x="593" y="1220"/>
                  </a:lnTo>
                  <a:lnTo>
                    <a:pt x="635" y="1195"/>
                  </a:lnTo>
                  <a:lnTo>
                    <a:pt x="675" y="1174"/>
                  </a:lnTo>
                  <a:lnTo>
                    <a:pt x="711" y="1152"/>
                  </a:lnTo>
                  <a:lnTo>
                    <a:pt x="743" y="1135"/>
                  </a:lnTo>
                  <a:lnTo>
                    <a:pt x="771" y="1119"/>
                  </a:lnTo>
                  <a:lnTo>
                    <a:pt x="793" y="1107"/>
                  </a:lnTo>
                  <a:lnTo>
                    <a:pt x="812" y="1099"/>
                  </a:lnTo>
                  <a:lnTo>
                    <a:pt x="840" y="1080"/>
                  </a:lnTo>
                  <a:lnTo>
                    <a:pt x="869" y="1051"/>
                  </a:lnTo>
                  <a:lnTo>
                    <a:pt x="899" y="1015"/>
                  </a:lnTo>
                  <a:lnTo>
                    <a:pt x="928" y="973"/>
                  </a:lnTo>
                  <a:lnTo>
                    <a:pt x="958" y="927"/>
                  </a:lnTo>
                  <a:lnTo>
                    <a:pt x="985" y="877"/>
                  </a:lnTo>
                  <a:lnTo>
                    <a:pt x="1013" y="826"/>
                  </a:lnTo>
                  <a:lnTo>
                    <a:pt x="1040" y="775"/>
                  </a:lnTo>
                  <a:lnTo>
                    <a:pt x="1065" y="726"/>
                  </a:lnTo>
                  <a:lnTo>
                    <a:pt x="1090" y="681"/>
                  </a:lnTo>
                  <a:lnTo>
                    <a:pt x="1111" y="641"/>
                  </a:lnTo>
                  <a:lnTo>
                    <a:pt x="1133" y="608"/>
                  </a:lnTo>
                  <a:lnTo>
                    <a:pt x="1147" y="587"/>
                  </a:lnTo>
                  <a:lnTo>
                    <a:pt x="1162" y="559"/>
                  </a:lnTo>
                  <a:lnTo>
                    <a:pt x="1180" y="528"/>
                  </a:lnTo>
                  <a:lnTo>
                    <a:pt x="1197" y="492"/>
                  </a:lnTo>
                  <a:lnTo>
                    <a:pt x="1215" y="453"/>
                  </a:lnTo>
                  <a:lnTo>
                    <a:pt x="1234" y="413"/>
                  </a:lnTo>
                  <a:lnTo>
                    <a:pt x="1254" y="369"/>
                  </a:lnTo>
                  <a:lnTo>
                    <a:pt x="1273" y="326"/>
                  </a:lnTo>
                  <a:lnTo>
                    <a:pt x="1291" y="282"/>
                  </a:lnTo>
                  <a:lnTo>
                    <a:pt x="1310" y="239"/>
                  </a:lnTo>
                  <a:lnTo>
                    <a:pt x="1329" y="197"/>
                  </a:lnTo>
                  <a:lnTo>
                    <a:pt x="1344" y="157"/>
                  </a:lnTo>
                  <a:lnTo>
                    <a:pt x="1360" y="119"/>
                  </a:lnTo>
                  <a:lnTo>
                    <a:pt x="1374" y="85"/>
                  </a:lnTo>
                  <a:lnTo>
                    <a:pt x="1386" y="57"/>
                  </a:lnTo>
                  <a:lnTo>
                    <a:pt x="1395" y="32"/>
                  </a:lnTo>
                  <a:lnTo>
                    <a:pt x="1402" y="15"/>
                  </a:lnTo>
                  <a:lnTo>
                    <a:pt x="1406" y="3"/>
                  </a:lnTo>
                  <a:lnTo>
                    <a:pt x="1408" y="0"/>
                  </a:lnTo>
                  <a:close/>
                </a:path>
              </a:pathLst>
            </a:custGeom>
            <a:solidFill>
              <a:sysClr val="windowText" lastClr="000000">
                <a:lumMod val="65000"/>
                <a:lumOff val="35000"/>
              </a:sys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22" name="Freeform 57"/>
            <p:cNvSpPr/>
            <p:nvPr/>
          </p:nvSpPr>
          <p:spPr bwMode="auto">
            <a:xfrm>
              <a:off x="3767138" y="4040188"/>
              <a:ext cx="1243013" cy="1906588"/>
            </a:xfrm>
            <a:custGeom>
              <a:avLst/>
              <a:gdLst>
                <a:gd name="T0" fmla="*/ 130 w 1565"/>
                <a:gd name="T1" fmla="*/ 8 h 2402"/>
                <a:gd name="T2" fmla="*/ 200 w 1565"/>
                <a:gd name="T3" fmla="*/ 42 h 2402"/>
                <a:gd name="T4" fmla="*/ 310 w 1565"/>
                <a:gd name="T5" fmla="*/ 98 h 2402"/>
                <a:gd name="T6" fmla="*/ 442 w 1565"/>
                <a:gd name="T7" fmla="*/ 168 h 2402"/>
                <a:gd name="T8" fmla="*/ 579 w 1565"/>
                <a:gd name="T9" fmla="*/ 244 h 2402"/>
                <a:gd name="T10" fmla="*/ 700 w 1565"/>
                <a:gd name="T11" fmla="*/ 317 h 2402"/>
                <a:gd name="T12" fmla="*/ 790 w 1565"/>
                <a:gd name="T13" fmla="*/ 379 h 2402"/>
                <a:gd name="T14" fmla="*/ 835 w 1565"/>
                <a:gd name="T15" fmla="*/ 429 h 2402"/>
                <a:gd name="T16" fmla="*/ 908 w 1565"/>
                <a:gd name="T17" fmla="*/ 508 h 2402"/>
                <a:gd name="T18" fmla="*/ 1015 w 1565"/>
                <a:gd name="T19" fmla="*/ 617 h 2402"/>
                <a:gd name="T20" fmla="*/ 1141 w 1565"/>
                <a:gd name="T21" fmla="*/ 741 h 2402"/>
                <a:gd name="T22" fmla="*/ 1272 w 1565"/>
                <a:gd name="T23" fmla="*/ 867 h 2402"/>
                <a:gd name="T24" fmla="*/ 1388 w 1565"/>
                <a:gd name="T25" fmla="*/ 982 h 2402"/>
                <a:gd name="T26" fmla="*/ 1473 w 1565"/>
                <a:gd name="T27" fmla="*/ 1073 h 2402"/>
                <a:gd name="T28" fmla="*/ 1542 w 1565"/>
                <a:gd name="T29" fmla="*/ 1179 h 2402"/>
                <a:gd name="T30" fmla="*/ 1565 w 1565"/>
                <a:gd name="T31" fmla="*/ 1323 h 2402"/>
                <a:gd name="T32" fmla="*/ 1545 w 1565"/>
                <a:gd name="T33" fmla="*/ 1472 h 2402"/>
                <a:gd name="T34" fmla="*/ 1494 w 1565"/>
                <a:gd name="T35" fmla="*/ 1600 h 2402"/>
                <a:gd name="T36" fmla="*/ 1449 w 1565"/>
                <a:gd name="T37" fmla="*/ 1685 h 2402"/>
                <a:gd name="T38" fmla="*/ 1390 w 1565"/>
                <a:gd name="T39" fmla="*/ 1808 h 2402"/>
                <a:gd name="T40" fmla="*/ 1324 w 1565"/>
                <a:gd name="T41" fmla="*/ 1947 h 2402"/>
                <a:gd name="T42" fmla="*/ 1262 w 1565"/>
                <a:gd name="T43" fmla="*/ 2086 h 2402"/>
                <a:gd name="T44" fmla="*/ 1211 w 1565"/>
                <a:gd name="T45" fmla="*/ 2202 h 2402"/>
                <a:gd name="T46" fmla="*/ 1178 w 1565"/>
                <a:gd name="T47" fmla="*/ 2275 h 2402"/>
                <a:gd name="T48" fmla="*/ 1140 w 1565"/>
                <a:gd name="T49" fmla="*/ 2323 h 2402"/>
                <a:gd name="T50" fmla="*/ 1020 w 1565"/>
                <a:gd name="T51" fmla="*/ 2384 h 2402"/>
                <a:gd name="T52" fmla="*/ 882 w 1565"/>
                <a:gd name="T53" fmla="*/ 2402 h 2402"/>
                <a:gd name="T54" fmla="*/ 745 w 1565"/>
                <a:gd name="T55" fmla="*/ 2393 h 2402"/>
                <a:gd name="T56" fmla="*/ 632 w 1565"/>
                <a:gd name="T57" fmla="*/ 2371 h 2402"/>
                <a:gd name="T58" fmla="*/ 557 w 1565"/>
                <a:gd name="T59" fmla="*/ 2351 h 2402"/>
                <a:gd name="T60" fmla="*/ 545 w 1565"/>
                <a:gd name="T61" fmla="*/ 2342 h 2402"/>
                <a:gd name="T62" fmla="*/ 570 w 1565"/>
                <a:gd name="T63" fmla="*/ 2286 h 2402"/>
                <a:gd name="T64" fmla="*/ 619 w 1565"/>
                <a:gd name="T65" fmla="*/ 2180 h 2402"/>
                <a:gd name="T66" fmla="*/ 682 w 1565"/>
                <a:gd name="T67" fmla="*/ 2045 h 2402"/>
                <a:gd name="T68" fmla="*/ 750 w 1565"/>
                <a:gd name="T69" fmla="*/ 1899 h 2402"/>
                <a:gd name="T70" fmla="*/ 812 w 1565"/>
                <a:gd name="T71" fmla="*/ 1764 h 2402"/>
                <a:gd name="T72" fmla="*/ 860 w 1565"/>
                <a:gd name="T73" fmla="*/ 1659 h 2402"/>
                <a:gd name="T74" fmla="*/ 883 w 1565"/>
                <a:gd name="T75" fmla="*/ 1604 h 2402"/>
                <a:gd name="T76" fmla="*/ 913 w 1565"/>
                <a:gd name="T77" fmla="*/ 1556 h 2402"/>
                <a:gd name="T78" fmla="*/ 946 w 1565"/>
                <a:gd name="T79" fmla="*/ 1496 h 2402"/>
                <a:gd name="T80" fmla="*/ 953 w 1565"/>
                <a:gd name="T81" fmla="*/ 1421 h 2402"/>
                <a:gd name="T82" fmla="*/ 901 w 1565"/>
                <a:gd name="T83" fmla="*/ 1336 h 2402"/>
                <a:gd name="T84" fmla="*/ 779 w 1565"/>
                <a:gd name="T85" fmla="*/ 1242 h 2402"/>
                <a:gd name="T86" fmla="*/ 616 w 1565"/>
                <a:gd name="T87" fmla="*/ 1123 h 2402"/>
                <a:gd name="T88" fmla="*/ 432 w 1565"/>
                <a:gd name="T89" fmla="*/ 985 h 2402"/>
                <a:gd name="T90" fmla="*/ 253 w 1565"/>
                <a:gd name="T91" fmla="*/ 836 h 2402"/>
                <a:gd name="T92" fmla="*/ 109 w 1565"/>
                <a:gd name="T93" fmla="*/ 691 h 2402"/>
                <a:gd name="T94" fmla="*/ 26 w 1565"/>
                <a:gd name="T95" fmla="*/ 555 h 2402"/>
                <a:gd name="T96" fmla="*/ 0 w 1565"/>
                <a:gd name="T97" fmla="*/ 410 h 2402"/>
                <a:gd name="T98" fmla="*/ 11 w 1565"/>
                <a:gd name="T99" fmla="*/ 269 h 2402"/>
                <a:gd name="T100" fmla="*/ 40 w 1565"/>
                <a:gd name="T101" fmla="*/ 152 h 2402"/>
                <a:gd name="T102" fmla="*/ 65 w 1565"/>
                <a:gd name="T103" fmla="*/ 78 h 2402"/>
                <a:gd name="T104" fmla="*/ 115 w 1565"/>
                <a:gd name="T105" fmla="*/ 0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5" h="2402">
                  <a:moveTo>
                    <a:pt x="115" y="0"/>
                  </a:moveTo>
                  <a:lnTo>
                    <a:pt x="119" y="2"/>
                  </a:lnTo>
                  <a:lnTo>
                    <a:pt x="130" y="8"/>
                  </a:lnTo>
                  <a:lnTo>
                    <a:pt x="147" y="16"/>
                  </a:lnTo>
                  <a:lnTo>
                    <a:pt x="171" y="28"/>
                  </a:lnTo>
                  <a:lnTo>
                    <a:pt x="200" y="42"/>
                  </a:lnTo>
                  <a:lnTo>
                    <a:pt x="233" y="59"/>
                  </a:lnTo>
                  <a:lnTo>
                    <a:pt x="270" y="78"/>
                  </a:lnTo>
                  <a:lnTo>
                    <a:pt x="310" y="98"/>
                  </a:lnTo>
                  <a:lnTo>
                    <a:pt x="352" y="120"/>
                  </a:lnTo>
                  <a:lnTo>
                    <a:pt x="397" y="143"/>
                  </a:lnTo>
                  <a:lnTo>
                    <a:pt x="442" y="168"/>
                  </a:lnTo>
                  <a:lnTo>
                    <a:pt x="487" y="193"/>
                  </a:lnTo>
                  <a:lnTo>
                    <a:pt x="534" y="218"/>
                  </a:lnTo>
                  <a:lnTo>
                    <a:pt x="579" y="244"/>
                  </a:lnTo>
                  <a:lnTo>
                    <a:pt x="621" y="269"/>
                  </a:lnTo>
                  <a:lnTo>
                    <a:pt x="663" y="292"/>
                  </a:lnTo>
                  <a:lnTo>
                    <a:pt x="700" y="317"/>
                  </a:lnTo>
                  <a:lnTo>
                    <a:pt x="734" y="339"/>
                  </a:lnTo>
                  <a:lnTo>
                    <a:pt x="765" y="360"/>
                  </a:lnTo>
                  <a:lnTo>
                    <a:pt x="790" y="379"/>
                  </a:lnTo>
                  <a:lnTo>
                    <a:pt x="809" y="396"/>
                  </a:lnTo>
                  <a:lnTo>
                    <a:pt x="821" y="412"/>
                  </a:lnTo>
                  <a:lnTo>
                    <a:pt x="835" y="429"/>
                  </a:lnTo>
                  <a:lnTo>
                    <a:pt x="854" y="452"/>
                  </a:lnTo>
                  <a:lnTo>
                    <a:pt x="879" y="478"/>
                  </a:lnTo>
                  <a:lnTo>
                    <a:pt x="908" y="508"/>
                  </a:lnTo>
                  <a:lnTo>
                    <a:pt x="941" y="542"/>
                  </a:lnTo>
                  <a:lnTo>
                    <a:pt x="977" y="578"/>
                  </a:lnTo>
                  <a:lnTo>
                    <a:pt x="1015" y="617"/>
                  </a:lnTo>
                  <a:lnTo>
                    <a:pt x="1056" y="657"/>
                  </a:lnTo>
                  <a:lnTo>
                    <a:pt x="1099" y="697"/>
                  </a:lnTo>
                  <a:lnTo>
                    <a:pt x="1141" y="741"/>
                  </a:lnTo>
                  <a:lnTo>
                    <a:pt x="1185" y="783"/>
                  </a:lnTo>
                  <a:lnTo>
                    <a:pt x="1228" y="825"/>
                  </a:lnTo>
                  <a:lnTo>
                    <a:pt x="1272" y="867"/>
                  </a:lnTo>
                  <a:lnTo>
                    <a:pt x="1312" y="907"/>
                  </a:lnTo>
                  <a:lnTo>
                    <a:pt x="1351" y="946"/>
                  </a:lnTo>
                  <a:lnTo>
                    <a:pt x="1388" y="982"/>
                  </a:lnTo>
                  <a:lnTo>
                    <a:pt x="1421" y="1016"/>
                  </a:lnTo>
                  <a:lnTo>
                    <a:pt x="1450" y="1045"/>
                  </a:lnTo>
                  <a:lnTo>
                    <a:pt x="1473" y="1073"/>
                  </a:lnTo>
                  <a:lnTo>
                    <a:pt x="1494" y="1095"/>
                  </a:lnTo>
                  <a:lnTo>
                    <a:pt x="1522" y="1135"/>
                  </a:lnTo>
                  <a:lnTo>
                    <a:pt x="1542" y="1179"/>
                  </a:lnTo>
                  <a:lnTo>
                    <a:pt x="1556" y="1225"/>
                  </a:lnTo>
                  <a:lnTo>
                    <a:pt x="1564" y="1274"/>
                  </a:lnTo>
                  <a:lnTo>
                    <a:pt x="1565" y="1323"/>
                  </a:lnTo>
                  <a:lnTo>
                    <a:pt x="1564" y="1374"/>
                  </a:lnTo>
                  <a:lnTo>
                    <a:pt x="1556" y="1424"/>
                  </a:lnTo>
                  <a:lnTo>
                    <a:pt x="1545" y="1472"/>
                  </a:lnTo>
                  <a:lnTo>
                    <a:pt x="1531" y="1519"/>
                  </a:lnTo>
                  <a:lnTo>
                    <a:pt x="1514" y="1561"/>
                  </a:lnTo>
                  <a:lnTo>
                    <a:pt x="1494" y="1600"/>
                  </a:lnTo>
                  <a:lnTo>
                    <a:pt x="1481" y="1623"/>
                  </a:lnTo>
                  <a:lnTo>
                    <a:pt x="1466" y="1651"/>
                  </a:lnTo>
                  <a:lnTo>
                    <a:pt x="1449" y="1685"/>
                  </a:lnTo>
                  <a:lnTo>
                    <a:pt x="1430" y="1722"/>
                  </a:lnTo>
                  <a:lnTo>
                    <a:pt x="1411" y="1764"/>
                  </a:lnTo>
                  <a:lnTo>
                    <a:pt x="1390" y="1808"/>
                  </a:lnTo>
                  <a:lnTo>
                    <a:pt x="1368" y="1853"/>
                  </a:lnTo>
                  <a:lnTo>
                    <a:pt x="1346" y="1901"/>
                  </a:lnTo>
                  <a:lnTo>
                    <a:pt x="1324" y="1947"/>
                  </a:lnTo>
                  <a:lnTo>
                    <a:pt x="1304" y="1996"/>
                  </a:lnTo>
                  <a:lnTo>
                    <a:pt x="1282" y="2042"/>
                  </a:lnTo>
                  <a:lnTo>
                    <a:pt x="1262" y="2086"/>
                  </a:lnTo>
                  <a:lnTo>
                    <a:pt x="1244" y="2128"/>
                  </a:lnTo>
                  <a:lnTo>
                    <a:pt x="1227" y="2166"/>
                  </a:lnTo>
                  <a:lnTo>
                    <a:pt x="1211" y="2202"/>
                  </a:lnTo>
                  <a:lnTo>
                    <a:pt x="1197" y="2232"/>
                  </a:lnTo>
                  <a:lnTo>
                    <a:pt x="1186" y="2256"/>
                  </a:lnTo>
                  <a:lnTo>
                    <a:pt x="1178" y="2275"/>
                  </a:lnTo>
                  <a:lnTo>
                    <a:pt x="1174" y="2287"/>
                  </a:lnTo>
                  <a:lnTo>
                    <a:pt x="1171" y="2291"/>
                  </a:lnTo>
                  <a:lnTo>
                    <a:pt x="1140" y="2323"/>
                  </a:lnTo>
                  <a:lnTo>
                    <a:pt x="1102" y="2350"/>
                  </a:lnTo>
                  <a:lnTo>
                    <a:pt x="1064" y="2370"/>
                  </a:lnTo>
                  <a:lnTo>
                    <a:pt x="1020" y="2384"/>
                  </a:lnTo>
                  <a:lnTo>
                    <a:pt x="975" y="2395"/>
                  </a:lnTo>
                  <a:lnTo>
                    <a:pt x="928" y="2401"/>
                  </a:lnTo>
                  <a:lnTo>
                    <a:pt x="882" y="2402"/>
                  </a:lnTo>
                  <a:lnTo>
                    <a:pt x="835" y="2402"/>
                  </a:lnTo>
                  <a:lnTo>
                    <a:pt x="790" y="2399"/>
                  </a:lnTo>
                  <a:lnTo>
                    <a:pt x="745" y="2393"/>
                  </a:lnTo>
                  <a:lnTo>
                    <a:pt x="705" y="2387"/>
                  </a:lnTo>
                  <a:lnTo>
                    <a:pt x="666" y="2379"/>
                  </a:lnTo>
                  <a:lnTo>
                    <a:pt x="632" y="2371"/>
                  </a:lnTo>
                  <a:lnTo>
                    <a:pt x="601" y="2364"/>
                  </a:lnTo>
                  <a:lnTo>
                    <a:pt x="576" y="2356"/>
                  </a:lnTo>
                  <a:lnTo>
                    <a:pt x="557" y="2351"/>
                  </a:lnTo>
                  <a:lnTo>
                    <a:pt x="546" y="2346"/>
                  </a:lnTo>
                  <a:lnTo>
                    <a:pt x="542" y="2345"/>
                  </a:lnTo>
                  <a:lnTo>
                    <a:pt x="545" y="2342"/>
                  </a:lnTo>
                  <a:lnTo>
                    <a:pt x="550" y="2329"/>
                  </a:lnTo>
                  <a:lnTo>
                    <a:pt x="559" y="2311"/>
                  </a:lnTo>
                  <a:lnTo>
                    <a:pt x="570" y="2286"/>
                  </a:lnTo>
                  <a:lnTo>
                    <a:pt x="584" y="2255"/>
                  </a:lnTo>
                  <a:lnTo>
                    <a:pt x="601" y="2219"/>
                  </a:lnTo>
                  <a:lnTo>
                    <a:pt x="619" y="2180"/>
                  </a:lnTo>
                  <a:lnTo>
                    <a:pt x="640" y="2137"/>
                  </a:lnTo>
                  <a:lnTo>
                    <a:pt x="660" y="2092"/>
                  </a:lnTo>
                  <a:lnTo>
                    <a:pt x="682" y="2045"/>
                  </a:lnTo>
                  <a:lnTo>
                    <a:pt x="705" y="1997"/>
                  </a:lnTo>
                  <a:lnTo>
                    <a:pt x="727" y="1947"/>
                  </a:lnTo>
                  <a:lnTo>
                    <a:pt x="750" y="1899"/>
                  </a:lnTo>
                  <a:lnTo>
                    <a:pt x="772" y="1853"/>
                  </a:lnTo>
                  <a:lnTo>
                    <a:pt x="792" y="1808"/>
                  </a:lnTo>
                  <a:lnTo>
                    <a:pt x="812" y="1764"/>
                  </a:lnTo>
                  <a:lnTo>
                    <a:pt x="829" y="1725"/>
                  </a:lnTo>
                  <a:lnTo>
                    <a:pt x="846" y="1690"/>
                  </a:lnTo>
                  <a:lnTo>
                    <a:pt x="860" y="1659"/>
                  </a:lnTo>
                  <a:lnTo>
                    <a:pt x="871" y="1634"/>
                  </a:lnTo>
                  <a:lnTo>
                    <a:pt x="879" y="1615"/>
                  </a:lnTo>
                  <a:lnTo>
                    <a:pt x="883" y="1604"/>
                  </a:lnTo>
                  <a:lnTo>
                    <a:pt x="891" y="1590"/>
                  </a:lnTo>
                  <a:lnTo>
                    <a:pt x="901" y="1573"/>
                  </a:lnTo>
                  <a:lnTo>
                    <a:pt x="913" y="1556"/>
                  </a:lnTo>
                  <a:lnTo>
                    <a:pt x="925" y="1537"/>
                  </a:lnTo>
                  <a:lnTo>
                    <a:pt x="936" y="1517"/>
                  </a:lnTo>
                  <a:lnTo>
                    <a:pt x="946" y="1496"/>
                  </a:lnTo>
                  <a:lnTo>
                    <a:pt x="953" y="1472"/>
                  </a:lnTo>
                  <a:lnTo>
                    <a:pt x="955" y="1447"/>
                  </a:lnTo>
                  <a:lnTo>
                    <a:pt x="953" y="1421"/>
                  </a:lnTo>
                  <a:lnTo>
                    <a:pt x="944" y="1393"/>
                  </a:lnTo>
                  <a:lnTo>
                    <a:pt x="927" y="1365"/>
                  </a:lnTo>
                  <a:lnTo>
                    <a:pt x="901" y="1336"/>
                  </a:lnTo>
                  <a:lnTo>
                    <a:pt x="865" y="1305"/>
                  </a:lnTo>
                  <a:lnTo>
                    <a:pt x="826" y="1275"/>
                  </a:lnTo>
                  <a:lnTo>
                    <a:pt x="779" y="1242"/>
                  </a:lnTo>
                  <a:lnTo>
                    <a:pt x="730" y="1205"/>
                  </a:lnTo>
                  <a:lnTo>
                    <a:pt x="674" y="1166"/>
                  </a:lnTo>
                  <a:lnTo>
                    <a:pt x="616" y="1123"/>
                  </a:lnTo>
                  <a:lnTo>
                    <a:pt x="556" y="1078"/>
                  </a:lnTo>
                  <a:lnTo>
                    <a:pt x="494" y="1033"/>
                  </a:lnTo>
                  <a:lnTo>
                    <a:pt x="432" y="985"/>
                  </a:lnTo>
                  <a:lnTo>
                    <a:pt x="371" y="935"/>
                  </a:lnTo>
                  <a:lnTo>
                    <a:pt x="310" y="885"/>
                  </a:lnTo>
                  <a:lnTo>
                    <a:pt x="253" y="836"/>
                  </a:lnTo>
                  <a:lnTo>
                    <a:pt x="200" y="787"/>
                  </a:lnTo>
                  <a:lnTo>
                    <a:pt x="152" y="738"/>
                  </a:lnTo>
                  <a:lnTo>
                    <a:pt x="109" y="691"/>
                  </a:lnTo>
                  <a:lnTo>
                    <a:pt x="73" y="645"/>
                  </a:lnTo>
                  <a:lnTo>
                    <a:pt x="45" y="601"/>
                  </a:lnTo>
                  <a:lnTo>
                    <a:pt x="26" y="555"/>
                  </a:lnTo>
                  <a:lnTo>
                    <a:pt x="12" y="508"/>
                  </a:lnTo>
                  <a:lnTo>
                    <a:pt x="3" y="458"/>
                  </a:lnTo>
                  <a:lnTo>
                    <a:pt x="0" y="410"/>
                  </a:lnTo>
                  <a:lnTo>
                    <a:pt x="1" y="362"/>
                  </a:lnTo>
                  <a:lnTo>
                    <a:pt x="5" y="314"/>
                  </a:lnTo>
                  <a:lnTo>
                    <a:pt x="11" y="269"/>
                  </a:lnTo>
                  <a:lnTo>
                    <a:pt x="20" y="227"/>
                  </a:lnTo>
                  <a:lnTo>
                    <a:pt x="29" y="187"/>
                  </a:lnTo>
                  <a:lnTo>
                    <a:pt x="40" y="152"/>
                  </a:lnTo>
                  <a:lnTo>
                    <a:pt x="50" y="121"/>
                  </a:lnTo>
                  <a:lnTo>
                    <a:pt x="59" y="97"/>
                  </a:lnTo>
                  <a:lnTo>
                    <a:pt x="65" y="78"/>
                  </a:lnTo>
                  <a:lnTo>
                    <a:pt x="71" y="65"/>
                  </a:lnTo>
                  <a:lnTo>
                    <a:pt x="73" y="62"/>
                  </a:lnTo>
                  <a:lnTo>
                    <a:pt x="115" y="0"/>
                  </a:lnTo>
                  <a:close/>
                </a:path>
              </a:pathLst>
            </a:custGeom>
            <a:solidFill>
              <a:sysClr val="windowText" lastClr="000000">
                <a:lumMod val="50000"/>
                <a:lumOff val="50000"/>
              </a:sys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23" name="Freeform 58"/>
            <p:cNvSpPr/>
            <p:nvPr/>
          </p:nvSpPr>
          <p:spPr bwMode="auto">
            <a:xfrm>
              <a:off x="4965701" y="3327401"/>
              <a:ext cx="1003300" cy="498475"/>
            </a:xfrm>
            <a:custGeom>
              <a:avLst/>
              <a:gdLst>
                <a:gd name="T0" fmla="*/ 54 w 1264"/>
                <a:gd name="T1" fmla="*/ 0 h 627"/>
                <a:gd name="T2" fmla="*/ 666 w 1264"/>
                <a:gd name="T3" fmla="*/ 317 h 627"/>
                <a:gd name="T4" fmla="*/ 1264 w 1264"/>
                <a:gd name="T5" fmla="*/ 442 h 627"/>
                <a:gd name="T6" fmla="*/ 1220 w 1264"/>
                <a:gd name="T7" fmla="*/ 570 h 627"/>
                <a:gd name="T8" fmla="*/ 1212 w 1264"/>
                <a:gd name="T9" fmla="*/ 590 h 627"/>
                <a:gd name="T10" fmla="*/ 607 w 1264"/>
                <a:gd name="T11" fmla="*/ 627 h 627"/>
                <a:gd name="T12" fmla="*/ 3 w 1264"/>
                <a:gd name="T13" fmla="*/ 344 h 627"/>
                <a:gd name="T14" fmla="*/ 3 w 1264"/>
                <a:gd name="T15" fmla="*/ 340 h 627"/>
                <a:gd name="T16" fmla="*/ 3 w 1264"/>
                <a:gd name="T17" fmla="*/ 329 h 627"/>
                <a:gd name="T18" fmla="*/ 1 w 1264"/>
                <a:gd name="T19" fmla="*/ 310 h 627"/>
                <a:gd name="T20" fmla="*/ 1 w 1264"/>
                <a:gd name="T21" fmla="*/ 287 h 627"/>
                <a:gd name="T22" fmla="*/ 0 w 1264"/>
                <a:gd name="T23" fmla="*/ 259 h 627"/>
                <a:gd name="T24" fmla="*/ 0 w 1264"/>
                <a:gd name="T25" fmla="*/ 228 h 627"/>
                <a:gd name="T26" fmla="*/ 0 w 1264"/>
                <a:gd name="T27" fmla="*/ 195 h 627"/>
                <a:gd name="T28" fmla="*/ 1 w 1264"/>
                <a:gd name="T29" fmla="*/ 163 h 627"/>
                <a:gd name="T30" fmla="*/ 4 w 1264"/>
                <a:gd name="T31" fmla="*/ 129 h 627"/>
                <a:gd name="T32" fmla="*/ 7 w 1264"/>
                <a:gd name="T33" fmla="*/ 98 h 627"/>
                <a:gd name="T34" fmla="*/ 14 w 1264"/>
                <a:gd name="T35" fmla="*/ 68 h 627"/>
                <a:gd name="T36" fmla="*/ 20 w 1264"/>
                <a:gd name="T37" fmla="*/ 43 h 627"/>
                <a:gd name="T38" fmla="*/ 29 w 1264"/>
                <a:gd name="T39" fmla="*/ 21 h 627"/>
                <a:gd name="T40" fmla="*/ 42 w 1264"/>
                <a:gd name="T41" fmla="*/ 8 h 627"/>
                <a:gd name="T42" fmla="*/ 54 w 1264"/>
                <a:gd name="T43"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4" h="627">
                  <a:moveTo>
                    <a:pt x="54" y="0"/>
                  </a:moveTo>
                  <a:lnTo>
                    <a:pt x="666" y="317"/>
                  </a:lnTo>
                  <a:lnTo>
                    <a:pt x="1264" y="442"/>
                  </a:lnTo>
                  <a:lnTo>
                    <a:pt x="1220" y="570"/>
                  </a:lnTo>
                  <a:lnTo>
                    <a:pt x="1212" y="590"/>
                  </a:lnTo>
                  <a:lnTo>
                    <a:pt x="607" y="627"/>
                  </a:lnTo>
                  <a:lnTo>
                    <a:pt x="3" y="344"/>
                  </a:lnTo>
                  <a:lnTo>
                    <a:pt x="3" y="340"/>
                  </a:lnTo>
                  <a:lnTo>
                    <a:pt x="3" y="329"/>
                  </a:lnTo>
                  <a:lnTo>
                    <a:pt x="1" y="310"/>
                  </a:lnTo>
                  <a:lnTo>
                    <a:pt x="1" y="287"/>
                  </a:lnTo>
                  <a:lnTo>
                    <a:pt x="0" y="259"/>
                  </a:lnTo>
                  <a:lnTo>
                    <a:pt x="0" y="228"/>
                  </a:lnTo>
                  <a:lnTo>
                    <a:pt x="0" y="195"/>
                  </a:lnTo>
                  <a:lnTo>
                    <a:pt x="1" y="163"/>
                  </a:lnTo>
                  <a:lnTo>
                    <a:pt x="4" y="129"/>
                  </a:lnTo>
                  <a:lnTo>
                    <a:pt x="7" y="98"/>
                  </a:lnTo>
                  <a:lnTo>
                    <a:pt x="14" y="68"/>
                  </a:lnTo>
                  <a:lnTo>
                    <a:pt x="20" y="43"/>
                  </a:lnTo>
                  <a:lnTo>
                    <a:pt x="29" y="21"/>
                  </a:lnTo>
                  <a:lnTo>
                    <a:pt x="42" y="8"/>
                  </a:lnTo>
                  <a:lnTo>
                    <a:pt x="54" y="0"/>
                  </a:lnTo>
                  <a:close/>
                </a:path>
              </a:pathLst>
            </a:custGeom>
            <a:solidFill>
              <a:srgbClr val="596273">
                <a:lumMod val="75000"/>
              </a:srgb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24" name="Freeform 59"/>
            <p:cNvSpPr/>
            <p:nvPr/>
          </p:nvSpPr>
          <p:spPr bwMode="auto">
            <a:xfrm>
              <a:off x="3727451" y="3141663"/>
              <a:ext cx="1325563" cy="1274763"/>
            </a:xfrm>
            <a:custGeom>
              <a:avLst/>
              <a:gdLst>
                <a:gd name="T0" fmla="*/ 1474 w 1671"/>
                <a:gd name="T1" fmla="*/ 3 h 1605"/>
                <a:gd name="T2" fmla="*/ 1491 w 1671"/>
                <a:gd name="T3" fmla="*/ 25 h 1605"/>
                <a:gd name="T4" fmla="*/ 1522 w 1671"/>
                <a:gd name="T5" fmla="*/ 64 h 1605"/>
                <a:gd name="T6" fmla="*/ 1559 w 1671"/>
                <a:gd name="T7" fmla="*/ 113 h 1605"/>
                <a:gd name="T8" fmla="*/ 1598 w 1671"/>
                <a:gd name="T9" fmla="*/ 169 h 1605"/>
                <a:gd name="T10" fmla="*/ 1634 w 1671"/>
                <a:gd name="T11" fmla="*/ 227 h 1605"/>
                <a:gd name="T12" fmla="*/ 1660 w 1671"/>
                <a:gd name="T13" fmla="*/ 278 h 1605"/>
                <a:gd name="T14" fmla="*/ 1671 w 1671"/>
                <a:gd name="T15" fmla="*/ 318 h 1605"/>
                <a:gd name="T16" fmla="*/ 1668 w 1671"/>
                <a:gd name="T17" fmla="*/ 369 h 1605"/>
                <a:gd name="T18" fmla="*/ 1657 w 1671"/>
                <a:gd name="T19" fmla="*/ 445 h 1605"/>
                <a:gd name="T20" fmla="*/ 1640 w 1671"/>
                <a:gd name="T21" fmla="*/ 539 h 1605"/>
                <a:gd name="T22" fmla="*/ 1618 w 1671"/>
                <a:gd name="T23" fmla="*/ 635 h 1605"/>
                <a:gd name="T24" fmla="*/ 1593 w 1671"/>
                <a:gd name="T25" fmla="*/ 727 h 1605"/>
                <a:gd name="T26" fmla="*/ 1567 w 1671"/>
                <a:gd name="T27" fmla="*/ 801 h 1605"/>
                <a:gd name="T28" fmla="*/ 1541 w 1671"/>
                <a:gd name="T29" fmla="*/ 849 h 1605"/>
                <a:gd name="T30" fmla="*/ 1519 w 1671"/>
                <a:gd name="T31" fmla="*/ 866 h 1605"/>
                <a:gd name="T32" fmla="*/ 1486 w 1671"/>
                <a:gd name="T33" fmla="*/ 894 h 1605"/>
                <a:gd name="T34" fmla="*/ 1441 w 1671"/>
                <a:gd name="T35" fmla="*/ 942 h 1605"/>
                <a:gd name="T36" fmla="*/ 1384 w 1671"/>
                <a:gd name="T37" fmla="*/ 1003 h 1605"/>
                <a:gd name="T38" fmla="*/ 1319 w 1671"/>
                <a:gd name="T39" fmla="*/ 1076 h 1605"/>
                <a:gd name="T40" fmla="*/ 1249 w 1671"/>
                <a:gd name="T41" fmla="*/ 1155 h 1605"/>
                <a:gd name="T42" fmla="*/ 1177 w 1671"/>
                <a:gd name="T43" fmla="*/ 1236 h 1605"/>
                <a:gd name="T44" fmla="*/ 1109 w 1671"/>
                <a:gd name="T45" fmla="*/ 1317 h 1605"/>
                <a:gd name="T46" fmla="*/ 1045 w 1671"/>
                <a:gd name="T47" fmla="*/ 1391 h 1605"/>
                <a:gd name="T48" fmla="*/ 989 w 1671"/>
                <a:gd name="T49" fmla="*/ 1456 h 1605"/>
                <a:gd name="T50" fmla="*/ 946 w 1671"/>
                <a:gd name="T51" fmla="*/ 1508 h 1605"/>
                <a:gd name="T52" fmla="*/ 916 w 1671"/>
                <a:gd name="T53" fmla="*/ 1542 h 1605"/>
                <a:gd name="T54" fmla="*/ 907 w 1671"/>
                <a:gd name="T55" fmla="*/ 1554 h 1605"/>
                <a:gd name="T56" fmla="*/ 738 w 1671"/>
                <a:gd name="T57" fmla="*/ 1591 h 1605"/>
                <a:gd name="T58" fmla="*/ 589 w 1671"/>
                <a:gd name="T59" fmla="*/ 1605 h 1605"/>
                <a:gd name="T60" fmla="*/ 460 w 1671"/>
                <a:gd name="T61" fmla="*/ 1601 h 1605"/>
                <a:gd name="T62" fmla="*/ 351 w 1671"/>
                <a:gd name="T63" fmla="*/ 1581 h 1605"/>
                <a:gd name="T64" fmla="*/ 260 w 1671"/>
                <a:gd name="T65" fmla="*/ 1548 h 1605"/>
                <a:gd name="T66" fmla="*/ 183 w 1671"/>
                <a:gd name="T67" fmla="*/ 1509 h 1605"/>
                <a:gd name="T68" fmla="*/ 123 w 1671"/>
                <a:gd name="T69" fmla="*/ 1464 h 1605"/>
                <a:gd name="T70" fmla="*/ 75 w 1671"/>
                <a:gd name="T71" fmla="*/ 1421 h 1605"/>
                <a:gd name="T72" fmla="*/ 41 w 1671"/>
                <a:gd name="T73" fmla="*/ 1379 h 1605"/>
                <a:gd name="T74" fmla="*/ 17 w 1671"/>
                <a:gd name="T75" fmla="*/ 1345 h 1605"/>
                <a:gd name="T76" fmla="*/ 5 w 1671"/>
                <a:gd name="T77" fmla="*/ 1321 h 1605"/>
                <a:gd name="T78" fmla="*/ 0 w 1671"/>
                <a:gd name="T79" fmla="*/ 1312 h 1605"/>
                <a:gd name="T80" fmla="*/ 134 w 1671"/>
                <a:gd name="T81" fmla="*/ 1081 h 1605"/>
                <a:gd name="T82" fmla="*/ 272 w 1671"/>
                <a:gd name="T83" fmla="*/ 880 h 1605"/>
                <a:gd name="T84" fmla="*/ 410 w 1671"/>
                <a:gd name="T85" fmla="*/ 709 h 1605"/>
                <a:gd name="T86" fmla="*/ 544 w 1671"/>
                <a:gd name="T87" fmla="*/ 565 h 1605"/>
                <a:gd name="T88" fmla="*/ 666 w 1671"/>
                <a:gd name="T89" fmla="*/ 445 h 1605"/>
                <a:gd name="T90" fmla="*/ 774 w 1671"/>
                <a:gd name="T91" fmla="*/ 351 h 1605"/>
                <a:gd name="T92" fmla="*/ 878 w 1671"/>
                <a:gd name="T93" fmla="*/ 264 h 1605"/>
                <a:gd name="T94" fmla="*/ 996 w 1671"/>
                <a:gd name="T95" fmla="*/ 185 h 1605"/>
                <a:gd name="T96" fmla="*/ 1115 w 1671"/>
                <a:gd name="T97" fmla="*/ 123 h 1605"/>
                <a:gd name="T98" fmla="*/ 1225 w 1671"/>
                <a:gd name="T99" fmla="*/ 74 h 1605"/>
                <a:gd name="T100" fmla="*/ 1323 w 1671"/>
                <a:gd name="T101" fmla="*/ 39 h 1605"/>
                <a:gd name="T102" fmla="*/ 1401 w 1671"/>
                <a:gd name="T103" fmla="*/ 17 h 1605"/>
                <a:gd name="T104" fmla="*/ 1452 w 1671"/>
                <a:gd name="T105" fmla="*/ 5 h 1605"/>
                <a:gd name="T106" fmla="*/ 1471 w 1671"/>
                <a:gd name="T107"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1" h="1605">
                  <a:moveTo>
                    <a:pt x="1471" y="0"/>
                  </a:moveTo>
                  <a:lnTo>
                    <a:pt x="1474" y="3"/>
                  </a:lnTo>
                  <a:lnTo>
                    <a:pt x="1480" y="12"/>
                  </a:lnTo>
                  <a:lnTo>
                    <a:pt x="1491" y="25"/>
                  </a:lnTo>
                  <a:lnTo>
                    <a:pt x="1505" y="42"/>
                  </a:lnTo>
                  <a:lnTo>
                    <a:pt x="1522" y="64"/>
                  </a:lnTo>
                  <a:lnTo>
                    <a:pt x="1541" y="87"/>
                  </a:lnTo>
                  <a:lnTo>
                    <a:pt x="1559" y="113"/>
                  </a:lnTo>
                  <a:lnTo>
                    <a:pt x="1579" y="141"/>
                  </a:lnTo>
                  <a:lnTo>
                    <a:pt x="1598" y="169"/>
                  </a:lnTo>
                  <a:lnTo>
                    <a:pt x="1617" y="199"/>
                  </a:lnTo>
                  <a:lnTo>
                    <a:pt x="1634" y="227"/>
                  </a:lnTo>
                  <a:lnTo>
                    <a:pt x="1648" y="253"/>
                  </a:lnTo>
                  <a:lnTo>
                    <a:pt x="1660" y="278"/>
                  </a:lnTo>
                  <a:lnTo>
                    <a:pt x="1668" y="300"/>
                  </a:lnTo>
                  <a:lnTo>
                    <a:pt x="1671" y="318"/>
                  </a:lnTo>
                  <a:lnTo>
                    <a:pt x="1671" y="340"/>
                  </a:lnTo>
                  <a:lnTo>
                    <a:pt x="1668" y="369"/>
                  </a:lnTo>
                  <a:lnTo>
                    <a:pt x="1663" y="405"/>
                  </a:lnTo>
                  <a:lnTo>
                    <a:pt x="1657" y="445"/>
                  </a:lnTo>
                  <a:lnTo>
                    <a:pt x="1649" y="491"/>
                  </a:lnTo>
                  <a:lnTo>
                    <a:pt x="1640" y="539"/>
                  </a:lnTo>
                  <a:lnTo>
                    <a:pt x="1629" y="587"/>
                  </a:lnTo>
                  <a:lnTo>
                    <a:pt x="1618" y="635"/>
                  </a:lnTo>
                  <a:lnTo>
                    <a:pt x="1606" y="683"/>
                  </a:lnTo>
                  <a:lnTo>
                    <a:pt x="1593" y="727"/>
                  </a:lnTo>
                  <a:lnTo>
                    <a:pt x="1579" y="767"/>
                  </a:lnTo>
                  <a:lnTo>
                    <a:pt x="1567" y="801"/>
                  </a:lnTo>
                  <a:lnTo>
                    <a:pt x="1553" y="829"/>
                  </a:lnTo>
                  <a:lnTo>
                    <a:pt x="1541" y="849"/>
                  </a:lnTo>
                  <a:lnTo>
                    <a:pt x="1528" y="860"/>
                  </a:lnTo>
                  <a:lnTo>
                    <a:pt x="1519" y="866"/>
                  </a:lnTo>
                  <a:lnTo>
                    <a:pt x="1505" y="877"/>
                  </a:lnTo>
                  <a:lnTo>
                    <a:pt x="1486" y="894"/>
                  </a:lnTo>
                  <a:lnTo>
                    <a:pt x="1466" y="916"/>
                  </a:lnTo>
                  <a:lnTo>
                    <a:pt x="1441" y="942"/>
                  </a:lnTo>
                  <a:lnTo>
                    <a:pt x="1413" y="970"/>
                  </a:lnTo>
                  <a:lnTo>
                    <a:pt x="1384" y="1003"/>
                  </a:lnTo>
                  <a:lnTo>
                    <a:pt x="1351" y="1039"/>
                  </a:lnTo>
                  <a:lnTo>
                    <a:pt x="1319" y="1076"/>
                  </a:lnTo>
                  <a:lnTo>
                    <a:pt x="1284" y="1115"/>
                  </a:lnTo>
                  <a:lnTo>
                    <a:pt x="1249" y="1155"/>
                  </a:lnTo>
                  <a:lnTo>
                    <a:pt x="1213" y="1195"/>
                  </a:lnTo>
                  <a:lnTo>
                    <a:pt x="1177" y="1236"/>
                  </a:lnTo>
                  <a:lnTo>
                    <a:pt x="1143" y="1278"/>
                  </a:lnTo>
                  <a:lnTo>
                    <a:pt x="1109" y="1317"/>
                  </a:lnTo>
                  <a:lnTo>
                    <a:pt x="1076" y="1355"/>
                  </a:lnTo>
                  <a:lnTo>
                    <a:pt x="1045" y="1391"/>
                  </a:lnTo>
                  <a:lnTo>
                    <a:pt x="1016" y="1425"/>
                  </a:lnTo>
                  <a:lnTo>
                    <a:pt x="989" y="1456"/>
                  </a:lnTo>
                  <a:lnTo>
                    <a:pt x="966" y="1484"/>
                  </a:lnTo>
                  <a:lnTo>
                    <a:pt x="946" y="1508"/>
                  </a:lnTo>
                  <a:lnTo>
                    <a:pt x="929" y="1526"/>
                  </a:lnTo>
                  <a:lnTo>
                    <a:pt x="916" y="1542"/>
                  </a:lnTo>
                  <a:lnTo>
                    <a:pt x="910" y="1549"/>
                  </a:lnTo>
                  <a:lnTo>
                    <a:pt x="907" y="1554"/>
                  </a:lnTo>
                  <a:lnTo>
                    <a:pt x="820" y="1576"/>
                  </a:lnTo>
                  <a:lnTo>
                    <a:pt x="738" y="1591"/>
                  </a:lnTo>
                  <a:lnTo>
                    <a:pt x="660" y="1601"/>
                  </a:lnTo>
                  <a:lnTo>
                    <a:pt x="589" y="1605"/>
                  </a:lnTo>
                  <a:lnTo>
                    <a:pt x="522" y="1605"/>
                  </a:lnTo>
                  <a:lnTo>
                    <a:pt x="460" y="1601"/>
                  </a:lnTo>
                  <a:lnTo>
                    <a:pt x="404" y="1593"/>
                  </a:lnTo>
                  <a:lnTo>
                    <a:pt x="351" y="1581"/>
                  </a:lnTo>
                  <a:lnTo>
                    <a:pt x="303" y="1567"/>
                  </a:lnTo>
                  <a:lnTo>
                    <a:pt x="260" y="1548"/>
                  </a:lnTo>
                  <a:lnTo>
                    <a:pt x="219" y="1529"/>
                  </a:lnTo>
                  <a:lnTo>
                    <a:pt x="183" y="1509"/>
                  </a:lnTo>
                  <a:lnTo>
                    <a:pt x="151" y="1487"/>
                  </a:lnTo>
                  <a:lnTo>
                    <a:pt x="123" y="1464"/>
                  </a:lnTo>
                  <a:lnTo>
                    <a:pt x="97" y="1442"/>
                  </a:lnTo>
                  <a:lnTo>
                    <a:pt x="75" y="1421"/>
                  </a:lnTo>
                  <a:lnTo>
                    <a:pt x="56" y="1399"/>
                  </a:lnTo>
                  <a:lnTo>
                    <a:pt x="41" y="1379"/>
                  </a:lnTo>
                  <a:lnTo>
                    <a:pt x="28" y="1360"/>
                  </a:lnTo>
                  <a:lnTo>
                    <a:pt x="17" y="1345"/>
                  </a:lnTo>
                  <a:lnTo>
                    <a:pt x="10" y="1331"/>
                  </a:lnTo>
                  <a:lnTo>
                    <a:pt x="5" y="1321"/>
                  </a:lnTo>
                  <a:lnTo>
                    <a:pt x="2" y="1315"/>
                  </a:lnTo>
                  <a:lnTo>
                    <a:pt x="0" y="1312"/>
                  </a:lnTo>
                  <a:lnTo>
                    <a:pt x="67" y="1192"/>
                  </a:lnTo>
                  <a:lnTo>
                    <a:pt x="134" y="1081"/>
                  </a:lnTo>
                  <a:lnTo>
                    <a:pt x="204" y="977"/>
                  </a:lnTo>
                  <a:lnTo>
                    <a:pt x="272" y="880"/>
                  </a:lnTo>
                  <a:lnTo>
                    <a:pt x="342" y="792"/>
                  </a:lnTo>
                  <a:lnTo>
                    <a:pt x="410" y="709"/>
                  </a:lnTo>
                  <a:lnTo>
                    <a:pt x="478" y="633"/>
                  </a:lnTo>
                  <a:lnTo>
                    <a:pt x="544" y="565"/>
                  </a:lnTo>
                  <a:lnTo>
                    <a:pt x="606" y="501"/>
                  </a:lnTo>
                  <a:lnTo>
                    <a:pt x="666" y="445"/>
                  </a:lnTo>
                  <a:lnTo>
                    <a:pt x="722" y="396"/>
                  </a:lnTo>
                  <a:lnTo>
                    <a:pt x="774" y="351"/>
                  </a:lnTo>
                  <a:lnTo>
                    <a:pt x="819" y="310"/>
                  </a:lnTo>
                  <a:lnTo>
                    <a:pt x="878" y="264"/>
                  </a:lnTo>
                  <a:lnTo>
                    <a:pt x="937" y="222"/>
                  </a:lnTo>
                  <a:lnTo>
                    <a:pt x="996" y="185"/>
                  </a:lnTo>
                  <a:lnTo>
                    <a:pt x="1056" y="152"/>
                  </a:lnTo>
                  <a:lnTo>
                    <a:pt x="1115" y="123"/>
                  </a:lnTo>
                  <a:lnTo>
                    <a:pt x="1171" y="96"/>
                  </a:lnTo>
                  <a:lnTo>
                    <a:pt x="1225" y="74"/>
                  </a:lnTo>
                  <a:lnTo>
                    <a:pt x="1277" y="56"/>
                  </a:lnTo>
                  <a:lnTo>
                    <a:pt x="1323" y="39"/>
                  </a:lnTo>
                  <a:lnTo>
                    <a:pt x="1365" y="26"/>
                  </a:lnTo>
                  <a:lnTo>
                    <a:pt x="1401" y="17"/>
                  </a:lnTo>
                  <a:lnTo>
                    <a:pt x="1430" y="9"/>
                  </a:lnTo>
                  <a:lnTo>
                    <a:pt x="1452" y="5"/>
                  </a:lnTo>
                  <a:lnTo>
                    <a:pt x="1466" y="1"/>
                  </a:lnTo>
                  <a:lnTo>
                    <a:pt x="1471" y="0"/>
                  </a:lnTo>
                  <a:close/>
                </a:path>
              </a:pathLst>
            </a:custGeom>
            <a:solidFill>
              <a:srgbClr val="596273"/>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25" name="Freeform 60"/>
            <p:cNvSpPr/>
            <p:nvPr/>
          </p:nvSpPr>
          <p:spPr bwMode="auto">
            <a:xfrm>
              <a:off x="4894263" y="2955926"/>
              <a:ext cx="434975" cy="485775"/>
            </a:xfrm>
            <a:custGeom>
              <a:avLst/>
              <a:gdLst>
                <a:gd name="T0" fmla="*/ 144 w 548"/>
                <a:gd name="T1" fmla="*/ 0 h 612"/>
                <a:gd name="T2" fmla="*/ 149 w 548"/>
                <a:gd name="T3" fmla="*/ 2 h 612"/>
                <a:gd name="T4" fmla="*/ 158 w 548"/>
                <a:gd name="T5" fmla="*/ 8 h 612"/>
                <a:gd name="T6" fmla="*/ 174 w 548"/>
                <a:gd name="T7" fmla="*/ 17 h 612"/>
                <a:gd name="T8" fmla="*/ 195 w 548"/>
                <a:gd name="T9" fmla="*/ 30 h 612"/>
                <a:gd name="T10" fmla="*/ 220 w 548"/>
                <a:gd name="T11" fmla="*/ 44 h 612"/>
                <a:gd name="T12" fmla="*/ 248 w 548"/>
                <a:gd name="T13" fmla="*/ 61 h 612"/>
                <a:gd name="T14" fmla="*/ 279 w 548"/>
                <a:gd name="T15" fmla="*/ 80 h 612"/>
                <a:gd name="T16" fmla="*/ 312 w 548"/>
                <a:gd name="T17" fmla="*/ 98 h 612"/>
                <a:gd name="T18" fmla="*/ 344 w 548"/>
                <a:gd name="T19" fmla="*/ 118 h 612"/>
                <a:gd name="T20" fmla="*/ 379 w 548"/>
                <a:gd name="T21" fmla="*/ 139 h 612"/>
                <a:gd name="T22" fmla="*/ 411 w 548"/>
                <a:gd name="T23" fmla="*/ 159 h 612"/>
                <a:gd name="T24" fmla="*/ 442 w 548"/>
                <a:gd name="T25" fmla="*/ 179 h 612"/>
                <a:gd name="T26" fmla="*/ 470 w 548"/>
                <a:gd name="T27" fmla="*/ 198 h 612"/>
                <a:gd name="T28" fmla="*/ 495 w 548"/>
                <a:gd name="T29" fmla="*/ 215 h 612"/>
                <a:gd name="T30" fmla="*/ 517 w 548"/>
                <a:gd name="T31" fmla="*/ 230 h 612"/>
                <a:gd name="T32" fmla="*/ 534 w 548"/>
                <a:gd name="T33" fmla="*/ 243 h 612"/>
                <a:gd name="T34" fmla="*/ 545 w 548"/>
                <a:gd name="T35" fmla="*/ 253 h 612"/>
                <a:gd name="T36" fmla="*/ 548 w 548"/>
                <a:gd name="T37" fmla="*/ 263 h 612"/>
                <a:gd name="T38" fmla="*/ 543 w 548"/>
                <a:gd name="T39" fmla="*/ 275 h 612"/>
                <a:gd name="T40" fmla="*/ 529 w 548"/>
                <a:gd name="T41" fmla="*/ 288 h 612"/>
                <a:gd name="T42" fmla="*/ 509 w 548"/>
                <a:gd name="T43" fmla="*/ 300 h 612"/>
                <a:gd name="T44" fmla="*/ 483 w 548"/>
                <a:gd name="T45" fmla="*/ 316 h 612"/>
                <a:gd name="T46" fmla="*/ 453 w 548"/>
                <a:gd name="T47" fmla="*/ 331 h 612"/>
                <a:gd name="T48" fmla="*/ 419 w 548"/>
                <a:gd name="T49" fmla="*/ 350 h 612"/>
                <a:gd name="T50" fmla="*/ 383 w 548"/>
                <a:gd name="T51" fmla="*/ 368 h 612"/>
                <a:gd name="T52" fmla="*/ 346 w 548"/>
                <a:gd name="T53" fmla="*/ 390 h 612"/>
                <a:gd name="T54" fmla="*/ 310 w 548"/>
                <a:gd name="T55" fmla="*/ 415 h 612"/>
                <a:gd name="T56" fmla="*/ 276 w 548"/>
                <a:gd name="T57" fmla="*/ 440 h 612"/>
                <a:gd name="T58" fmla="*/ 243 w 548"/>
                <a:gd name="T59" fmla="*/ 468 h 612"/>
                <a:gd name="T60" fmla="*/ 216 w 548"/>
                <a:gd name="T61" fmla="*/ 499 h 612"/>
                <a:gd name="T62" fmla="*/ 192 w 548"/>
                <a:gd name="T63" fmla="*/ 531 h 612"/>
                <a:gd name="T64" fmla="*/ 175 w 548"/>
                <a:gd name="T65" fmla="*/ 567 h 612"/>
                <a:gd name="T66" fmla="*/ 164 w 548"/>
                <a:gd name="T67" fmla="*/ 592 h 612"/>
                <a:gd name="T68" fmla="*/ 153 w 548"/>
                <a:gd name="T69" fmla="*/ 606 h 612"/>
                <a:gd name="T70" fmla="*/ 141 w 548"/>
                <a:gd name="T71" fmla="*/ 612 h 612"/>
                <a:gd name="T72" fmla="*/ 129 w 548"/>
                <a:gd name="T73" fmla="*/ 611 h 612"/>
                <a:gd name="T74" fmla="*/ 115 w 548"/>
                <a:gd name="T75" fmla="*/ 601 h 612"/>
                <a:gd name="T76" fmla="*/ 102 w 548"/>
                <a:gd name="T77" fmla="*/ 587 h 612"/>
                <a:gd name="T78" fmla="*/ 88 w 548"/>
                <a:gd name="T79" fmla="*/ 567 h 612"/>
                <a:gd name="T80" fmla="*/ 76 w 548"/>
                <a:gd name="T81" fmla="*/ 542 h 612"/>
                <a:gd name="T82" fmla="*/ 63 w 548"/>
                <a:gd name="T83" fmla="*/ 514 h 612"/>
                <a:gd name="T84" fmla="*/ 52 w 548"/>
                <a:gd name="T85" fmla="*/ 485 h 612"/>
                <a:gd name="T86" fmla="*/ 42 w 548"/>
                <a:gd name="T87" fmla="*/ 452 h 612"/>
                <a:gd name="T88" fmla="*/ 31 w 548"/>
                <a:gd name="T89" fmla="*/ 420 h 612"/>
                <a:gd name="T90" fmla="*/ 21 w 548"/>
                <a:gd name="T91" fmla="*/ 385 h 612"/>
                <a:gd name="T92" fmla="*/ 14 w 548"/>
                <a:gd name="T93" fmla="*/ 354 h 612"/>
                <a:gd name="T94" fmla="*/ 7 w 548"/>
                <a:gd name="T95" fmla="*/ 323 h 612"/>
                <a:gd name="T96" fmla="*/ 3 w 548"/>
                <a:gd name="T97" fmla="*/ 295 h 612"/>
                <a:gd name="T98" fmla="*/ 0 w 548"/>
                <a:gd name="T99" fmla="*/ 271 h 612"/>
                <a:gd name="T100" fmla="*/ 0 w 548"/>
                <a:gd name="T101" fmla="*/ 250 h 612"/>
                <a:gd name="T102" fmla="*/ 0 w 548"/>
                <a:gd name="T103" fmla="*/ 235 h 612"/>
                <a:gd name="T104" fmla="*/ 144 w 548"/>
                <a:gd name="T10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8" h="612">
                  <a:moveTo>
                    <a:pt x="144" y="0"/>
                  </a:moveTo>
                  <a:lnTo>
                    <a:pt x="149" y="2"/>
                  </a:lnTo>
                  <a:lnTo>
                    <a:pt x="158" y="8"/>
                  </a:lnTo>
                  <a:lnTo>
                    <a:pt x="174" y="17"/>
                  </a:lnTo>
                  <a:lnTo>
                    <a:pt x="195" y="30"/>
                  </a:lnTo>
                  <a:lnTo>
                    <a:pt x="220" y="44"/>
                  </a:lnTo>
                  <a:lnTo>
                    <a:pt x="248" y="61"/>
                  </a:lnTo>
                  <a:lnTo>
                    <a:pt x="279" y="80"/>
                  </a:lnTo>
                  <a:lnTo>
                    <a:pt x="312" y="98"/>
                  </a:lnTo>
                  <a:lnTo>
                    <a:pt x="344" y="118"/>
                  </a:lnTo>
                  <a:lnTo>
                    <a:pt x="379" y="139"/>
                  </a:lnTo>
                  <a:lnTo>
                    <a:pt x="411" y="159"/>
                  </a:lnTo>
                  <a:lnTo>
                    <a:pt x="442" y="179"/>
                  </a:lnTo>
                  <a:lnTo>
                    <a:pt x="470" y="198"/>
                  </a:lnTo>
                  <a:lnTo>
                    <a:pt x="495" y="215"/>
                  </a:lnTo>
                  <a:lnTo>
                    <a:pt x="517" y="230"/>
                  </a:lnTo>
                  <a:lnTo>
                    <a:pt x="534" y="243"/>
                  </a:lnTo>
                  <a:lnTo>
                    <a:pt x="545" y="253"/>
                  </a:lnTo>
                  <a:lnTo>
                    <a:pt x="548" y="263"/>
                  </a:lnTo>
                  <a:lnTo>
                    <a:pt x="543" y="275"/>
                  </a:lnTo>
                  <a:lnTo>
                    <a:pt x="529" y="288"/>
                  </a:lnTo>
                  <a:lnTo>
                    <a:pt x="509" y="300"/>
                  </a:lnTo>
                  <a:lnTo>
                    <a:pt x="483" y="316"/>
                  </a:lnTo>
                  <a:lnTo>
                    <a:pt x="453" y="331"/>
                  </a:lnTo>
                  <a:lnTo>
                    <a:pt x="419" y="350"/>
                  </a:lnTo>
                  <a:lnTo>
                    <a:pt x="383" y="368"/>
                  </a:lnTo>
                  <a:lnTo>
                    <a:pt x="346" y="390"/>
                  </a:lnTo>
                  <a:lnTo>
                    <a:pt x="310" y="415"/>
                  </a:lnTo>
                  <a:lnTo>
                    <a:pt x="276" y="440"/>
                  </a:lnTo>
                  <a:lnTo>
                    <a:pt x="243" y="468"/>
                  </a:lnTo>
                  <a:lnTo>
                    <a:pt x="216" y="499"/>
                  </a:lnTo>
                  <a:lnTo>
                    <a:pt x="192" y="531"/>
                  </a:lnTo>
                  <a:lnTo>
                    <a:pt x="175" y="567"/>
                  </a:lnTo>
                  <a:lnTo>
                    <a:pt x="164" y="592"/>
                  </a:lnTo>
                  <a:lnTo>
                    <a:pt x="153" y="606"/>
                  </a:lnTo>
                  <a:lnTo>
                    <a:pt x="141" y="612"/>
                  </a:lnTo>
                  <a:lnTo>
                    <a:pt x="129" y="611"/>
                  </a:lnTo>
                  <a:lnTo>
                    <a:pt x="115" y="601"/>
                  </a:lnTo>
                  <a:lnTo>
                    <a:pt x="102" y="587"/>
                  </a:lnTo>
                  <a:lnTo>
                    <a:pt x="88" y="567"/>
                  </a:lnTo>
                  <a:lnTo>
                    <a:pt x="76" y="542"/>
                  </a:lnTo>
                  <a:lnTo>
                    <a:pt x="63" y="514"/>
                  </a:lnTo>
                  <a:lnTo>
                    <a:pt x="52" y="485"/>
                  </a:lnTo>
                  <a:lnTo>
                    <a:pt x="42" y="452"/>
                  </a:lnTo>
                  <a:lnTo>
                    <a:pt x="31" y="420"/>
                  </a:lnTo>
                  <a:lnTo>
                    <a:pt x="21" y="385"/>
                  </a:lnTo>
                  <a:lnTo>
                    <a:pt x="14" y="354"/>
                  </a:lnTo>
                  <a:lnTo>
                    <a:pt x="7" y="323"/>
                  </a:lnTo>
                  <a:lnTo>
                    <a:pt x="3" y="295"/>
                  </a:lnTo>
                  <a:lnTo>
                    <a:pt x="0" y="271"/>
                  </a:lnTo>
                  <a:lnTo>
                    <a:pt x="0" y="250"/>
                  </a:lnTo>
                  <a:lnTo>
                    <a:pt x="0" y="235"/>
                  </a:lnTo>
                  <a:lnTo>
                    <a:pt x="144" y="0"/>
                  </a:lnTo>
                  <a:close/>
                </a:path>
              </a:pathLst>
            </a:custGeom>
            <a:solidFill>
              <a:srgbClr val="E8D5B7">
                <a:lumMod val="90000"/>
              </a:srgb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26" name="Freeform 16"/>
            <p:cNvSpPr/>
            <p:nvPr/>
          </p:nvSpPr>
          <p:spPr bwMode="auto">
            <a:xfrm>
              <a:off x="4837132" y="3098801"/>
              <a:ext cx="266681" cy="495300"/>
            </a:xfrm>
            <a:custGeom>
              <a:avLst/>
              <a:gdLst>
                <a:gd name="T0" fmla="*/ 93 w 321"/>
                <a:gd name="T1" fmla="*/ 0 h 622"/>
                <a:gd name="T2" fmla="*/ 321 w 321"/>
                <a:gd name="T3" fmla="*/ 378 h 622"/>
                <a:gd name="T4" fmla="*/ 222 w 321"/>
                <a:gd name="T5" fmla="*/ 622 h 622"/>
                <a:gd name="T6" fmla="*/ 219 w 321"/>
                <a:gd name="T7" fmla="*/ 617 h 622"/>
                <a:gd name="T8" fmla="*/ 212 w 321"/>
                <a:gd name="T9" fmla="*/ 608 h 622"/>
                <a:gd name="T10" fmla="*/ 203 w 321"/>
                <a:gd name="T11" fmla="*/ 591 h 622"/>
                <a:gd name="T12" fmla="*/ 191 w 321"/>
                <a:gd name="T13" fmla="*/ 568 h 622"/>
                <a:gd name="T14" fmla="*/ 175 w 321"/>
                <a:gd name="T15" fmla="*/ 540 h 622"/>
                <a:gd name="T16" fmla="*/ 158 w 321"/>
                <a:gd name="T17" fmla="*/ 509 h 622"/>
                <a:gd name="T18" fmla="*/ 139 w 321"/>
                <a:gd name="T19" fmla="*/ 473 h 622"/>
                <a:gd name="T20" fmla="*/ 121 w 321"/>
                <a:gd name="T21" fmla="*/ 436 h 622"/>
                <a:gd name="T22" fmla="*/ 101 w 321"/>
                <a:gd name="T23" fmla="*/ 395 h 622"/>
                <a:gd name="T24" fmla="*/ 82 w 321"/>
                <a:gd name="T25" fmla="*/ 354 h 622"/>
                <a:gd name="T26" fmla="*/ 63 w 321"/>
                <a:gd name="T27" fmla="*/ 312 h 622"/>
                <a:gd name="T28" fmla="*/ 45 w 321"/>
                <a:gd name="T29" fmla="*/ 268 h 622"/>
                <a:gd name="T30" fmla="*/ 29 w 321"/>
                <a:gd name="T31" fmla="*/ 226 h 622"/>
                <a:gd name="T32" fmla="*/ 17 w 321"/>
                <a:gd name="T33" fmla="*/ 186 h 622"/>
                <a:gd name="T34" fmla="*/ 6 w 321"/>
                <a:gd name="T35" fmla="*/ 147 h 622"/>
                <a:gd name="T36" fmla="*/ 0 w 321"/>
                <a:gd name="T37" fmla="*/ 111 h 622"/>
                <a:gd name="T38" fmla="*/ 93 w 321"/>
                <a:gd name="T39" fmla="*/ 0 h 622"/>
                <a:gd name="connsiteX0" fmla="*/ 3331 w 10434"/>
                <a:gd name="connsiteY0" fmla="*/ 0 h 10000"/>
                <a:gd name="connsiteX1" fmla="*/ 10434 w 10434"/>
                <a:gd name="connsiteY1" fmla="*/ 6077 h 10000"/>
                <a:gd name="connsiteX2" fmla="*/ 7350 w 10434"/>
                <a:gd name="connsiteY2" fmla="*/ 10000 h 10000"/>
                <a:gd name="connsiteX3" fmla="*/ 7256 w 10434"/>
                <a:gd name="connsiteY3" fmla="*/ 9920 h 10000"/>
                <a:gd name="connsiteX4" fmla="*/ 7038 w 10434"/>
                <a:gd name="connsiteY4" fmla="*/ 9775 h 10000"/>
                <a:gd name="connsiteX5" fmla="*/ 6758 w 10434"/>
                <a:gd name="connsiteY5" fmla="*/ 9502 h 10000"/>
                <a:gd name="connsiteX6" fmla="*/ 6384 w 10434"/>
                <a:gd name="connsiteY6" fmla="*/ 9132 h 10000"/>
                <a:gd name="connsiteX7" fmla="*/ 5886 w 10434"/>
                <a:gd name="connsiteY7" fmla="*/ 8682 h 10000"/>
                <a:gd name="connsiteX8" fmla="*/ 5356 w 10434"/>
                <a:gd name="connsiteY8" fmla="*/ 8183 h 10000"/>
                <a:gd name="connsiteX9" fmla="*/ 4764 w 10434"/>
                <a:gd name="connsiteY9" fmla="*/ 7605 h 10000"/>
                <a:gd name="connsiteX10" fmla="*/ 4203 w 10434"/>
                <a:gd name="connsiteY10" fmla="*/ 7010 h 10000"/>
                <a:gd name="connsiteX11" fmla="*/ 3580 w 10434"/>
                <a:gd name="connsiteY11" fmla="*/ 6350 h 10000"/>
                <a:gd name="connsiteX12" fmla="*/ 2989 w 10434"/>
                <a:gd name="connsiteY12" fmla="*/ 5691 h 10000"/>
                <a:gd name="connsiteX13" fmla="*/ 2397 w 10434"/>
                <a:gd name="connsiteY13" fmla="*/ 5016 h 10000"/>
                <a:gd name="connsiteX14" fmla="*/ 1836 w 10434"/>
                <a:gd name="connsiteY14" fmla="*/ 4309 h 10000"/>
                <a:gd name="connsiteX15" fmla="*/ 1337 w 10434"/>
                <a:gd name="connsiteY15" fmla="*/ 3633 h 10000"/>
                <a:gd name="connsiteX16" fmla="*/ 964 w 10434"/>
                <a:gd name="connsiteY16" fmla="*/ 2990 h 10000"/>
                <a:gd name="connsiteX17" fmla="*/ 621 w 10434"/>
                <a:gd name="connsiteY17" fmla="*/ 2363 h 10000"/>
                <a:gd name="connsiteX18" fmla="*/ 0 w 10434"/>
                <a:gd name="connsiteY18" fmla="*/ 1002 h 10000"/>
                <a:gd name="connsiteX19" fmla="*/ 3331 w 10434"/>
                <a:gd name="connsiteY1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34" h="10000">
                  <a:moveTo>
                    <a:pt x="3331" y="0"/>
                  </a:moveTo>
                  <a:lnTo>
                    <a:pt x="10434" y="6077"/>
                  </a:lnTo>
                  <a:lnTo>
                    <a:pt x="7350" y="10000"/>
                  </a:lnTo>
                  <a:cubicBezTo>
                    <a:pt x="7319" y="9973"/>
                    <a:pt x="7287" y="9947"/>
                    <a:pt x="7256" y="9920"/>
                  </a:cubicBezTo>
                  <a:lnTo>
                    <a:pt x="7038" y="9775"/>
                  </a:lnTo>
                  <a:lnTo>
                    <a:pt x="6758" y="9502"/>
                  </a:lnTo>
                  <a:lnTo>
                    <a:pt x="6384" y="9132"/>
                  </a:lnTo>
                  <a:lnTo>
                    <a:pt x="5886" y="8682"/>
                  </a:lnTo>
                  <a:lnTo>
                    <a:pt x="5356" y="8183"/>
                  </a:lnTo>
                  <a:lnTo>
                    <a:pt x="4764" y="7605"/>
                  </a:lnTo>
                  <a:lnTo>
                    <a:pt x="4203" y="7010"/>
                  </a:lnTo>
                  <a:lnTo>
                    <a:pt x="3580" y="6350"/>
                  </a:lnTo>
                  <a:lnTo>
                    <a:pt x="2989" y="5691"/>
                  </a:lnTo>
                  <a:lnTo>
                    <a:pt x="2397" y="5016"/>
                  </a:lnTo>
                  <a:lnTo>
                    <a:pt x="1836" y="4309"/>
                  </a:lnTo>
                  <a:lnTo>
                    <a:pt x="1337" y="3633"/>
                  </a:lnTo>
                  <a:lnTo>
                    <a:pt x="964" y="2990"/>
                  </a:lnTo>
                  <a:lnTo>
                    <a:pt x="621" y="2363"/>
                  </a:lnTo>
                  <a:lnTo>
                    <a:pt x="0" y="1002"/>
                  </a:lnTo>
                  <a:lnTo>
                    <a:pt x="3331" y="0"/>
                  </a:lnTo>
                  <a:close/>
                </a:path>
              </a:pathLst>
            </a:custGeom>
            <a:solidFill>
              <a:sysClr val="window" lastClr="FFFFFF">
                <a:lumMod val="85000"/>
              </a:sys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27" name="Freeform 17"/>
            <p:cNvSpPr/>
            <p:nvPr/>
          </p:nvSpPr>
          <p:spPr bwMode="auto">
            <a:xfrm>
              <a:off x="5848351" y="3763963"/>
              <a:ext cx="500063" cy="234950"/>
            </a:xfrm>
            <a:custGeom>
              <a:avLst/>
              <a:gdLst>
                <a:gd name="T0" fmla="*/ 527 w 631"/>
                <a:gd name="T1" fmla="*/ 0 h 295"/>
                <a:gd name="T2" fmla="*/ 631 w 631"/>
                <a:gd name="T3" fmla="*/ 140 h 295"/>
                <a:gd name="T4" fmla="*/ 527 w 631"/>
                <a:gd name="T5" fmla="*/ 262 h 295"/>
                <a:gd name="T6" fmla="*/ 510 w 631"/>
                <a:gd name="T7" fmla="*/ 205 h 295"/>
                <a:gd name="T8" fmla="*/ 486 w 631"/>
                <a:gd name="T9" fmla="*/ 146 h 295"/>
                <a:gd name="T10" fmla="*/ 386 w 631"/>
                <a:gd name="T11" fmla="*/ 166 h 295"/>
                <a:gd name="T12" fmla="*/ 459 w 631"/>
                <a:gd name="T13" fmla="*/ 295 h 295"/>
                <a:gd name="T14" fmla="*/ 252 w 631"/>
                <a:gd name="T15" fmla="*/ 189 h 295"/>
                <a:gd name="T16" fmla="*/ 0 w 631"/>
                <a:gd name="T17" fmla="*/ 228 h 295"/>
                <a:gd name="T18" fmla="*/ 140 w 631"/>
                <a:gd name="T19" fmla="*/ 42 h 295"/>
                <a:gd name="T20" fmla="*/ 291 w 631"/>
                <a:gd name="T21" fmla="*/ 42 h 295"/>
                <a:gd name="T22" fmla="*/ 527 w 631"/>
                <a:gd name="T2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1" h="295">
                  <a:moveTo>
                    <a:pt x="527" y="0"/>
                  </a:moveTo>
                  <a:lnTo>
                    <a:pt x="631" y="140"/>
                  </a:lnTo>
                  <a:lnTo>
                    <a:pt x="527" y="262"/>
                  </a:lnTo>
                  <a:lnTo>
                    <a:pt x="510" y="205"/>
                  </a:lnTo>
                  <a:lnTo>
                    <a:pt x="486" y="146"/>
                  </a:lnTo>
                  <a:lnTo>
                    <a:pt x="386" y="166"/>
                  </a:lnTo>
                  <a:lnTo>
                    <a:pt x="459" y="295"/>
                  </a:lnTo>
                  <a:lnTo>
                    <a:pt x="252" y="189"/>
                  </a:lnTo>
                  <a:lnTo>
                    <a:pt x="0" y="228"/>
                  </a:lnTo>
                  <a:lnTo>
                    <a:pt x="140" y="42"/>
                  </a:lnTo>
                  <a:lnTo>
                    <a:pt x="291" y="42"/>
                  </a:lnTo>
                  <a:lnTo>
                    <a:pt x="527" y="0"/>
                  </a:lnTo>
                  <a:close/>
                </a:path>
              </a:pathLst>
            </a:custGeom>
            <a:solidFill>
              <a:srgbClr val="E8D5B7">
                <a:lumMod val="90000"/>
              </a:srgb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28" name="Freeform 18"/>
            <p:cNvSpPr/>
            <p:nvPr/>
          </p:nvSpPr>
          <p:spPr bwMode="auto">
            <a:xfrm>
              <a:off x="4779963" y="3452813"/>
              <a:ext cx="1204913" cy="565150"/>
            </a:xfrm>
            <a:custGeom>
              <a:avLst/>
              <a:gdLst>
                <a:gd name="T0" fmla="*/ 205 w 1517"/>
                <a:gd name="T1" fmla="*/ 6 h 713"/>
                <a:gd name="T2" fmla="*/ 236 w 1517"/>
                <a:gd name="T3" fmla="*/ 27 h 713"/>
                <a:gd name="T4" fmla="*/ 291 w 1517"/>
                <a:gd name="T5" fmla="*/ 58 h 713"/>
                <a:gd name="T6" fmla="*/ 361 w 1517"/>
                <a:gd name="T7" fmla="*/ 95 h 713"/>
                <a:gd name="T8" fmla="*/ 441 w 1517"/>
                <a:gd name="T9" fmla="*/ 138 h 713"/>
                <a:gd name="T10" fmla="*/ 527 w 1517"/>
                <a:gd name="T11" fmla="*/ 182 h 713"/>
                <a:gd name="T12" fmla="*/ 612 w 1517"/>
                <a:gd name="T13" fmla="*/ 227 h 713"/>
                <a:gd name="T14" fmla="*/ 691 w 1517"/>
                <a:gd name="T15" fmla="*/ 266 h 713"/>
                <a:gd name="T16" fmla="*/ 760 w 1517"/>
                <a:gd name="T17" fmla="*/ 300 h 713"/>
                <a:gd name="T18" fmla="*/ 809 w 1517"/>
                <a:gd name="T19" fmla="*/ 326 h 713"/>
                <a:gd name="T20" fmla="*/ 837 w 1517"/>
                <a:gd name="T21" fmla="*/ 340 h 713"/>
                <a:gd name="T22" fmla="*/ 1517 w 1517"/>
                <a:gd name="T23" fmla="*/ 401 h 713"/>
                <a:gd name="T24" fmla="*/ 1491 w 1517"/>
                <a:gd name="T25" fmla="*/ 702 h 713"/>
                <a:gd name="T26" fmla="*/ 1452 w 1517"/>
                <a:gd name="T27" fmla="*/ 704 h 713"/>
                <a:gd name="T28" fmla="*/ 1382 w 1517"/>
                <a:gd name="T29" fmla="*/ 707 h 713"/>
                <a:gd name="T30" fmla="*/ 1289 w 1517"/>
                <a:gd name="T31" fmla="*/ 710 h 713"/>
                <a:gd name="T32" fmla="*/ 1182 w 1517"/>
                <a:gd name="T33" fmla="*/ 713 h 713"/>
                <a:gd name="T34" fmla="*/ 1070 w 1517"/>
                <a:gd name="T35" fmla="*/ 711 h 713"/>
                <a:gd name="T36" fmla="*/ 960 w 1517"/>
                <a:gd name="T37" fmla="*/ 708 h 713"/>
                <a:gd name="T38" fmla="*/ 862 w 1517"/>
                <a:gd name="T39" fmla="*/ 700 h 713"/>
                <a:gd name="T40" fmla="*/ 783 w 1517"/>
                <a:gd name="T41" fmla="*/ 688 h 713"/>
                <a:gd name="T42" fmla="*/ 725 w 1517"/>
                <a:gd name="T43" fmla="*/ 668 h 713"/>
                <a:gd name="T44" fmla="*/ 656 w 1517"/>
                <a:gd name="T45" fmla="*/ 641 h 713"/>
                <a:gd name="T46" fmla="*/ 573 w 1517"/>
                <a:gd name="T47" fmla="*/ 612 h 713"/>
                <a:gd name="T48" fmla="*/ 485 w 1517"/>
                <a:gd name="T49" fmla="*/ 581 h 713"/>
                <a:gd name="T50" fmla="*/ 395 w 1517"/>
                <a:gd name="T51" fmla="*/ 550 h 713"/>
                <a:gd name="T52" fmla="*/ 311 w 1517"/>
                <a:gd name="T53" fmla="*/ 520 h 713"/>
                <a:gd name="T54" fmla="*/ 239 w 1517"/>
                <a:gd name="T55" fmla="*/ 495 h 713"/>
                <a:gd name="T56" fmla="*/ 185 w 1517"/>
                <a:gd name="T57" fmla="*/ 477 h 713"/>
                <a:gd name="T58" fmla="*/ 154 w 1517"/>
                <a:gd name="T59" fmla="*/ 468 h 713"/>
                <a:gd name="T60" fmla="*/ 148 w 1517"/>
                <a:gd name="T61" fmla="*/ 466 h 713"/>
                <a:gd name="T62" fmla="*/ 129 w 1517"/>
                <a:gd name="T63" fmla="*/ 458 h 713"/>
                <a:gd name="T64" fmla="*/ 98 w 1517"/>
                <a:gd name="T65" fmla="*/ 441 h 713"/>
                <a:gd name="T66" fmla="*/ 62 w 1517"/>
                <a:gd name="T67" fmla="*/ 409 h 713"/>
                <a:gd name="T68" fmla="*/ 30 w 1517"/>
                <a:gd name="T69" fmla="*/ 360 h 713"/>
                <a:gd name="T70" fmla="*/ 6 w 1517"/>
                <a:gd name="T71" fmla="*/ 291 h 713"/>
                <a:gd name="T72" fmla="*/ 0 w 1517"/>
                <a:gd name="T73" fmla="*/ 207 h 713"/>
                <a:gd name="T74" fmla="*/ 19 w 1517"/>
                <a:gd name="T75" fmla="*/ 141 h 713"/>
                <a:gd name="T76" fmla="*/ 53 w 1517"/>
                <a:gd name="T77" fmla="*/ 90 h 713"/>
                <a:gd name="T78" fmla="*/ 95 w 1517"/>
                <a:gd name="T79" fmla="*/ 51 h 713"/>
                <a:gd name="T80" fmla="*/ 138 w 1517"/>
                <a:gd name="T81" fmla="*/ 25 h 713"/>
                <a:gd name="T82" fmla="*/ 174 w 1517"/>
                <a:gd name="T83" fmla="*/ 8 h 713"/>
                <a:gd name="T84" fmla="*/ 196 w 1517"/>
                <a:gd name="T8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7" h="713">
                  <a:moveTo>
                    <a:pt x="199" y="0"/>
                  </a:moveTo>
                  <a:lnTo>
                    <a:pt x="205" y="6"/>
                  </a:lnTo>
                  <a:lnTo>
                    <a:pt x="218" y="16"/>
                  </a:lnTo>
                  <a:lnTo>
                    <a:pt x="236" y="27"/>
                  </a:lnTo>
                  <a:lnTo>
                    <a:pt x="261" y="41"/>
                  </a:lnTo>
                  <a:lnTo>
                    <a:pt x="291" y="58"/>
                  </a:lnTo>
                  <a:lnTo>
                    <a:pt x="323" y="76"/>
                  </a:lnTo>
                  <a:lnTo>
                    <a:pt x="361" y="95"/>
                  </a:lnTo>
                  <a:lnTo>
                    <a:pt x="399" y="117"/>
                  </a:lnTo>
                  <a:lnTo>
                    <a:pt x="441" y="138"/>
                  </a:lnTo>
                  <a:lnTo>
                    <a:pt x="483" y="160"/>
                  </a:lnTo>
                  <a:lnTo>
                    <a:pt x="527" y="182"/>
                  </a:lnTo>
                  <a:lnTo>
                    <a:pt x="570" y="205"/>
                  </a:lnTo>
                  <a:lnTo>
                    <a:pt x="612" y="227"/>
                  </a:lnTo>
                  <a:lnTo>
                    <a:pt x="652" y="247"/>
                  </a:lnTo>
                  <a:lnTo>
                    <a:pt x="691" y="266"/>
                  </a:lnTo>
                  <a:lnTo>
                    <a:pt x="727" y="284"/>
                  </a:lnTo>
                  <a:lnTo>
                    <a:pt x="760" y="300"/>
                  </a:lnTo>
                  <a:lnTo>
                    <a:pt x="788" y="314"/>
                  </a:lnTo>
                  <a:lnTo>
                    <a:pt x="809" y="326"/>
                  </a:lnTo>
                  <a:lnTo>
                    <a:pt x="826" y="334"/>
                  </a:lnTo>
                  <a:lnTo>
                    <a:pt x="837" y="340"/>
                  </a:lnTo>
                  <a:lnTo>
                    <a:pt x="842" y="342"/>
                  </a:lnTo>
                  <a:lnTo>
                    <a:pt x="1517" y="401"/>
                  </a:lnTo>
                  <a:lnTo>
                    <a:pt x="1497" y="702"/>
                  </a:lnTo>
                  <a:lnTo>
                    <a:pt x="1491" y="702"/>
                  </a:lnTo>
                  <a:lnTo>
                    <a:pt x="1477" y="702"/>
                  </a:lnTo>
                  <a:lnTo>
                    <a:pt x="1452" y="704"/>
                  </a:lnTo>
                  <a:lnTo>
                    <a:pt x="1421" y="705"/>
                  </a:lnTo>
                  <a:lnTo>
                    <a:pt x="1382" y="707"/>
                  </a:lnTo>
                  <a:lnTo>
                    <a:pt x="1339" y="708"/>
                  </a:lnTo>
                  <a:lnTo>
                    <a:pt x="1289" y="710"/>
                  </a:lnTo>
                  <a:lnTo>
                    <a:pt x="1238" y="711"/>
                  </a:lnTo>
                  <a:lnTo>
                    <a:pt x="1182" y="713"/>
                  </a:lnTo>
                  <a:lnTo>
                    <a:pt x="1126" y="713"/>
                  </a:lnTo>
                  <a:lnTo>
                    <a:pt x="1070" y="711"/>
                  </a:lnTo>
                  <a:lnTo>
                    <a:pt x="1014" y="711"/>
                  </a:lnTo>
                  <a:lnTo>
                    <a:pt x="960" y="708"/>
                  </a:lnTo>
                  <a:lnTo>
                    <a:pt x="909" y="705"/>
                  </a:lnTo>
                  <a:lnTo>
                    <a:pt x="862" y="700"/>
                  </a:lnTo>
                  <a:lnTo>
                    <a:pt x="820" y="694"/>
                  </a:lnTo>
                  <a:lnTo>
                    <a:pt x="783" y="688"/>
                  </a:lnTo>
                  <a:lnTo>
                    <a:pt x="753" y="679"/>
                  </a:lnTo>
                  <a:lnTo>
                    <a:pt x="725" y="668"/>
                  </a:lnTo>
                  <a:lnTo>
                    <a:pt x="693" y="655"/>
                  </a:lnTo>
                  <a:lnTo>
                    <a:pt x="656" y="641"/>
                  </a:lnTo>
                  <a:lnTo>
                    <a:pt x="615" y="627"/>
                  </a:lnTo>
                  <a:lnTo>
                    <a:pt x="573" y="612"/>
                  </a:lnTo>
                  <a:lnTo>
                    <a:pt x="530" y="596"/>
                  </a:lnTo>
                  <a:lnTo>
                    <a:pt x="485" y="581"/>
                  </a:lnTo>
                  <a:lnTo>
                    <a:pt x="440" y="565"/>
                  </a:lnTo>
                  <a:lnTo>
                    <a:pt x="395" y="550"/>
                  </a:lnTo>
                  <a:lnTo>
                    <a:pt x="351" y="534"/>
                  </a:lnTo>
                  <a:lnTo>
                    <a:pt x="311" y="520"/>
                  </a:lnTo>
                  <a:lnTo>
                    <a:pt x="274" y="508"/>
                  </a:lnTo>
                  <a:lnTo>
                    <a:pt x="239" y="495"/>
                  </a:lnTo>
                  <a:lnTo>
                    <a:pt x="208" y="486"/>
                  </a:lnTo>
                  <a:lnTo>
                    <a:pt x="185" y="477"/>
                  </a:lnTo>
                  <a:lnTo>
                    <a:pt x="166" y="471"/>
                  </a:lnTo>
                  <a:lnTo>
                    <a:pt x="154" y="468"/>
                  </a:lnTo>
                  <a:lnTo>
                    <a:pt x="151" y="466"/>
                  </a:lnTo>
                  <a:lnTo>
                    <a:pt x="148" y="466"/>
                  </a:lnTo>
                  <a:lnTo>
                    <a:pt x="140" y="463"/>
                  </a:lnTo>
                  <a:lnTo>
                    <a:pt x="129" y="458"/>
                  </a:lnTo>
                  <a:lnTo>
                    <a:pt x="115" y="450"/>
                  </a:lnTo>
                  <a:lnTo>
                    <a:pt x="98" y="441"/>
                  </a:lnTo>
                  <a:lnTo>
                    <a:pt x="81" y="427"/>
                  </a:lnTo>
                  <a:lnTo>
                    <a:pt x="62" y="409"/>
                  </a:lnTo>
                  <a:lnTo>
                    <a:pt x="45" y="387"/>
                  </a:lnTo>
                  <a:lnTo>
                    <a:pt x="30" y="360"/>
                  </a:lnTo>
                  <a:lnTo>
                    <a:pt x="16" y="328"/>
                  </a:lnTo>
                  <a:lnTo>
                    <a:pt x="6" y="291"/>
                  </a:lnTo>
                  <a:lnTo>
                    <a:pt x="0" y="245"/>
                  </a:lnTo>
                  <a:lnTo>
                    <a:pt x="0" y="207"/>
                  </a:lnTo>
                  <a:lnTo>
                    <a:pt x="6" y="172"/>
                  </a:lnTo>
                  <a:lnTo>
                    <a:pt x="19" y="141"/>
                  </a:lnTo>
                  <a:lnTo>
                    <a:pt x="34" y="115"/>
                  </a:lnTo>
                  <a:lnTo>
                    <a:pt x="53" y="90"/>
                  </a:lnTo>
                  <a:lnTo>
                    <a:pt x="73" y="70"/>
                  </a:lnTo>
                  <a:lnTo>
                    <a:pt x="95" y="51"/>
                  </a:lnTo>
                  <a:lnTo>
                    <a:pt x="117" y="37"/>
                  </a:lnTo>
                  <a:lnTo>
                    <a:pt x="138" y="25"/>
                  </a:lnTo>
                  <a:lnTo>
                    <a:pt x="157" y="16"/>
                  </a:lnTo>
                  <a:lnTo>
                    <a:pt x="174" y="8"/>
                  </a:lnTo>
                  <a:lnTo>
                    <a:pt x="188" y="3"/>
                  </a:lnTo>
                  <a:lnTo>
                    <a:pt x="196" y="0"/>
                  </a:lnTo>
                  <a:lnTo>
                    <a:pt x="199" y="0"/>
                  </a:lnTo>
                  <a:close/>
                </a:path>
              </a:pathLst>
            </a:custGeom>
            <a:solidFill>
              <a:srgbClr val="596273"/>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29" name="Freeform 19"/>
            <p:cNvSpPr/>
            <p:nvPr/>
          </p:nvSpPr>
          <p:spPr bwMode="auto">
            <a:xfrm>
              <a:off x="4848226" y="2309813"/>
              <a:ext cx="860425" cy="963613"/>
            </a:xfrm>
            <a:custGeom>
              <a:avLst/>
              <a:gdLst>
                <a:gd name="T0" fmla="*/ 585 w 1083"/>
                <a:gd name="T1" fmla="*/ 0 h 1216"/>
                <a:gd name="T2" fmla="*/ 655 w 1083"/>
                <a:gd name="T3" fmla="*/ 6 h 1216"/>
                <a:gd name="T4" fmla="*/ 722 w 1083"/>
                <a:gd name="T5" fmla="*/ 22 h 1216"/>
                <a:gd name="T6" fmla="*/ 784 w 1083"/>
                <a:gd name="T7" fmla="*/ 45 h 1216"/>
                <a:gd name="T8" fmla="*/ 841 w 1083"/>
                <a:gd name="T9" fmla="*/ 75 h 1216"/>
                <a:gd name="T10" fmla="*/ 892 w 1083"/>
                <a:gd name="T11" fmla="*/ 110 h 1216"/>
                <a:gd name="T12" fmla="*/ 939 w 1083"/>
                <a:gd name="T13" fmla="*/ 152 h 1216"/>
                <a:gd name="T14" fmla="*/ 979 w 1083"/>
                <a:gd name="T15" fmla="*/ 200 h 1216"/>
                <a:gd name="T16" fmla="*/ 1014 w 1083"/>
                <a:gd name="T17" fmla="*/ 253 h 1216"/>
                <a:gd name="T18" fmla="*/ 1042 w 1083"/>
                <a:gd name="T19" fmla="*/ 311 h 1216"/>
                <a:gd name="T20" fmla="*/ 1063 w 1083"/>
                <a:gd name="T21" fmla="*/ 373 h 1216"/>
                <a:gd name="T22" fmla="*/ 1077 w 1083"/>
                <a:gd name="T23" fmla="*/ 438 h 1216"/>
                <a:gd name="T24" fmla="*/ 1083 w 1083"/>
                <a:gd name="T25" fmla="*/ 508 h 1216"/>
                <a:gd name="T26" fmla="*/ 1082 w 1083"/>
                <a:gd name="T27" fmla="*/ 581 h 1216"/>
                <a:gd name="T28" fmla="*/ 1074 w 1083"/>
                <a:gd name="T29" fmla="*/ 657 h 1216"/>
                <a:gd name="T30" fmla="*/ 1059 w 1083"/>
                <a:gd name="T31" fmla="*/ 727 h 1216"/>
                <a:gd name="T32" fmla="*/ 1037 w 1083"/>
                <a:gd name="T33" fmla="*/ 795 h 1216"/>
                <a:gd name="T34" fmla="*/ 1009 w 1083"/>
                <a:gd name="T35" fmla="*/ 859 h 1216"/>
                <a:gd name="T36" fmla="*/ 976 w 1083"/>
                <a:gd name="T37" fmla="*/ 921 h 1216"/>
                <a:gd name="T38" fmla="*/ 939 w 1083"/>
                <a:gd name="T39" fmla="*/ 978 h 1216"/>
                <a:gd name="T40" fmla="*/ 897 w 1083"/>
                <a:gd name="T41" fmla="*/ 1030 h 1216"/>
                <a:gd name="T42" fmla="*/ 852 w 1083"/>
                <a:gd name="T43" fmla="*/ 1078 h 1216"/>
                <a:gd name="T44" fmla="*/ 802 w 1083"/>
                <a:gd name="T45" fmla="*/ 1118 h 1216"/>
                <a:gd name="T46" fmla="*/ 750 w 1083"/>
                <a:gd name="T47" fmla="*/ 1154 h 1216"/>
                <a:gd name="T48" fmla="*/ 694 w 1083"/>
                <a:gd name="T49" fmla="*/ 1182 h 1216"/>
                <a:gd name="T50" fmla="*/ 635 w 1083"/>
                <a:gd name="T51" fmla="*/ 1202 h 1216"/>
                <a:gd name="T52" fmla="*/ 574 w 1083"/>
                <a:gd name="T53" fmla="*/ 1213 h 1216"/>
                <a:gd name="T54" fmla="*/ 512 w 1083"/>
                <a:gd name="T55" fmla="*/ 1216 h 1216"/>
                <a:gd name="T56" fmla="*/ 448 w 1083"/>
                <a:gd name="T57" fmla="*/ 1210 h 1216"/>
                <a:gd name="T58" fmla="*/ 388 w 1083"/>
                <a:gd name="T59" fmla="*/ 1196 h 1216"/>
                <a:gd name="T60" fmla="*/ 330 w 1083"/>
                <a:gd name="T61" fmla="*/ 1176 h 1216"/>
                <a:gd name="T62" fmla="*/ 278 w 1083"/>
                <a:gd name="T63" fmla="*/ 1148 h 1216"/>
                <a:gd name="T64" fmla="*/ 228 w 1083"/>
                <a:gd name="T65" fmla="*/ 1115 h 1216"/>
                <a:gd name="T66" fmla="*/ 183 w 1083"/>
                <a:gd name="T67" fmla="*/ 1076 h 1216"/>
                <a:gd name="T68" fmla="*/ 141 w 1083"/>
                <a:gd name="T69" fmla="*/ 1031 h 1216"/>
                <a:gd name="T70" fmla="*/ 105 w 1083"/>
                <a:gd name="T71" fmla="*/ 983 h 1216"/>
                <a:gd name="T72" fmla="*/ 73 w 1083"/>
                <a:gd name="T73" fmla="*/ 932 h 1216"/>
                <a:gd name="T74" fmla="*/ 45 w 1083"/>
                <a:gd name="T75" fmla="*/ 870 h 1216"/>
                <a:gd name="T76" fmla="*/ 23 w 1083"/>
                <a:gd name="T77" fmla="*/ 803 h 1216"/>
                <a:gd name="T78" fmla="*/ 7 w 1083"/>
                <a:gd name="T79" fmla="*/ 735 h 1216"/>
                <a:gd name="T80" fmla="*/ 0 w 1083"/>
                <a:gd name="T81" fmla="*/ 663 h 1216"/>
                <a:gd name="T82" fmla="*/ 0 w 1083"/>
                <a:gd name="T83" fmla="*/ 590 h 1216"/>
                <a:gd name="T84" fmla="*/ 9 w 1083"/>
                <a:gd name="T85" fmla="*/ 516 h 1216"/>
                <a:gd name="T86" fmla="*/ 26 w 1083"/>
                <a:gd name="T87" fmla="*/ 441 h 1216"/>
                <a:gd name="T88" fmla="*/ 51 w 1083"/>
                <a:gd name="T89" fmla="*/ 370 h 1216"/>
                <a:gd name="T90" fmla="*/ 82 w 1083"/>
                <a:gd name="T91" fmla="*/ 305 h 1216"/>
                <a:gd name="T92" fmla="*/ 121 w 1083"/>
                <a:gd name="T93" fmla="*/ 244 h 1216"/>
                <a:gd name="T94" fmla="*/ 164 w 1083"/>
                <a:gd name="T95" fmla="*/ 188 h 1216"/>
                <a:gd name="T96" fmla="*/ 214 w 1083"/>
                <a:gd name="T97" fmla="*/ 140 h 1216"/>
                <a:gd name="T98" fmla="*/ 268 w 1083"/>
                <a:gd name="T99" fmla="*/ 96 h 1216"/>
                <a:gd name="T100" fmla="*/ 326 w 1083"/>
                <a:gd name="T101" fmla="*/ 61 h 1216"/>
                <a:gd name="T102" fmla="*/ 388 w 1083"/>
                <a:gd name="T103" fmla="*/ 33 h 1216"/>
                <a:gd name="T104" fmla="*/ 452 w 1083"/>
                <a:gd name="T105" fmla="*/ 14 h 1216"/>
                <a:gd name="T106" fmla="*/ 518 w 1083"/>
                <a:gd name="T107" fmla="*/ 2 h 1216"/>
                <a:gd name="T108" fmla="*/ 585 w 1083"/>
                <a:gd name="T109"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3" h="1216">
                  <a:moveTo>
                    <a:pt x="585" y="0"/>
                  </a:moveTo>
                  <a:lnTo>
                    <a:pt x="655" y="6"/>
                  </a:lnTo>
                  <a:lnTo>
                    <a:pt x="722" y="22"/>
                  </a:lnTo>
                  <a:lnTo>
                    <a:pt x="784" y="45"/>
                  </a:lnTo>
                  <a:lnTo>
                    <a:pt x="841" y="75"/>
                  </a:lnTo>
                  <a:lnTo>
                    <a:pt x="892" y="110"/>
                  </a:lnTo>
                  <a:lnTo>
                    <a:pt x="939" y="152"/>
                  </a:lnTo>
                  <a:lnTo>
                    <a:pt x="979" y="200"/>
                  </a:lnTo>
                  <a:lnTo>
                    <a:pt x="1014" y="253"/>
                  </a:lnTo>
                  <a:lnTo>
                    <a:pt x="1042" y="311"/>
                  </a:lnTo>
                  <a:lnTo>
                    <a:pt x="1063" y="373"/>
                  </a:lnTo>
                  <a:lnTo>
                    <a:pt x="1077" y="438"/>
                  </a:lnTo>
                  <a:lnTo>
                    <a:pt x="1083" y="508"/>
                  </a:lnTo>
                  <a:lnTo>
                    <a:pt x="1082" y="581"/>
                  </a:lnTo>
                  <a:lnTo>
                    <a:pt x="1074" y="657"/>
                  </a:lnTo>
                  <a:lnTo>
                    <a:pt x="1059" y="727"/>
                  </a:lnTo>
                  <a:lnTo>
                    <a:pt x="1037" y="795"/>
                  </a:lnTo>
                  <a:lnTo>
                    <a:pt x="1009" y="859"/>
                  </a:lnTo>
                  <a:lnTo>
                    <a:pt x="976" y="921"/>
                  </a:lnTo>
                  <a:lnTo>
                    <a:pt x="939" y="978"/>
                  </a:lnTo>
                  <a:lnTo>
                    <a:pt x="897" y="1030"/>
                  </a:lnTo>
                  <a:lnTo>
                    <a:pt x="852" y="1078"/>
                  </a:lnTo>
                  <a:lnTo>
                    <a:pt x="802" y="1118"/>
                  </a:lnTo>
                  <a:lnTo>
                    <a:pt x="750" y="1154"/>
                  </a:lnTo>
                  <a:lnTo>
                    <a:pt x="694" y="1182"/>
                  </a:lnTo>
                  <a:lnTo>
                    <a:pt x="635" y="1202"/>
                  </a:lnTo>
                  <a:lnTo>
                    <a:pt x="574" y="1213"/>
                  </a:lnTo>
                  <a:lnTo>
                    <a:pt x="512" y="1216"/>
                  </a:lnTo>
                  <a:lnTo>
                    <a:pt x="448" y="1210"/>
                  </a:lnTo>
                  <a:lnTo>
                    <a:pt x="388" y="1196"/>
                  </a:lnTo>
                  <a:lnTo>
                    <a:pt x="330" y="1176"/>
                  </a:lnTo>
                  <a:lnTo>
                    <a:pt x="278" y="1148"/>
                  </a:lnTo>
                  <a:lnTo>
                    <a:pt x="228" y="1115"/>
                  </a:lnTo>
                  <a:lnTo>
                    <a:pt x="183" y="1076"/>
                  </a:lnTo>
                  <a:lnTo>
                    <a:pt x="141" y="1031"/>
                  </a:lnTo>
                  <a:lnTo>
                    <a:pt x="105" y="983"/>
                  </a:lnTo>
                  <a:lnTo>
                    <a:pt x="73" y="932"/>
                  </a:lnTo>
                  <a:lnTo>
                    <a:pt x="45" y="870"/>
                  </a:lnTo>
                  <a:lnTo>
                    <a:pt x="23" y="803"/>
                  </a:lnTo>
                  <a:lnTo>
                    <a:pt x="7" y="735"/>
                  </a:lnTo>
                  <a:lnTo>
                    <a:pt x="0" y="663"/>
                  </a:lnTo>
                  <a:lnTo>
                    <a:pt x="0" y="590"/>
                  </a:lnTo>
                  <a:lnTo>
                    <a:pt x="9" y="516"/>
                  </a:lnTo>
                  <a:lnTo>
                    <a:pt x="26" y="441"/>
                  </a:lnTo>
                  <a:lnTo>
                    <a:pt x="51" y="370"/>
                  </a:lnTo>
                  <a:lnTo>
                    <a:pt x="82" y="305"/>
                  </a:lnTo>
                  <a:lnTo>
                    <a:pt x="121" y="244"/>
                  </a:lnTo>
                  <a:lnTo>
                    <a:pt x="164" y="188"/>
                  </a:lnTo>
                  <a:lnTo>
                    <a:pt x="214" y="140"/>
                  </a:lnTo>
                  <a:lnTo>
                    <a:pt x="268" y="96"/>
                  </a:lnTo>
                  <a:lnTo>
                    <a:pt x="326" y="61"/>
                  </a:lnTo>
                  <a:lnTo>
                    <a:pt x="388" y="33"/>
                  </a:lnTo>
                  <a:lnTo>
                    <a:pt x="452" y="14"/>
                  </a:lnTo>
                  <a:lnTo>
                    <a:pt x="518" y="2"/>
                  </a:lnTo>
                  <a:lnTo>
                    <a:pt x="585" y="0"/>
                  </a:lnTo>
                  <a:close/>
                </a:path>
              </a:pathLst>
            </a:custGeom>
            <a:solidFill>
              <a:srgbClr val="E8D5B7"/>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30" name="Freeform 20"/>
            <p:cNvSpPr/>
            <p:nvPr/>
          </p:nvSpPr>
          <p:spPr bwMode="auto">
            <a:xfrm>
              <a:off x="4832064" y="2240266"/>
              <a:ext cx="902274" cy="837596"/>
            </a:xfrm>
            <a:custGeom>
              <a:avLst/>
              <a:gdLst>
                <a:gd name="T0" fmla="*/ 521 w 1115"/>
                <a:gd name="T1" fmla="*/ 0 h 1037"/>
                <a:gd name="T2" fmla="*/ 634 w 1115"/>
                <a:gd name="T3" fmla="*/ 20 h 1037"/>
                <a:gd name="T4" fmla="*/ 784 w 1115"/>
                <a:gd name="T5" fmla="*/ 65 h 1037"/>
                <a:gd name="T6" fmla="*/ 901 w 1115"/>
                <a:gd name="T7" fmla="*/ 100 h 1037"/>
                <a:gd name="T8" fmla="*/ 989 w 1115"/>
                <a:gd name="T9" fmla="*/ 128 h 1037"/>
                <a:gd name="T10" fmla="*/ 1052 w 1115"/>
                <a:gd name="T11" fmla="*/ 149 h 1037"/>
                <a:gd name="T12" fmla="*/ 1090 w 1115"/>
                <a:gd name="T13" fmla="*/ 161 h 1037"/>
                <a:gd name="T14" fmla="*/ 1107 w 1115"/>
                <a:gd name="T15" fmla="*/ 169 h 1037"/>
                <a:gd name="T16" fmla="*/ 1111 w 1115"/>
                <a:gd name="T17" fmla="*/ 173 h 1037"/>
                <a:gd name="T18" fmla="*/ 1112 w 1115"/>
                <a:gd name="T19" fmla="*/ 205 h 1037"/>
                <a:gd name="T20" fmla="*/ 1115 w 1115"/>
                <a:gd name="T21" fmla="*/ 257 h 1037"/>
                <a:gd name="T22" fmla="*/ 1115 w 1115"/>
                <a:gd name="T23" fmla="*/ 321 h 1037"/>
                <a:gd name="T24" fmla="*/ 1107 w 1115"/>
                <a:gd name="T25" fmla="*/ 386 h 1037"/>
                <a:gd name="T26" fmla="*/ 1092 w 1115"/>
                <a:gd name="T27" fmla="*/ 442 h 1037"/>
                <a:gd name="T28" fmla="*/ 1066 w 1115"/>
                <a:gd name="T29" fmla="*/ 478 h 1037"/>
                <a:gd name="T30" fmla="*/ 1030 w 1115"/>
                <a:gd name="T31" fmla="*/ 487 h 1037"/>
                <a:gd name="T32" fmla="*/ 980 w 1115"/>
                <a:gd name="T33" fmla="*/ 478 h 1037"/>
                <a:gd name="T34" fmla="*/ 921 w 1115"/>
                <a:gd name="T35" fmla="*/ 458 h 1037"/>
                <a:gd name="T36" fmla="*/ 859 w 1115"/>
                <a:gd name="T37" fmla="*/ 433 h 1037"/>
                <a:gd name="T38" fmla="*/ 795 w 1115"/>
                <a:gd name="T39" fmla="*/ 409 h 1037"/>
                <a:gd name="T40" fmla="*/ 736 w 1115"/>
                <a:gd name="T41" fmla="*/ 394 h 1037"/>
                <a:gd name="T42" fmla="*/ 685 w 1115"/>
                <a:gd name="T43" fmla="*/ 392 h 1037"/>
                <a:gd name="T44" fmla="*/ 646 w 1115"/>
                <a:gd name="T45" fmla="*/ 413 h 1037"/>
                <a:gd name="T46" fmla="*/ 611 w 1115"/>
                <a:gd name="T47" fmla="*/ 468 h 1037"/>
                <a:gd name="T48" fmla="*/ 589 w 1115"/>
                <a:gd name="T49" fmla="*/ 535 h 1037"/>
                <a:gd name="T50" fmla="*/ 576 w 1115"/>
                <a:gd name="T51" fmla="*/ 602 h 1037"/>
                <a:gd name="T52" fmla="*/ 570 w 1115"/>
                <a:gd name="T53" fmla="*/ 659 h 1037"/>
                <a:gd name="T54" fmla="*/ 566 w 1115"/>
                <a:gd name="T55" fmla="*/ 697 h 1037"/>
                <a:gd name="T56" fmla="*/ 556 w 1115"/>
                <a:gd name="T57" fmla="*/ 705 h 1037"/>
                <a:gd name="T58" fmla="*/ 544 w 1115"/>
                <a:gd name="T59" fmla="*/ 687 h 1037"/>
                <a:gd name="T60" fmla="*/ 525 w 1115"/>
                <a:gd name="T61" fmla="*/ 659 h 1037"/>
                <a:gd name="T62" fmla="*/ 499 w 1115"/>
                <a:gd name="T63" fmla="*/ 632 h 1037"/>
                <a:gd name="T64" fmla="*/ 457 w 1115"/>
                <a:gd name="T65" fmla="*/ 616 h 1037"/>
                <a:gd name="T66" fmla="*/ 409 w 1115"/>
                <a:gd name="T67" fmla="*/ 624 h 1037"/>
                <a:gd name="T68" fmla="*/ 371 w 1115"/>
                <a:gd name="T69" fmla="*/ 656 h 1037"/>
                <a:gd name="T70" fmla="*/ 339 w 1115"/>
                <a:gd name="T71" fmla="*/ 708 h 1037"/>
                <a:gd name="T72" fmla="*/ 311 w 1115"/>
                <a:gd name="T73" fmla="*/ 771 h 1037"/>
                <a:gd name="T74" fmla="*/ 283 w 1115"/>
                <a:gd name="T75" fmla="*/ 838 h 1037"/>
                <a:gd name="T76" fmla="*/ 252 w 1115"/>
                <a:gd name="T77" fmla="*/ 902 h 1037"/>
                <a:gd name="T78" fmla="*/ 215 w 1115"/>
                <a:gd name="T79" fmla="*/ 956 h 1037"/>
                <a:gd name="T80" fmla="*/ 170 w 1115"/>
                <a:gd name="T81" fmla="*/ 1003 h 1037"/>
                <a:gd name="T82" fmla="*/ 137 w 1115"/>
                <a:gd name="T83" fmla="*/ 1027 h 1037"/>
                <a:gd name="T84" fmla="*/ 115 w 1115"/>
                <a:gd name="T85" fmla="*/ 1037 h 1037"/>
                <a:gd name="T86" fmla="*/ 103 w 1115"/>
                <a:gd name="T87" fmla="*/ 1037 h 1037"/>
                <a:gd name="T88" fmla="*/ 97 w 1115"/>
                <a:gd name="T89" fmla="*/ 1034 h 1037"/>
                <a:gd name="T90" fmla="*/ 83 w 1115"/>
                <a:gd name="T91" fmla="*/ 1009 h 1037"/>
                <a:gd name="T92" fmla="*/ 75 w 1115"/>
                <a:gd name="T93" fmla="*/ 995 h 1037"/>
                <a:gd name="T94" fmla="*/ 55 w 1115"/>
                <a:gd name="T95" fmla="*/ 954 h 1037"/>
                <a:gd name="T96" fmla="*/ 31 w 1115"/>
                <a:gd name="T97" fmla="*/ 892 h 1037"/>
                <a:gd name="T98" fmla="*/ 11 w 1115"/>
                <a:gd name="T99" fmla="*/ 813 h 1037"/>
                <a:gd name="T100" fmla="*/ 2 w 1115"/>
                <a:gd name="T101" fmla="*/ 717 h 1037"/>
                <a:gd name="T102" fmla="*/ 2 w 1115"/>
                <a:gd name="T103" fmla="*/ 605 h 1037"/>
                <a:gd name="T104" fmla="*/ 11 w 1115"/>
                <a:gd name="T105" fmla="*/ 517 h 1037"/>
                <a:gd name="T106" fmla="*/ 30 w 1115"/>
                <a:gd name="T107" fmla="*/ 436 h 1037"/>
                <a:gd name="T108" fmla="*/ 56 w 1115"/>
                <a:gd name="T109" fmla="*/ 350 h 1037"/>
                <a:gd name="T110" fmla="*/ 75 w 1115"/>
                <a:gd name="T111" fmla="*/ 302 h 1037"/>
                <a:gd name="T112" fmla="*/ 104 w 1115"/>
                <a:gd name="T113" fmla="*/ 246 h 1037"/>
                <a:gd name="T114" fmla="*/ 143 w 1115"/>
                <a:gd name="T115" fmla="*/ 186 h 1037"/>
                <a:gd name="T116" fmla="*/ 194 w 1115"/>
                <a:gd name="T117" fmla="*/ 127 h 1037"/>
                <a:gd name="T118" fmla="*/ 258 w 1115"/>
                <a:gd name="T119" fmla="*/ 74 h 1037"/>
                <a:gd name="T120" fmla="*/ 333 w 1115"/>
                <a:gd name="T121" fmla="*/ 32 h 1037"/>
                <a:gd name="T122" fmla="*/ 421 w 1115"/>
                <a:gd name="T123" fmla="*/ 6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5" h="1037">
                  <a:moveTo>
                    <a:pt x="469" y="0"/>
                  </a:moveTo>
                  <a:lnTo>
                    <a:pt x="521" y="0"/>
                  </a:lnTo>
                  <a:lnTo>
                    <a:pt x="576" y="6"/>
                  </a:lnTo>
                  <a:lnTo>
                    <a:pt x="634" y="20"/>
                  </a:lnTo>
                  <a:lnTo>
                    <a:pt x="713" y="43"/>
                  </a:lnTo>
                  <a:lnTo>
                    <a:pt x="784" y="65"/>
                  </a:lnTo>
                  <a:lnTo>
                    <a:pt x="847" y="83"/>
                  </a:lnTo>
                  <a:lnTo>
                    <a:pt x="901" y="100"/>
                  </a:lnTo>
                  <a:lnTo>
                    <a:pt x="949" y="114"/>
                  </a:lnTo>
                  <a:lnTo>
                    <a:pt x="989" y="128"/>
                  </a:lnTo>
                  <a:lnTo>
                    <a:pt x="1024" y="139"/>
                  </a:lnTo>
                  <a:lnTo>
                    <a:pt x="1052" y="149"/>
                  </a:lnTo>
                  <a:lnTo>
                    <a:pt x="1073" y="156"/>
                  </a:lnTo>
                  <a:lnTo>
                    <a:pt x="1090" y="161"/>
                  </a:lnTo>
                  <a:lnTo>
                    <a:pt x="1101" y="166"/>
                  </a:lnTo>
                  <a:lnTo>
                    <a:pt x="1107" y="169"/>
                  </a:lnTo>
                  <a:lnTo>
                    <a:pt x="1109" y="169"/>
                  </a:lnTo>
                  <a:lnTo>
                    <a:pt x="1111" y="173"/>
                  </a:lnTo>
                  <a:lnTo>
                    <a:pt x="1111" y="186"/>
                  </a:lnTo>
                  <a:lnTo>
                    <a:pt x="1112" y="205"/>
                  </a:lnTo>
                  <a:lnTo>
                    <a:pt x="1114" y="229"/>
                  </a:lnTo>
                  <a:lnTo>
                    <a:pt x="1115" y="257"/>
                  </a:lnTo>
                  <a:lnTo>
                    <a:pt x="1115" y="288"/>
                  </a:lnTo>
                  <a:lnTo>
                    <a:pt x="1115" y="321"/>
                  </a:lnTo>
                  <a:lnTo>
                    <a:pt x="1112" y="354"/>
                  </a:lnTo>
                  <a:lnTo>
                    <a:pt x="1107" y="386"/>
                  </a:lnTo>
                  <a:lnTo>
                    <a:pt x="1101" y="416"/>
                  </a:lnTo>
                  <a:lnTo>
                    <a:pt x="1092" y="442"/>
                  </a:lnTo>
                  <a:lnTo>
                    <a:pt x="1081" y="464"/>
                  </a:lnTo>
                  <a:lnTo>
                    <a:pt x="1066" y="478"/>
                  </a:lnTo>
                  <a:lnTo>
                    <a:pt x="1050" y="486"/>
                  </a:lnTo>
                  <a:lnTo>
                    <a:pt x="1030" y="487"/>
                  </a:lnTo>
                  <a:lnTo>
                    <a:pt x="1007" y="484"/>
                  </a:lnTo>
                  <a:lnTo>
                    <a:pt x="980" y="478"/>
                  </a:lnTo>
                  <a:lnTo>
                    <a:pt x="952" y="468"/>
                  </a:lnTo>
                  <a:lnTo>
                    <a:pt x="921" y="458"/>
                  </a:lnTo>
                  <a:lnTo>
                    <a:pt x="890" y="445"/>
                  </a:lnTo>
                  <a:lnTo>
                    <a:pt x="859" y="433"/>
                  </a:lnTo>
                  <a:lnTo>
                    <a:pt x="826" y="420"/>
                  </a:lnTo>
                  <a:lnTo>
                    <a:pt x="795" y="409"/>
                  </a:lnTo>
                  <a:lnTo>
                    <a:pt x="764" y="400"/>
                  </a:lnTo>
                  <a:lnTo>
                    <a:pt x="736" y="394"/>
                  </a:lnTo>
                  <a:lnTo>
                    <a:pt x="708" y="391"/>
                  </a:lnTo>
                  <a:lnTo>
                    <a:pt x="685" y="392"/>
                  </a:lnTo>
                  <a:lnTo>
                    <a:pt x="663" y="400"/>
                  </a:lnTo>
                  <a:lnTo>
                    <a:pt x="646" y="413"/>
                  </a:lnTo>
                  <a:lnTo>
                    <a:pt x="626" y="437"/>
                  </a:lnTo>
                  <a:lnTo>
                    <a:pt x="611" y="468"/>
                  </a:lnTo>
                  <a:lnTo>
                    <a:pt x="598" y="501"/>
                  </a:lnTo>
                  <a:lnTo>
                    <a:pt x="589" y="535"/>
                  </a:lnTo>
                  <a:lnTo>
                    <a:pt x="581" y="569"/>
                  </a:lnTo>
                  <a:lnTo>
                    <a:pt x="576" y="602"/>
                  </a:lnTo>
                  <a:lnTo>
                    <a:pt x="573" y="633"/>
                  </a:lnTo>
                  <a:lnTo>
                    <a:pt x="570" y="659"/>
                  </a:lnTo>
                  <a:lnTo>
                    <a:pt x="567" y="681"/>
                  </a:lnTo>
                  <a:lnTo>
                    <a:pt x="566" y="697"/>
                  </a:lnTo>
                  <a:lnTo>
                    <a:pt x="561" y="703"/>
                  </a:lnTo>
                  <a:lnTo>
                    <a:pt x="556" y="705"/>
                  </a:lnTo>
                  <a:lnTo>
                    <a:pt x="550" y="698"/>
                  </a:lnTo>
                  <a:lnTo>
                    <a:pt x="544" y="687"/>
                  </a:lnTo>
                  <a:lnTo>
                    <a:pt x="536" y="675"/>
                  </a:lnTo>
                  <a:lnTo>
                    <a:pt x="525" y="659"/>
                  </a:lnTo>
                  <a:lnTo>
                    <a:pt x="513" y="645"/>
                  </a:lnTo>
                  <a:lnTo>
                    <a:pt x="499" y="632"/>
                  </a:lnTo>
                  <a:lnTo>
                    <a:pt x="480" y="622"/>
                  </a:lnTo>
                  <a:lnTo>
                    <a:pt x="457" y="616"/>
                  </a:lnTo>
                  <a:lnTo>
                    <a:pt x="432" y="616"/>
                  </a:lnTo>
                  <a:lnTo>
                    <a:pt x="409" y="624"/>
                  </a:lnTo>
                  <a:lnTo>
                    <a:pt x="389" y="638"/>
                  </a:lnTo>
                  <a:lnTo>
                    <a:pt x="371" y="656"/>
                  </a:lnTo>
                  <a:lnTo>
                    <a:pt x="354" y="681"/>
                  </a:lnTo>
                  <a:lnTo>
                    <a:pt x="339" y="708"/>
                  </a:lnTo>
                  <a:lnTo>
                    <a:pt x="325" y="739"/>
                  </a:lnTo>
                  <a:lnTo>
                    <a:pt x="311" y="771"/>
                  </a:lnTo>
                  <a:lnTo>
                    <a:pt x="297" y="804"/>
                  </a:lnTo>
                  <a:lnTo>
                    <a:pt x="283" y="838"/>
                  </a:lnTo>
                  <a:lnTo>
                    <a:pt x="267" y="871"/>
                  </a:lnTo>
                  <a:lnTo>
                    <a:pt x="252" y="902"/>
                  </a:lnTo>
                  <a:lnTo>
                    <a:pt x="235" y="931"/>
                  </a:lnTo>
                  <a:lnTo>
                    <a:pt x="215" y="956"/>
                  </a:lnTo>
                  <a:lnTo>
                    <a:pt x="191" y="982"/>
                  </a:lnTo>
                  <a:lnTo>
                    <a:pt x="170" y="1003"/>
                  </a:lnTo>
                  <a:lnTo>
                    <a:pt x="153" y="1018"/>
                  </a:lnTo>
                  <a:lnTo>
                    <a:pt x="137" y="1027"/>
                  </a:lnTo>
                  <a:lnTo>
                    <a:pt x="125" y="1034"/>
                  </a:lnTo>
                  <a:lnTo>
                    <a:pt x="115" y="1037"/>
                  </a:lnTo>
                  <a:lnTo>
                    <a:pt x="107" y="1037"/>
                  </a:lnTo>
                  <a:lnTo>
                    <a:pt x="103" y="1037"/>
                  </a:lnTo>
                  <a:lnTo>
                    <a:pt x="100" y="1035"/>
                  </a:lnTo>
                  <a:lnTo>
                    <a:pt x="97" y="1034"/>
                  </a:lnTo>
                  <a:lnTo>
                    <a:pt x="97" y="1032"/>
                  </a:lnTo>
                  <a:lnTo>
                    <a:pt x="83" y="1009"/>
                  </a:lnTo>
                  <a:lnTo>
                    <a:pt x="81" y="1004"/>
                  </a:lnTo>
                  <a:lnTo>
                    <a:pt x="75" y="995"/>
                  </a:lnTo>
                  <a:lnTo>
                    <a:pt x="66" y="978"/>
                  </a:lnTo>
                  <a:lnTo>
                    <a:pt x="55" y="954"/>
                  </a:lnTo>
                  <a:lnTo>
                    <a:pt x="44" y="927"/>
                  </a:lnTo>
                  <a:lnTo>
                    <a:pt x="31" y="892"/>
                  </a:lnTo>
                  <a:lnTo>
                    <a:pt x="21" y="855"/>
                  </a:lnTo>
                  <a:lnTo>
                    <a:pt x="11" y="813"/>
                  </a:lnTo>
                  <a:lnTo>
                    <a:pt x="5" y="767"/>
                  </a:lnTo>
                  <a:lnTo>
                    <a:pt x="2" y="717"/>
                  </a:lnTo>
                  <a:lnTo>
                    <a:pt x="0" y="656"/>
                  </a:lnTo>
                  <a:lnTo>
                    <a:pt x="2" y="605"/>
                  </a:lnTo>
                  <a:lnTo>
                    <a:pt x="7" y="559"/>
                  </a:lnTo>
                  <a:lnTo>
                    <a:pt x="11" y="517"/>
                  </a:lnTo>
                  <a:lnTo>
                    <a:pt x="19" y="476"/>
                  </a:lnTo>
                  <a:lnTo>
                    <a:pt x="30" y="436"/>
                  </a:lnTo>
                  <a:lnTo>
                    <a:pt x="42" y="396"/>
                  </a:lnTo>
                  <a:lnTo>
                    <a:pt x="56" y="350"/>
                  </a:lnTo>
                  <a:lnTo>
                    <a:pt x="64" y="329"/>
                  </a:lnTo>
                  <a:lnTo>
                    <a:pt x="75" y="302"/>
                  </a:lnTo>
                  <a:lnTo>
                    <a:pt x="87" y="276"/>
                  </a:lnTo>
                  <a:lnTo>
                    <a:pt x="104" y="246"/>
                  </a:lnTo>
                  <a:lnTo>
                    <a:pt x="123" y="217"/>
                  </a:lnTo>
                  <a:lnTo>
                    <a:pt x="143" y="186"/>
                  </a:lnTo>
                  <a:lnTo>
                    <a:pt x="168" y="156"/>
                  </a:lnTo>
                  <a:lnTo>
                    <a:pt x="194" y="127"/>
                  </a:lnTo>
                  <a:lnTo>
                    <a:pt x="226" y="99"/>
                  </a:lnTo>
                  <a:lnTo>
                    <a:pt x="258" y="74"/>
                  </a:lnTo>
                  <a:lnTo>
                    <a:pt x="294" y="51"/>
                  </a:lnTo>
                  <a:lnTo>
                    <a:pt x="333" y="32"/>
                  </a:lnTo>
                  <a:lnTo>
                    <a:pt x="375" y="17"/>
                  </a:lnTo>
                  <a:lnTo>
                    <a:pt x="421" y="6"/>
                  </a:lnTo>
                  <a:lnTo>
                    <a:pt x="469" y="0"/>
                  </a:lnTo>
                  <a:close/>
                </a:path>
              </a:pathLst>
            </a:custGeom>
            <a:solidFill>
              <a:sysClr val="windowText" lastClr="000000">
                <a:lumMod val="85000"/>
                <a:lumOff val="15000"/>
              </a:sys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31" name="Freeform 21"/>
            <p:cNvSpPr/>
            <p:nvPr/>
          </p:nvSpPr>
          <p:spPr bwMode="auto">
            <a:xfrm>
              <a:off x="5113338" y="2659063"/>
              <a:ext cx="149225" cy="219075"/>
            </a:xfrm>
            <a:custGeom>
              <a:avLst/>
              <a:gdLst>
                <a:gd name="T0" fmla="*/ 93 w 187"/>
                <a:gd name="T1" fmla="*/ 0 h 275"/>
                <a:gd name="T2" fmla="*/ 118 w 187"/>
                <a:gd name="T3" fmla="*/ 5 h 275"/>
                <a:gd name="T4" fmla="*/ 141 w 187"/>
                <a:gd name="T5" fmla="*/ 19 h 275"/>
                <a:gd name="T6" fmla="*/ 159 w 187"/>
                <a:gd name="T7" fmla="*/ 41 h 275"/>
                <a:gd name="T8" fmla="*/ 175 w 187"/>
                <a:gd name="T9" fmla="*/ 68 h 275"/>
                <a:gd name="T10" fmla="*/ 184 w 187"/>
                <a:gd name="T11" fmla="*/ 101 h 275"/>
                <a:gd name="T12" fmla="*/ 187 w 187"/>
                <a:gd name="T13" fmla="*/ 137 h 275"/>
                <a:gd name="T14" fmla="*/ 184 w 187"/>
                <a:gd name="T15" fmla="*/ 174 h 275"/>
                <a:gd name="T16" fmla="*/ 175 w 187"/>
                <a:gd name="T17" fmla="*/ 207 h 275"/>
                <a:gd name="T18" fmla="*/ 159 w 187"/>
                <a:gd name="T19" fmla="*/ 235 h 275"/>
                <a:gd name="T20" fmla="*/ 141 w 187"/>
                <a:gd name="T21" fmla="*/ 256 h 275"/>
                <a:gd name="T22" fmla="*/ 118 w 187"/>
                <a:gd name="T23" fmla="*/ 270 h 275"/>
                <a:gd name="T24" fmla="*/ 93 w 187"/>
                <a:gd name="T25" fmla="*/ 275 h 275"/>
                <a:gd name="T26" fmla="*/ 68 w 187"/>
                <a:gd name="T27" fmla="*/ 270 h 275"/>
                <a:gd name="T28" fmla="*/ 46 w 187"/>
                <a:gd name="T29" fmla="*/ 256 h 275"/>
                <a:gd name="T30" fmla="*/ 26 w 187"/>
                <a:gd name="T31" fmla="*/ 235 h 275"/>
                <a:gd name="T32" fmla="*/ 12 w 187"/>
                <a:gd name="T33" fmla="*/ 207 h 275"/>
                <a:gd name="T34" fmla="*/ 3 w 187"/>
                <a:gd name="T35" fmla="*/ 174 h 275"/>
                <a:gd name="T36" fmla="*/ 0 w 187"/>
                <a:gd name="T37" fmla="*/ 137 h 275"/>
                <a:gd name="T38" fmla="*/ 3 w 187"/>
                <a:gd name="T39" fmla="*/ 101 h 275"/>
                <a:gd name="T40" fmla="*/ 12 w 187"/>
                <a:gd name="T41" fmla="*/ 68 h 275"/>
                <a:gd name="T42" fmla="*/ 26 w 187"/>
                <a:gd name="T43" fmla="*/ 41 h 275"/>
                <a:gd name="T44" fmla="*/ 46 w 187"/>
                <a:gd name="T45" fmla="*/ 19 h 275"/>
                <a:gd name="T46" fmla="*/ 68 w 187"/>
                <a:gd name="T47" fmla="*/ 5 h 275"/>
                <a:gd name="T48" fmla="*/ 93 w 187"/>
                <a:gd name="T4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275">
                  <a:moveTo>
                    <a:pt x="93" y="0"/>
                  </a:moveTo>
                  <a:lnTo>
                    <a:pt x="118" y="5"/>
                  </a:lnTo>
                  <a:lnTo>
                    <a:pt x="141" y="19"/>
                  </a:lnTo>
                  <a:lnTo>
                    <a:pt x="159" y="41"/>
                  </a:lnTo>
                  <a:lnTo>
                    <a:pt x="175" y="68"/>
                  </a:lnTo>
                  <a:lnTo>
                    <a:pt x="184" y="101"/>
                  </a:lnTo>
                  <a:lnTo>
                    <a:pt x="187" y="137"/>
                  </a:lnTo>
                  <a:lnTo>
                    <a:pt x="184" y="174"/>
                  </a:lnTo>
                  <a:lnTo>
                    <a:pt x="175" y="207"/>
                  </a:lnTo>
                  <a:lnTo>
                    <a:pt x="159" y="235"/>
                  </a:lnTo>
                  <a:lnTo>
                    <a:pt x="141" y="256"/>
                  </a:lnTo>
                  <a:lnTo>
                    <a:pt x="118" y="270"/>
                  </a:lnTo>
                  <a:lnTo>
                    <a:pt x="93" y="275"/>
                  </a:lnTo>
                  <a:lnTo>
                    <a:pt x="68" y="270"/>
                  </a:lnTo>
                  <a:lnTo>
                    <a:pt x="46" y="256"/>
                  </a:lnTo>
                  <a:lnTo>
                    <a:pt x="26" y="235"/>
                  </a:lnTo>
                  <a:lnTo>
                    <a:pt x="12" y="207"/>
                  </a:lnTo>
                  <a:lnTo>
                    <a:pt x="3" y="174"/>
                  </a:lnTo>
                  <a:lnTo>
                    <a:pt x="0" y="137"/>
                  </a:lnTo>
                  <a:lnTo>
                    <a:pt x="3" y="101"/>
                  </a:lnTo>
                  <a:lnTo>
                    <a:pt x="12" y="68"/>
                  </a:lnTo>
                  <a:lnTo>
                    <a:pt x="26" y="41"/>
                  </a:lnTo>
                  <a:lnTo>
                    <a:pt x="46" y="19"/>
                  </a:lnTo>
                  <a:lnTo>
                    <a:pt x="68" y="5"/>
                  </a:lnTo>
                  <a:lnTo>
                    <a:pt x="93" y="0"/>
                  </a:lnTo>
                  <a:close/>
                </a:path>
              </a:pathLst>
            </a:custGeom>
            <a:solidFill>
              <a:srgbClr val="E8D5B7">
                <a:lumMod val="90000"/>
              </a:srgb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32" name="Freeform 22"/>
            <p:cNvSpPr/>
            <p:nvPr/>
          </p:nvSpPr>
          <p:spPr bwMode="auto">
            <a:xfrm>
              <a:off x="2284413" y="2414588"/>
              <a:ext cx="6350" cy="55563"/>
            </a:xfrm>
            <a:custGeom>
              <a:avLst/>
              <a:gdLst>
                <a:gd name="T0" fmla="*/ 3 w 8"/>
                <a:gd name="T1" fmla="*/ 0 h 68"/>
                <a:gd name="T2" fmla="*/ 6 w 8"/>
                <a:gd name="T3" fmla="*/ 4 h 68"/>
                <a:gd name="T4" fmla="*/ 8 w 8"/>
                <a:gd name="T5" fmla="*/ 17 h 68"/>
                <a:gd name="T6" fmla="*/ 8 w 8"/>
                <a:gd name="T7" fmla="*/ 34 h 68"/>
                <a:gd name="T8" fmla="*/ 8 w 8"/>
                <a:gd name="T9" fmla="*/ 51 h 68"/>
                <a:gd name="T10" fmla="*/ 6 w 8"/>
                <a:gd name="T11" fmla="*/ 63 h 68"/>
                <a:gd name="T12" fmla="*/ 3 w 8"/>
                <a:gd name="T13" fmla="*/ 68 h 68"/>
                <a:gd name="T14" fmla="*/ 2 w 8"/>
                <a:gd name="T15" fmla="*/ 63 h 68"/>
                <a:gd name="T16" fmla="*/ 0 w 8"/>
                <a:gd name="T17" fmla="*/ 51 h 68"/>
                <a:gd name="T18" fmla="*/ 0 w 8"/>
                <a:gd name="T19" fmla="*/ 34 h 68"/>
                <a:gd name="T20" fmla="*/ 0 w 8"/>
                <a:gd name="T21" fmla="*/ 17 h 68"/>
                <a:gd name="T22" fmla="*/ 2 w 8"/>
                <a:gd name="T23" fmla="*/ 4 h 68"/>
                <a:gd name="T24" fmla="*/ 3 w 8"/>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8">
                  <a:moveTo>
                    <a:pt x="3" y="0"/>
                  </a:moveTo>
                  <a:lnTo>
                    <a:pt x="6" y="4"/>
                  </a:lnTo>
                  <a:lnTo>
                    <a:pt x="8" y="17"/>
                  </a:lnTo>
                  <a:lnTo>
                    <a:pt x="8" y="34"/>
                  </a:lnTo>
                  <a:lnTo>
                    <a:pt x="8" y="51"/>
                  </a:lnTo>
                  <a:lnTo>
                    <a:pt x="6" y="63"/>
                  </a:lnTo>
                  <a:lnTo>
                    <a:pt x="3" y="68"/>
                  </a:lnTo>
                  <a:lnTo>
                    <a:pt x="2" y="63"/>
                  </a:lnTo>
                  <a:lnTo>
                    <a:pt x="0" y="51"/>
                  </a:lnTo>
                  <a:lnTo>
                    <a:pt x="0" y="34"/>
                  </a:lnTo>
                  <a:lnTo>
                    <a:pt x="0" y="17"/>
                  </a:lnTo>
                  <a:lnTo>
                    <a:pt x="2" y="4"/>
                  </a:lnTo>
                  <a:lnTo>
                    <a:pt x="3" y="0"/>
                  </a:lnTo>
                  <a:close/>
                </a:path>
              </a:pathLst>
            </a:custGeom>
            <a:solidFill>
              <a:srgbClr val="E8DFB3"/>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sp>
          <p:nvSpPr>
            <p:cNvPr id="33" name="Freeform 23"/>
            <p:cNvSpPr/>
            <p:nvPr/>
          </p:nvSpPr>
          <p:spPr bwMode="auto">
            <a:xfrm>
              <a:off x="6122988" y="3832226"/>
              <a:ext cx="166688" cy="166688"/>
            </a:xfrm>
            <a:custGeom>
              <a:avLst/>
              <a:gdLst>
                <a:gd name="T0" fmla="*/ 106 w 211"/>
                <a:gd name="T1" fmla="*/ 0 h 210"/>
                <a:gd name="T2" fmla="*/ 134 w 211"/>
                <a:gd name="T3" fmla="*/ 3 h 210"/>
                <a:gd name="T4" fmla="*/ 159 w 211"/>
                <a:gd name="T5" fmla="*/ 14 h 210"/>
                <a:gd name="T6" fmla="*/ 180 w 211"/>
                <a:gd name="T7" fmla="*/ 30 h 210"/>
                <a:gd name="T8" fmla="*/ 196 w 211"/>
                <a:gd name="T9" fmla="*/ 52 h 210"/>
                <a:gd name="T10" fmla="*/ 207 w 211"/>
                <a:gd name="T11" fmla="*/ 76 h 210"/>
                <a:gd name="T12" fmla="*/ 211 w 211"/>
                <a:gd name="T13" fmla="*/ 104 h 210"/>
                <a:gd name="T14" fmla="*/ 207 w 211"/>
                <a:gd name="T15" fmla="*/ 134 h 210"/>
                <a:gd name="T16" fmla="*/ 196 w 211"/>
                <a:gd name="T17" fmla="*/ 159 h 210"/>
                <a:gd name="T18" fmla="*/ 180 w 211"/>
                <a:gd name="T19" fmla="*/ 181 h 210"/>
                <a:gd name="T20" fmla="*/ 159 w 211"/>
                <a:gd name="T21" fmla="*/ 196 h 210"/>
                <a:gd name="T22" fmla="*/ 134 w 211"/>
                <a:gd name="T23" fmla="*/ 207 h 210"/>
                <a:gd name="T24" fmla="*/ 106 w 211"/>
                <a:gd name="T25" fmla="*/ 210 h 210"/>
                <a:gd name="T26" fmla="*/ 78 w 211"/>
                <a:gd name="T27" fmla="*/ 207 h 210"/>
                <a:gd name="T28" fmla="*/ 51 w 211"/>
                <a:gd name="T29" fmla="*/ 196 h 210"/>
                <a:gd name="T30" fmla="*/ 31 w 211"/>
                <a:gd name="T31" fmla="*/ 181 h 210"/>
                <a:gd name="T32" fmla="*/ 14 w 211"/>
                <a:gd name="T33" fmla="*/ 159 h 210"/>
                <a:gd name="T34" fmla="*/ 3 w 211"/>
                <a:gd name="T35" fmla="*/ 134 h 210"/>
                <a:gd name="T36" fmla="*/ 0 w 211"/>
                <a:gd name="T37" fmla="*/ 104 h 210"/>
                <a:gd name="T38" fmla="*/ 3 w 211"/>
                <a:gd name="T39" fmla="*/ 76 h 210"/>
                <a:gd name="T40" fmla="*/ 14 w 211"/>
                <a:gd name="T41" fmla="*/ 52 h 210"/>
                <a:gd name="T42" fmla="*/ 31 w 211"/>
                <a:gd name="T43" fmla="*/ 30 h 210"/>
                <a:gd name="T44" fmla="*/ 51 w 211"/>
                <a:gd name="T45" fmla="*/ 14 h 210"/>
                <a:gd name="T46" fmla="*/ 78 w 211"/>
                <a:gd name="T47" fmla="*/ 3 h 210"/>
                <a:gd name="T48" fmla="*/ 106 w 211"/>
                <a:gd name="T4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210">
                  <a:moveTo>
                    <a:pt x="106" y="0"/>
                  </a:moveTo>
                  <a:lnTo>
                    <a:pt x="134" y="3"/>
                  </a:lnTo>
                  <a:lnTo>
                    <a:pt x="159" y="14"/>
                  </a:lnTo>
                  <a:lnTo>
                    <a:pt x="180" y="30"/>
                  </a:lnTo>
                  <a:lnTo>
                    <a:pt x="196" y="52"/>
                  </a:lnTo>
                  <a:lnTo>
                    <a:pt x="207" y="76"/>
                  </a:lnTo>
                  <a:lnTo>
                    <a:pt x="211" y="104"/>
                  </a:lnTo>
                  <a:lnTo>
                    <a:pt x="207" y="134"/>
                  </a:lnTo>
                  <a:lnTo>
                    <a:pt x="196" y="159"/>
                  </a:lnTo>
                  <a:lnTo>
                    <a:pt x="180" y="181"/>
                  </a:lnTo>
                  <a:lnTo>
                    <a:pt x="159" y="196"/>
                  </a:lnTo>
                  <a:lnTo>
                    <a:pt x="134" y="207"/>
                  </a:lnTo>
                  <a:lnTo>
                    <a:pt x="106" y="210"/>
                  </a:lnTo>
                  <a:lnTo>
                    <a:pt x="78" y="207"/>
                  </a:lnTo>
                  <a:lnTo>
                    <a:pt x="51" y="196"/>
                  </a:lnTo>
                  <a:lnTo>
                    <a:pt x="31" y="181"/>
                  </a:lnTo>
                  <a:lnTo>
                    <a:pt x="14" y="159"/>
                  </a:lnTo>
                  <a:lnTo>
                    <a:pt x="3" y="134"/>
                  </a:lnTo>
                  <a:lnTo>
                    <a:pt x="0" y="104"/>
                  </a:lnTo>
                  <a:lnTo>
                    <a:pt x="3" y="76"/>
                  </a:lnTo>
                  <a:lnTo>
                    <a:pt x="14" y="52"/>
                  </a:lnTo>
                  <a:lnTo>
                    <a:pt x="31" y="30"/>
                  </a:lnTo>
                  <a:lnTo>
                    <a:pt x="51" y="14"/>
                  </a:lnTo>
                  <a:lnTo>
                    <a:pt x="78" y="3"/>
                  </a:lnTo>
                  <a:lnTo>
                    <a:pt x="106" y="0"/>
                  </a:lnTo>
                  <a:close/>
                </a:path>
              </a:pathLst>
            </a:custGeom>
            <a:solidFill>
              <a:srgbClr val="596273">
                <a:lumMod val="75000"/>
              </a:srgbClr>
            </a:solidFill>
            <a:ln w="0">
              <a:noFill/>
              <a:prstDash val="solid"/>
              <a:round/>
            </a:ln>
          </p:spPr>
          <p:txBody>
            <a:bodyPr vert="horz" wrap="square" lIns="68580" tIns="34290" rIns="68580" bIns="34290" numCol="1" anchor="t" anchorCtr="0" compatLnSpc="1"/>
            <a:lstStyle/>
            <a:p>
              <a:pPr defTabSz="913765">
                <a:defRPr/>
              </a:pPr>
              <a:endParaRPr lang="en-IN" kern="0">
                <a:solidFill>
                  <a:prstClr val="black"/>
                </a:solidFill>
                <a:latin typeface="Calibri" panose="020F0502020204030204"/>
              </a:endParaRPr>
            </a:p>
          </p:txBody>
        </p:sp>
      </p:grpSp>
      <p:sp>
        <p:nvSpPr>
          <p:cNvPr id="38" name="TextBox 37"/>
          <p:cNvSpPr txBox="1"/>
          <p:nvPr/>
        </p:nvSpPr>
        <p:spPr>
          <a:xfrm flipH="1">
            <a:off x="740282" y="1958064"/>
            <a:ext cx="1664669" cy="1569660"/>
          </a:xfrm>
          <a:prstGeom prst="rect">
            <a:avLst/>
          </a:prstGeom>
          <a:noFill/>
        </p:spPr>
        <p:txBody>
          <a:bodyPr wrap="square" rtlCol="0">
            <a:spAutoFit/>
          </a:bodyPr>
          <a:lstStyle/>
          <a:p>
            <a:pPr algn="r" defTabSz="913765"/>
            <a:r>
              <a:rPr lang="en-US" sz="1600" kern="0" dirty="0" err="1">
                <a:solidFill>
                  <a:prstClr val="black">
                    <a:lumMod val="75000"/>
                    <a:lumOff val="25000"/>
                  </a:prstClr>
                </a:solidFill>
                <a:latin typeface="Arial" panose="020B0604020202020204" pitchFamily="34" charset="0"/>
                <a:cs typeface="Arial" panose="020B0604020202020204" pitchFamily="34" charset="0"/>
              </a:rPr>
              <a:t>Peneliti</a:t>
            </a:r>
            <a:r>
              <a:rPr lang="en-US" sz="1600" kern="0" dirty="0">
                <a:solidFill>
                  <a:prstClr val="black">
                    <a:lumMod val="75000"/>
                    <a:lumOff val="25000"/>
                  </a:prstClr>
                </a:solidFill>
                <a:latin typeface="Arial" panose="020B0604020202020204" pitchFamily="34" charset="0"/>
                <a:cs typeface="Arial" panose="020B0604020202020204" pitchFamily="34" charset="0"/>
              </a:rPr>
              <a:t> </a:t>
            </a:r>
            <a:r>
              <a:rPr lang="en-US" sz="1600" kern="0" dirty="0" err="1">
                <a:solidFill>
                  <a:prstClr val="black">
                    <a:lumMod val="75000"/>
                    <a:lumOff val="25000"/>
                  </a:prstClr>
                </a:solidFill>
                <a:latin typeface="Arial" panose="020B0604020202020204" pitchFamily="34" charset="0"/>
                <a:cs typeface="Arial" panose="020B0604020202020204" pitchFamily="34" charset="0"/>
              </a:rPr>
              <a:t>harus</a:t>
            </a:r>
            <a:r>
              <a:rPr lang="en-US" sz="1600" kern="0" dirty="0">
                <a:solidFill>
                  <a:prstClr val="black">
                    <a:lumMod val="75000"/>
                    <a:lumOff val="25000"/>
                  </a:prstClr>
                </a:solidFill>
                <a:latin typeface="Arial" panose="020B0604020202020204" pitchFamily="34" charset="0"/>
                <a:cs typeface="Arial" panose="020B0604020202020204" pitchFamily="34" charset="0"/>
              </a:rPr>
              <a:t> </a:t>
            </a:r>
            <a:r>
              <a:rPr lang="en-US" sz="1600" kern="0" dirty="0" err="1">
                <a:solidFill>
                  <a:prstClr val="black">
                    <a:lumMod val="75000"/>
                    <a:lumOff val="25000"/>
                  </a:prstClr>
                </a:solidFill>
                <a:latin typeface="Arial" panose="020B0604020202020204" pitchFamily="34" charset="0"/>
                <a:cs typeface="Arial" panose="020B0604020202020204" pitchFamily="34" charset="0"/>
              </a:rPr>
              <a:t>mengetahui</a:t>
            </a:r>
            <a:r>
              <a:rPr lang="en-US" sz="1600" kern="0" dirty="0">
                <a:solidFill>
                  <a:prstClr val="black">
                    <a:lumMod val="75000"/>
                    <a:lumOff val="25000"/>
                  </a:prstClr>
                </a:solidFill>
                <a:latin typeface="Arial" panose="020B0604020202020204" pitchFamily="34" charset="0"/>
                <a:cs typeface="Arial" panose="020B0604020202020204" pitchFamily="34" charset="0"/>
              </a:rPr>
              <a:t> </a:t>
            </a:r>
            <a:r>
              <a:rPr lang="en-US" sz="1600" kern="0" dirty="0" err="1">
                <a:solidFill>
                  <a:prstClr val="black">
                    <a:lumMod val="75000"/>
                    <a:lumOff val="25000"/>
                  </a:prstClr>
                </a:solidFill>
                <a:latin typeface="Arial" panose="020B0604020202020204" pitchFamily="34" charset="0"/>
                <a:cs typeface="Arial" panose="020B0604020202020204" pitchFamily="34" charset="0"/>
              </a:rPr>
              <a:t>terlbih</a:t>
            </a:r>
            <a:r>
              <a:rPr lang="en-US" sz="1600" kern="0" dirty="0">
                <a:solidFill>
                  <a:prstClr val="black">
                    <a:lumMod val="75000"/>
                    <a:lumOff val="25000"/>
                  </a:prstClr>
                </a:solidFill>
                <a:latin typeface="Arial" panose="020B0604020202020204" pitchFamily="34" charset="0"/>
                <a:cs typeface="Arial" panose="020B0604020202020204" pitchFamily="34" charset="0"/>
              </a:rPr>
              <a:t> </a:t>
            </a:r>
            <a:r>
              <a:rPr lang="en-US" sz="1600" kern="0" dirty="0" err="1">
                <a:solidFill>
                  <a:prstClr val="black">
                    <a:lumMod val="75000"/>
                    <a:lumOff val="25000"/>
                  </a:prstClr>
                </a:solidFill>
                <a:latin typeface="Arial" panose="020B0604020202020204" pitchFamily="34" charset="0"/>
                <a:cs typeface="Arial" panose="020B0604020202020204" pitchFamily="34" charset="0"/>
              </a:rPr>
              <a:t>dahulu</a:t>
            </a:r>
            <a:r>
              <a:rPr lang="en-US" sz="1600" kern="0" dirty="0">
                <a:solidFill>
                  <a:prstClr val="black">
                    <a:lumMod val="75000"/>
                    <a:lumOff val="25000"/>
                  </a:prstClr>
                </a:solidFill>
                <a:latin typeface="Arial" panose="020B0604020202020204" pitchFamily="34" charset="0"/>
                <a:cs typeface="Arial" panose="020B0604020202020204" pitchFamily="34" charset="0"/>
              </a:rPr>
              <a:t> </a:t>
            </a:r>
            <a:r>
              <a:rPr lang="en-US" sz="1600" kern="0" dirty="0" err="1">
                <a:solidFill>
                  <a:prstClr val="black">
                    <a:lumMod val="75000"/>
                    <a:lumOff val="25000"/>
                  </a:prstClr>
                </a:solidFill>
                <a:latin typeface="Arial" panose="020B0604020202020204" pitchFamily="34" charset="0"/>
                <a:cs typeface="Arial" panose="020B0604020202020204" pitchFamily="34" charset="0"/>
              </a:rPr>
              <a:t>seluruh</a:t>
            </a:r>
            <a:r>
              <a:rPr lang="en-US" sz="1600" kern="0" dirty="0">
                <a:solidFill>
                  <a:prstClr val="black">
                    <a:lumMod val="75000"/>
                    <a:lumOff val="25000"/>
                  </a:prstClr>
                </a:solidFill>
                <a:latin typeface="Arial" panose="020B0604020202020204" pitchFamily="34" charset="0"/>
                <a:cs typeface="Arial" panose="020B0604020202020204" pitchFamily="34" charset="0"/>
              </a:rPr>
              <a:t> </a:t>
            </a:r>
            <a:r>
              <a:rPr lang="en-US" sz="1600" kern="0" dirty="0" err="1">
                <a:solidFill>
                  <a:prstClr val="black">
                    <a:lumMod val="75000"/>
                    <a:lumOff val="25000"/>
                  </a:prstClr>
                </a:solidFill>
                <a:latin typeface="Arial" panose="020B0604020202020204" pitchFamily="34" charset="0"/>
                <a:cs typeface="Arial" panose="020B0604020202020204" pitchFamily="34" charset="0"/>
              </a:rPr>
              <a:t>kejadian</a:t>
            </a:r>
            <a:r>
              <a:rPr lang="en-US" sz="1600" kern="0" dirty="0">
                <a:solidFill>
                  <a:prstClr val="black">
                    <a:lumMod val="75000"/>
                    <a:lumOff val="25000"/>
                  </a:prstClr>
                </a:solidFill>
                <a:latin typeface="Arial" panose="020B0604020202020204" pitchFamily="34" charset="0"/>
                <a:cs typeface="Arial" panose="020B0604020202020204" pitchFamily="34" charset="0"/>
              </a:rPr>
              <a:t> yang </a:t>
            </a:r>
            <a:r>
              <a:rPr lang="en-US" sz="1600" kern="0" dirty="0" err="1">
                <a:solidFill>
                  <a:prstClr val="black">
                    <a:lumMod val="75000"/>
                    <a:lumOff val="25000"/>
                  </a:prstClr>
                </a:solidFill>
                <a:latin typeface="Arial" panose="020B0604020202020204" pitchFamily="34" charset="0"/>
                <a:cs typeface="Arial" panose="020B0604020202020204" pitchFamily="34" charset="0"/>
              </a:rPr>
              <a:t>akan</a:t>
            </a:r>
            <a:r>
              <a:rPr lang="en-US" sz="1600" kern="0" dirty="0">
                <a:solidFill>
                  <a:prstClr val="black">
                    <a:lumMod val="75000"/>
                    <a:lumOff val="25000"/>
                  </a:prstClr>
                </a:solidFill>
                <a:latin typeface="Arial" panose="020B0604020202020204" pitchFamily="34" charset="0"/>
                <a:cs typeface="Arial" panose="020B0604020202020204" pitchFamily="34" charset="0"/>
              </a:rPr>
              <a:t> </a:t>
            </a:r>
            <a:r>
              <a:rPr lang="en-US" sz="1600" kern="0" dirty="0" err="1">
                <a:solidFill>
                  <a:prstClr val="black">
                    <a:lumMod val="75000"/>
                    <a:lumOff val="25000"/>
                  </a:prstClr>
                </a:solidFill>
                <a:latin typeface="Arial" panose="020B0604020202020204" pitchFamily="34" charset="0"/>
                <a:cs typeface="Arial" panose="020B0604020202020204" pitchFamily="34" charset="0"/>
              </a:rPr>
              <a:t>muncul</a:t>
            </a:r>
            <a:endParaRPr lang="en-US" sz="1600" dirty="0">
              <a:solidFill>
                <a:prstClr val="black">
                  <a:lumMod val="75000"/>
                  <a:lumOff val="25000"/>
                </a:prstClr>
              </a:solidFill>
              <a:latin typeface="Calibri" panose="020F0502020204030204"/>
            </a:endParaRPr>
          </a:p>
        </p:txBody>
      </p:sp>
      <p:sp>
        <p:nvSpPr>
          <p:cNvPr id="39" name="TextBox 38"/>
          <p:cNvSpPr txBox="1"/>
          <p:nvPr/>
        </p:nvSpPr>
        <p:spPr>
          <a:xfrm flipH="1">
            <a:off x="3424843" y="4710555"/>
            <a:ext cx="5300642" cy="830997"/>
          </a:xfrm>
          <a:prstGeom prst="rect">
            <a:avLst/>
          </a:prstGeom>
          <a:noFill/>
        </p:spPr>
        <p:txBody>
          <a:bodyPr wrap="square" rtlCol="0">
            <a:spAutoFit/>
          </a:bodyPr>
          <a:lstStyle/>
          <a:p>
            <a:pPr defTabSz="913765"/>
            <a:r>
              <a:rPr lang="en-US" sz="1600" dirty="0" err="1"/>
              <a:t>Perhitungan</a:t>
            </a:r>
            <a:r>
              <a:rPr lang="en-US" sz="1600" dirty="0"/>
              <a:t> </a:t>
            </a:r>
            <a:r>
              <a:rPr lang="en-US" sz="1600" dirty="0" err="1"/>
              <a:t>probabilitas</a:t>
            </a:r>
            <a:r>
              <a:rPr lang="en-US" sz="1600" dirty="0"/>
              <a:t> </a:t>
            </a:r>
            <a:r>
              <a:rPr lang="en-US" sz="1600" dirty="0" err="1"/>
              <a:t>secara</a:t>
            </a:r>
            <a:r>
              <a:rPr lang="en-US" sz="1600" dirty="0"/>
              <a:t> </a:t>
            </a:r>
            <a:r>
              <a:rPr lang="en-US" sz="1600" dirty="0" err="1"/>
              <a:t>klasik</a:t>
            </a:r>
            <a:r>
              <a:rPr lang="en-US" sz="1600" dirty="0"/>
              <a:t> </a:t>
            </a:r>
            <a:r>
              <a:rPr lang="en-US" sz="1600" dirty="0" err="1"/>
              <a:t>didasarkan</a:t>
            </a:r>
            <a:r>
              <a:rPr lang="en-US" sz="1600" dirty="0"/>
              <a:t> </a:t>
            </a:r>
            <a:r>
              <a:rPr lang="en-US" sz="1600" dirty="0" err="1"/>
              <a:t>pada</a:t>
            </a:r>
            <a:r>
              <a:rPr lang="en-US" sz="1600" dirty="0"/>
              <a:t> </a:t>
            </a:r>
            <a:r>
              <a:rPr lang="en-US" sz="1600" dirty="0" err="1"/>
              <a:t>asumsi</a:t>
            </a:r>
            <a:r>
              <a:rPr lang="en-US" sz="1600" dirty="0"/>
              <a:t> </a:t>
            </a:r>
            <a:r>
              <a:rPr lang="en-US" sz="1600" dirty="0" err="1"/>
              <a:t>bahwa</a:t>
            </a:r>
            <a:r>
              <a:rPr lang="en-US" sz="1600" dirty="0"/>
              <a:t> </a:t>
            </a:r>
            <a:r>
              <a:rPr lang="en-US" sz="1600" dirty="0" err="1"/>
              <a:t>hasil</a:t>
            </a:r>
            <a:r>
              <a:rPr lang="en-US" sz="1600" dirty="0"/>
              <a:t> </a:t>
            </a:r>
            <a:r>
              <a:rPr lang="en-US" sz="1600" dirty="0" err="1"/>
              <a:t>dari</a:t>
            </a:r>
            <a:r>
              <a:rPr lang="en-US" sz="1600" dirty="0"/>
              <a:t> </a:t>
            </a:r>
            <a:r>
              <a:rPr lang="en-US" sz="1600" dirty="0" err="1"/>
              <a:t>suatu</a:t>
            </a:r>
            <a:r>
              <a:rPr lang="en-US" sz="1600" dirty="0"/>
              <a:t> </a:t>
            </a:r>
            <a:r>
              <a:rPr lang="en-US" sz="1600" dirty="0" err="1"/>
              <a:t>eksperimen</a:t>
            </a:r>
            <a:r>
              <a:rPr lang="en-US" sz="1600" dirty="0"/>
              <a:t> </a:t>
            </a:r>
            <a:r>
              <a:rPr lang="en-US" sz="1600" dirty="0" err="1"/>
              <a:t>mempunyai</a:t>
            </a:r>
            <a:r>
              <a:rPr lang="en-US" sz="1600" dirty="0"/>
              <a:t> </a:t>
            </a:r>
            <a:r>
              <a:rPr lang="en-US" sz="1600" dirty="0" err="1"/>
              <a:t>kemungkinan</a:t>
            </a:r>
            <a:r>
              <a:rPr lang="en-US" sz="1600" dirty="0"/>
              <a:t> (</a:t>
            </a:r>
            <a:r>
              <a:rPr lang="en-US" sz="1600" dirty="0" err="1"/>
              <a:t>peluang</a:t>
            </a:r>
            <a:r>
              <a:rPr lang="en-US" sz="1600" dirty="0"/>
              <a:t>/</a:t>
            </a:r>
            <a:r>
              <a:rPr lang="en-US" sz="1600" dirty="0" err="1"/>
              <a:t>probalbilitas</a:t>
            </a:r>
            <a:r>
              <a:rPr lang="en-US" sz="1600" dirty="0"/>
              <a:t>) yang </a:t>
            </a:r>
            <a:r>
              <a:rPr lang="en-US" sz="1600" dirty="0" err="1"/>
              <a:t>sama</a:t>
            </a:r>
            <a:r>
              <a:rPr lang="en-US" sz="1600" dirty="0"/>
              <a:t>.</a:t>
            </a:r>
            <a:endParaRPr lang="en-US" sz="1600" dirty="0">
              <a:solidFill>
                <a:prstClr val="black">
                  <a:lumMod val="75000"/>
                  <a:lumOff val="25000"/>
                </a:prstClr>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9000" fill="hold"/>
                                        <p:tgtEl>
                                          <p:spTgt spid="8"/>
                                        </p:tgtEl>
                                        <p:attrNameLst>
                                          <p:attrName>r</p:attrName>
                                        </p:attrNameLst>
                                      </p:cBhvr>
                                    </p:animRot>
                                  </p:childTnLst>
                                </p:cTn>
                              </p:par>
                              <p:par>
                                <p:cTn id="7" presetID="8" presetClass="emph" presetSubtype="0" fill="hold" grpId="0" nodeType="withEffect">
                                  <p:stCondLst>
                                    <p:cond delay="0"/>
                                  </p:stCondLst>
                                  <p:childTnLst>
                                    <p:animRot by="21600000">
                                      <p:cBhvr>
                                        <p:cTn id="8" dur="59000" fill="hold"/>
                                        <p:tgtEl>
                                          <p:spTgt spid="16"/>
                                        </p:tgtEl>
                                        <p:attrNameLst>
                                          <p:attrName>r</p:attrName>
                                        </p:attrNameLst>
                                      </p:cBhvr>
                                    </p:animRot>
                                  </p:childTnLst>
                                </p:cTn>
                              </p:par>
                              <p:par>
                                <p:cTn id="9" presetID="8" presetClass="emph" presetSubtype="0" fill="hold" grpId="0" nodeType="withEffect">
                                  <p:stCondLst>
                                    <p:cond delay="0"/>
                                  </p:stCondLst>
                                  <p:childTnLst>
                                    <p:animRot by="21600000">
                                      <p:cBhvr>
                                        <p:cTn id="10" dur="59000" fill="hold"/>
                                        <p:tgtEl>
                                          <p:spTgt spid="15"/>
                                        </p:tgtEl>
                                        <p:attrNameLst>
                                          <p:attrName>r</p:attrName>
                                        </p:attrNameLst>
                                      </p:cBhvr>
                                    </p:animRot>
                                  </p:childTnLst>
                                </p:cTn>
                              </p:par>
                              <p:par>
                                <p:cTn id="11" presetID="8" presetClass="emph" presetSubtype="0" fill="hold" grpId="0" nodeType="withEffect">
                                  <p:stCondLst>
                                    <p:cond delay="0"/>
                                  </p:stCondLst>
                                  <p:childTnLst>
                                    <p:animRot by="-21600000">
                                      <p:cBhvr>
                                        <p:cTn id="12" dur="59000" fill="hold"/>
                                        <p:tgtEl>
                                          <p:spTgt spid="5"/>
                                        </p:tgtEl>
                                        <p:attrNameLst>
                                          <p:attrName>r</p:attrName>
                                        </p:attrNameLst>
                                      </p:cBhvr>
                                    </p:animRot>
                                  </p:childTnLst>
                                </p:cTn>
                              </p:par>
                              <p:par>
                                <p:cTn id="13" presetID="8" presetClass="emph" presetSubtype="0" fill="hold" grpId="0" nodeType="withEffect">
                                  <p:stCondLst>
                                    <p:cond delay="0"/>
                                  </p:stCondLst>
                                  <p:childTnLst>
                                    <p:animRot by="21600000">
                                      <p:cBhvr>
                                        <p:cTn id="14" dur="59000" fill="hold"/>
                                        <p:tgtEl>
                                          <p:spTgt spid="6"/>
                                        </p:tgtEl>
                                        <p:attrNameLst>
                                          <p:attrName>r</p:attrName>
                                        </p:attrNameLst>
                                      </p:cBhvr>
                                    </p:animRot>
                                  </p:childTnLst>
                                </p:cTn>
                              </p:par>
                              <p:par>
                                <p:cTn id="15" presetID="8" presetClass="emph" presetSubtype="0" fill="hold" grpId="0" nodeType="withEffect">
                                  <p:stCondLst>
                                    <p:cond delay="0"/>
                                  </p:stCondLst>
                                  <p:childTnLst>
                                    <p:animRot by="-21600000">
                                      <p:cBhvr>
                                        <p:cTn id="16" dur="59000" fill="hold"/>
                                        <p:tgtEl>
                                          <p:spTgt spid="4"/>
                                        </p:tgtEl>
                                        <p:attrNameLst>
                                          <p:attrName>r</p:attrName>
                                        </p:attrNameLst>
                                      </p:cBhvr>
                                    </p:animRot>
                                  </p:childTnLst>
                                </p:cTn>
                              </p:par>
                              <p:par>
                                <p:cTn id="17" presetID="8" presetClass="emph" presetSubtype="0" fill="hold" grpId="0" nodeType="withEffect">
                                  <p:stCondLst>
                                    <p:cond delay="0"/>
                                  </p:stCondLst>
                                  <p:childTnLst>
                                    <p:animRot by="21600000">
                                      <p:cBhvr>
                                        <p:cTn id="18" dur="59000" fill="hold"/>
                                        <p:tgtEl>
                                          <p:spTgt spid="7"/>
                                        </p:tgtEl>
                                        <p:attrNameLst>
                                          <p:attrName>r</p:attrName>
                                        </p:attrNameLst>
                                      </p:cBhvr>
                                    </p:animRot>
                                  </p:childTnLst>
                                </p:cTn>
                              </p:par>
                              <p:par>
                                <p:cTn id="19" presetID="8" presetClass="emph" presetSubtype="0" fill="hold" grpId="0" nodeType="withEffect">
                                  <p:stCondLst>
                                    <p:cond delay="0"/>
                                  </p:stCondLst>
                                  <p:childTnLst>
                                    <p:animRot by="21600000">
                                      <p:cBhvr>
                                        <p:cTn id="20" dur="59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221" y="1058815"/>
            <a:ext cx="6457950" cy="969771"/>
          </a:xfrm>
        </p:spPr>
        <p:txBody>
          <a:bodyPr/>
          <a:lstStyle/>
          <a:p>
            <a:r>
              <a:rPr lang="en-US" dirty="0" smtClean="0"/>
              <a:t>PENDEKATAN KLASIK</a:t>
            </a:r>
            <a:endParaRPr lang="en-US" dirty="0"/>
          </a:p>
        </p:txBody>
      </p:sp>
      <p:grpSp>
        <p:nvGrpSpPr>
          <p:cNvPr id="40" name="Group 39"/>
          <p:cNvGrpSpPr>
            <a:grpSpLocks noChangeAspect="1"/>
          </p:cNvGrpSpPr>
          <p:nvPr/>
        </p:nvGrpSpPr>
        <p:grpSpPr bwMode="auto">
          <a:xfrm>
            <a:off x="302293" y="2028586"/>
            <a:ext cx="8589044" cy="3796826"/>
            <a:chOff x="507" y="1182"/>
            <a:chExt cx="3091" cy="2558"/>
          </a:xfrm>
        </p:grpSpPr>
        <p:sp>
          <p:nvSpPr>
            <p:cNvPr id="41"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2"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3"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4"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smtClean="0">
                  <a:solidFill>
                    <a:prstClr val="black"/>
                  </a:solidFill>
                  <a:latin typeface="Arial" panose="020B0604020202020204" pitchFamily="34" charset="0"/>
                  <a:cs typeface="Arial" panose="020B0604020202020204" pitchFamily="34" charset="0"/>
                </a:rPr>
              </a:br>
              <a:br>
                <a:rPr lang="en-US" sz="900" dirty="0" smtClean="0">
                  <a:solidFill>
                    <a:prstClr val="black"/>
                  </a:solidFill>
                  <a:latin typeface="Arial" panose="020B0604020202020204" pitchFamily="34" charset="0"/>
                  <a:cs typeface="Arial" panose="020B0604020202020204" pitchFamily="34" charset="0"/>
                </a:rPr>
              </a:br>
              <a:br>
                <a:rPr lang="en-US" sz="900" dirty="0" smtClean="0">
                  <a:solidFill>
                    <a:prstClr val="black"/>
                  </a:solidFill>
                  <a:latin typeface="Arial" panose="020B0604020202020204" pitchFamily="34" charset="0"/>
                  <a:cs typeface="Arial" panose="020B0604020202020204" pitchFamily="34" charset="0"/>
                </a:rPr>
              </a:br>
              <a:br>
                <a:rPr lang="en-US" sz="900" dirty="0" smtClean="0">
                  <a:solidFill>
                    <a:prstClr val="black"/>
                  </a:solidFill>
                  <a:latin typeface="Arial" panose="020B0604020202020204" pitchFamily="34" charset="0"/>
                  <a:cs typeface="Arial" panose="020B0604020202020204" pitchFamily="34" charset="0"/>
                </a:rPr>
              </a:br>
              <a:br>
                <a:rPr lang="en-US" sz="900" dirty="0" smtClean="0">
                  <a:solidFill>
                    <a:prstClr val="black"/>
                  </a:solidFill>
                  <a:latin typeface="Arial" panose="020B0604020202020204" pitchFamily="34" charset="0"/>
                  <a:cs typeface="Arial" panose="020B0604020202020204" pitchFamily="34" charset="0"/>
                </a:rPr>
              </a:br>
              <a:br>
                <a:rPr lang="en-US" sz="900" dirty="0" smtClean="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45" name="Freeform 44"/>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6" name="Oval 45"/>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7" name="Oval 46"/>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48"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mc:AlternateContent xmlns:mc="http://schemas.openxmlformats.org/markup-compatibility/2006">
        <mc:Choice xmlns:a14="http://schemas.microsoft.com/office/drawing/2010/main" Requires="a14">
          <p:sp>
            <p:nvSpPr>
              <p:cNvPr id="3" name="TextBox 2"/>
              <p:cNvSpPr txBox="1"/>
              <p:nvPr/>
            </p:nvSpPr>
            <p:spPr>
              <a:xfrm>
                <a:off x="601579" y="2203119"/>
                <a:ext cx="7998593" cy="2459006"/>
              </a:xfrm>
              <a:prstGeom prst="rect">
                <a:avLst/>
              </a:prstGeom>
              <a:noFill/>
            </p:spPr>
            <p:txBody>
              <a:bodyPr wrap="square" rtlCol="0">
                <a:spAutoFit/>
              </a:bodyPr>
              <a:lstStyle/>
              <a:p>
                <a:r>
                  <a:rPr lang="en-US" sz="1600" dirty="0" smtClean="0"/>
                  <a:t>Contoh: </a:t>
                </a:r>
                <a:r>
                  <a:rPr lang="en-US" sz="1600" dirty="0" err="1"/>
                  <a:t>seorang</a:t>
                </a:r>
                <a:r>
                  <a:rPr lang="en-US" sz="1600" dirty="0"/>
                  <a:t> </a:t>
                </a:r>
                <a:r>
                  <a:rPr lang="en-US" sz="1600" dirty="0" err="1"/>
                  <a:t>kepala</a:t>
                </a:r>
                <a:r>
                  <a:rPr lang="en-US" sz="1600" dirty="0"/>
                  <a:t> </a:t>
                </a:r>
                <a:r>
                  <a:rPr lang="en-US" sz="1600" dirty="0" err="1"/>
                  <a:t>pabrik</a:t>
                </a:r>
                <a:r>
                  <a:rPr lang="en-US" sz="1600" dirty="0"/>
                  <a:t> </a:t>
                </a:r>
                <a:r>
                  <a:rPr lang="en-US" sz="1600" dirty="0" err="1"/>
                  <a:t>mengatakan</a:t>
                </a:r>
                <a:r>
                  <a:rPr lang="en-US" sz="1600" dirty="0"/>
                  <a:t> </a:t>
                </a:r>
                <a:r>
                  <a:rPr lang="en-US" sz="1600" dirty="0" err="1"/>
                  <a:t>bahwa</a:t>
                </a:r>
                <a:r>
                  <a:rPr lang="en-US" sz="1600" dirty="0"/>
                  <a:t> </a:t>
                </a:r>
                <a:r>
                  <a:rPr lang="en-US" sz="1600" dirty="0" err="1"/>
                  <a:t>dari</a:t>
                </a:r>
                <a:r>
                  <a:rPr lang="en-US" sz="1600" dirty="0"/>
                  <a:t> 100 </a:t>
                </a:r>
                <a:r>
                  <a:rPr lang="en-US" sz="1600" dirty="0" err="1"/>
                  <a:t>barang</a:t>
                </a:r>
                <a:r>
                  <a:rPr lang="en-US" sz="1600" dirty="0"/>
                  <a:t> </a:t>
                </a:r>
                <a:r>
                  <a:rPr lang="en-US" sz="1600" dirty="0" err="1"/>
                  <a:t>produksinya</a:t>
                </a:r>
                <a:r>
                  <a:rPr lang="en-US" sz="1600" dirty="0"/>
                  <a:t>, </a:t>
                </a:r>
                <a:r>
                  <a:rPr lang="en-US" sz="1600" dirty="0" err="1"/>
                  <a:t>ada</a:t>
                </a:r>
                <a:r>
                  <a:rPr lang="en-US" sz="1600" dirty="0"/>
                  <a:t> 25 </a:t>
                </a:r>
                <a:r>
                  <a:rPr lang="en-US" sz="1600" dirty="0" err="1"/>
                  <a:t>barang</a:t>
                </a:r>
                <a:r>
                  <a:rPr lang="en-US" sz="1600" dirty="0"/>
                  <a:t> </a:t>
                </a:r>
                <a:r>
                  <a:rPr lang="en-US" sz="1600" dirty="0" err="1"/>
                  <a:t>yagn</a:t>
                </a:r>
                <a:r>
                  <a:rPr lang="en-US" sz="1600" dirty="0"/>
                  <a:t> </a:t>
                </a:r>
                <a:r>
                  <a:rPr lang="en-US" sz="1600" dirty="0" err="1"/>
                  <a:t>rusak</a:t>
                </a:r>
                <a:r>
                  <a:rPr lang="en-US" sz="1600" dirty="0"/>
                  <a:t>. </a:t>
                </a:r>
                <a:r>
                  <a:rPr lang="en-US" sz="1600" dirty="0" err="1"/>
                  <a:t>Jika</a:t>
                </a:r>
                <a:r>
                  <a:rPr lang="en-US" sz="1600" dirty="0"/>
                  <a:t> </a:t>
                </a:r>
                <a:r>
                  <a:rPr lang="en-US" sz="1600" dirty="0" err="1"/>
                  <a:t>barang</a:t>
                </a:r>
                <a:r>
                  <a:rPr lang="en-US" sz="1600" dirty="0"/>
                  <a:t> di </a:t>
                </a:r>
                <a:r>
                  <a:rPr lang="en-US" sz="1600" dirty="0" err="1"/>
                  <a:t>kemas</a:t>
                </a:r>
                <a:r>
                  <a:rPr lang="en-US" sz="1600" dirty="0"/>
                  <a:t> </a:t>
                </a:r>
                <a:r>
                  <a:rPr lang="en-US" sz="1600" dirty="0" err="1"/>
                  <a:t>dengan</a:t>
                </a:r>
                <a:r>
                  <a:rPr lang="en-US" sz="1600" dirty="0"/>
                  <a:t> </a:t>
                </a:r>
                <a:r>
                  <a:rPr lang="en-US" sz="1600" dirty="0" err="1"/>
                  <a:t>baik</a:t>
                </a:r>
                <a:r>
                  <a:rPr lang="en-US" sz="1600" dirty="0"/>
                  <a:t>, </a:t>
                </a:r>
                <a:r>
                  <a:rPr lang="en-US" sz="1600" dirty="0" err="1"/>
                  <a:t>kemudian</a:t>
                </a:r>
                <a:r>
                  <a:rPr lang="en-US" sz="1600" dirty="0"/>
                  <a:t> </a:t>
                </a:r>
                <a:r>
                  <a:rPr lang="en-US" sz="1600" dirty="0" err="1"/>
                  <a:t>seorang</a:t>
                </a:r>
                <a:r>
                  <a:rPr lang="en-US" sz="1600" dirty="0"/>
                  <a:t> </a:t>
                </a:r>
                <a:r>
                  <a:rPr lang="en-US" sz="1600" dirty="0" err="1"/>
                  <a:t>pembeli</a:t>
                </a:r>
                <a:r>
                  <a:rPr lang="en-US" sz="1600" dirty="0"/>
                  <a:t> </a:t>
                </a:r>
                <a:r>
                  <a:rPr lang="en-US" sz="1600" dirty="0" err="1"/>
                  <a:t>mengambil</a:t>
                </a:r>
                <a:r>
                  <a:rPr lang="en-US" sz="1600" dirty="0"/>
                  <a:t> </a:t>
                </a:r>
                <a:r>
                  <a:rPr lang="en-US" sz="1600" dirty="0" err="1"/>
                  <a:t>satu</a:t>
                </a:r>
                <a:r>
                  <a:rPr lang="en-US" sz="1600" dirty="0"/>
                  <a:t> </a:t>
                </a:r>
                <a:r>
                  <a:rPr lang="en-US" sz="1600" dirty="0" err="1"/>
                  <a:t>barang</a:t>
                </a:r>
                <a:r>
                  <a:rPr lang="en-US" sz="1600" dirty="0"/>
                  <a:t> </a:t>
                </a:r>
                <a:r>
                  <a:rPr lang="en-US" sz="1600" dirty="0" err="1"/>
                  <a:t>secara</a:t>
                </a:r>
                <a:r>
                  <a:rPr lang="en-US" sz="1600" dirty="0"/>
                  <a:t> </a:t>
                </a:r>
                <a:r>
                  <a:rPr lang="en-US" sz="1600" dirty="0" err="1"/>
                  <a:t>acak</a:t>
                </a:r>
                <a:r>
                  <a:rPr lang="en-US" sz="1600" dirty="0"/>
                  <a:t>. </a:t>
                </a:r>
                <a:r>
                  <a:rPr lang="en-US" sz="1600" dirty="0" err="1"/>
                  <a:t>Berapakah</a:t>
                </a:r>
                <a:r>
                  <a:rPr lang="en-US" sz="1600" dirty="0"/>
                  <a:t> </a:t>
                </a:r>
                <a:r>
                  <a:rPr lang="en-US" sz="1600" dirty="0" err="1"/>
                  <a:t>probabilitasnya</a:t>
                </a:r>
                <a:r>
                  <a:rPr lang="en-US" sz="1600" dirty="0"/>
                  <a:t> </a:t>
                </a:r>
                <a:r>
                  <a:rPr lang="en-US" sz="1600" dirty="0" err="1"/>
                  <a:t>bahwa</a:t>
                </a:r>
                <a:r>
                  <a:rPr lang="en-US" sz="1600" dirty="0"/>
                  <a:t> </a:t>
                </a:r>
                <a:r>
                  <a:rPr lang="en-US" sz="1600" dirty="0" err="1"/>
                  <a:t>barang</a:t>
                </a:r>
                <a:r>
                  <a:rPr lang="en-US" sz="1600" dirty="0"/>
                  <a:t> yang </a:t>
                </a:r>
                <a:r>
                  <a:rPr lang="en-US" sz="1600" dirty="0" err="1"/>
                  <a:t>diambil</a:t>
                </a:r>
                <a:r>
                  <a:rPr lang="en-US" sz="1600" dirty="0"/>
                  <a:t> </a:t>
                </a:r>
                <a:r>
                  <a:rPr lang="en-US" sz="1600" dirty="0" err="1"/>
                  <a:t>tersebut</a:t>
                </a:r>
                <a:r>
                  <a:rPr lang="en-US" sz="1600" dirty="0"/>
                  <a:t> </a:t>
                </a:r>
                <a:r>
                  <a:rPr lang="en-US" sz="1600" dirty="0" err="1"/>
                  <a:t>adalah</a:t>
                </a:r>
                <a:r>
                  <a:rPr lang="en-US" sz="1600" dirty="0"/>
                  <a:t> </a:t>
                </a:r>
                <a:r>
                  <a:rPr lang="en-US" sz="1600" dirty="0" err="1"/>
                  <a:t>barang</a:t>
                </a:r>
                <a:r>
                  <a:rPr lang="en-US" sz="1600" dirty="0"/>
                  <a:t> </a:t>
                </a:r>
                <a:r>
                  <a:rPr lang="en-US" sz="1600" dirty="0" err="1"/>
                  <a:t>rusak</a:t>
                </a:r>
                <a:r>
                  <a:rPr lang="en-US" sz="1600" dirty="0"/>
                  <a:t>?</a:t>
                </a:r>
              </a:p>
              <a:p>
                <a:endParaRPr lang="en-US" sz="1600" dirty="0"/>
              </a:p>
              <a:p>
                <a:r>
                  <a:rPr lang="en-US" sz="1600" dirty="0" err="1"/>
                  <a:t>Penyelesaian</a:t>
                </a:r>
                <a:r>
                  <a:rPr lang="en-US" sz="1600" dirty="0"/>
                  <a:t>: </a:t>
                </a:r>
                <a:r>
                  <a:rPr lang="en-US" sz="1600" dirty="0" err="1"/>
                  <a:t>Diketahui</a:t>
                </a:r>
                <a:r>
                  <a:rPr lang="en-US" sz="1600" dirty="0"/>
                  <a:t> n= 100 </a:t>
                </a:r>
                <a:r>
                  <a:rPr lang="en-US" sz="1600" dirty="0" err="1"/>
                  <a:t>dan</a:t>
                </a:r>
                <a:r>
                  <a:rPr lang="en-US" sz="1600" dirty="0"/>
                  <a:t> x = 25.</a:t>
                </a: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𝑃</m:t>
                      </m:r>
                      <m:d>
                        <m:dPr>
                          <m:ctrlPr>
                            <a:rPr lang="en-US" sz="1600" i="1">
                              <a:latin typeface="Cambria Math" panose="02040503050406030204" pitchFamily="18" charset="0"/>
                            </a:rPr>
                          </m:ctrlPr>
                        </m:dPr>
                        <m:e>
                          <m:r>
                            <a:rPr lang="en-US" sz="1600" i="1">
                              <a:latin typeface="Cambria Math" panose="02040503050406030204" pitchFamily="18" charset="0"/>
                            </a:rPr>
                            <m:t>𝐴</m:t>
                          </m:r>
                        </m:e>
                      </m:d>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𝑥</m:t>
                          </m:r>
                        </m:num>
                        <m:den>
                          <m:r>
                            <a:rPr lang="en-US" sz="1600" i="1">
                              <a:latin typeface="Cambria Math" panose="02040503050406030204" pitchFamily="18" charset="0"/>
                            </a:rPr>
                            <m:t>𝑛</m:t>
                          </m:r>
                        </m:den>
                      </m:f>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25</m:t>
                          </m:r>
                        </m:num>
                        <m:den>
                          <m:r>
                            <a:rPr lang="en-US" sz="1600" i="1">
                              <a:latin typeface="Cambria Math" panose="02040503050406030204" pitchFamily="18" charset="0"/>
                            </a:rPr>
                            <m:t>100</m:t>
                          </m:r>
                        </m:den>
                      </m:f>
                      <m:r>
                        <a:rPr lang="en-US" sz="1600" i="1">
                          <a:latin typeface="Cambria Math" panose="02040503050406030204" pitchFamily="18" charset="0"/>
                        </a:rPr>
                        <m:t> =0,25 </m:t>
                      </m:r>
                      <m:r>
                        <a:rPr lang="en-US" sz="1600" i="1">
                          <a:latin typeface="Cambria Math" panose="02040503050406030204" pitchFamily="18" charset="0"/>
                        </a:rPr>
                        <m:t>𝑎𝑡𝑎𝑢</m:t>
                      </m:r>
                      <m:r>
                        <a:rPr lang="en-US" sz="1600" i="1">
                          <a:latin typeface="Cambria Math" panose="02040503050406030204" pitchFamily="18" charset="0"/>
                        </a:rPr>
                        <m:t> 25%</m:t>
                      </m:r>
                    </m:oMath>
                  </m:oMathPara>
                </a14:m>
                <a:endParaRPr lang="en-US" sz="1600" dirty="0"/>
              </a:p>
            </p:txBody>
          </p:sp>
        </mc:Choice>
        <mc:Fallback>
          <p:sp>
            <p:nvSpPr>
              <p:cNvPr id="3" name="TextBox 2"/>
              <p:cNvSpPr txBox="1">
                <a:spLocks noRot="1" noChangeAspect="1" noMove="1" noResize="1" noEditPoints="1" noAdjustHandles="1" noChangeArrowheads="1" noChangeShapeType="1" noTextEdit="1"/>
              </p:cNvSpPr>
              <p:nvPr/>
            </p:nvSpPr>
            <p:spPr>
              <a:xfrm>
                <a:off x="601579" y="2203119"/>
                <a:ext cx="7998593" cy="2459006"/>
              </a:xfrm>
              <a:prstGeom prst="rect">
                <a:avLst/>
              </a:prstGeom>
              <a:blipFill rotWithShape="1">
                <a:blip r:embed="rId1"/>
                <a:stretch>
                  <a:fillRect l="-457" t="-743" r="-152"/>
                </a:stretch>
              </a:blipFill>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221" y="1058815"/>
            <a:ext cx="6457950" cy="969771"/>
          </a:xfrm>
        </p:spPr>
        <p:txBody>
          <a:bodyPr/>
          <a:lstStyle/>
          <a:p>
            <a:r>
              <a:rPr lang="en-US" dirty="0" smtClean="0"/>
              <a:t>PENDEKATAN KLASIK</a:t>
            </a:r>
            <a:endParaRPr lang="en-US" dirty="0"/>
          </a:p>
        </p:txBody>
      </p:sp>
      <p:grpSp>
        <p:nvGrpSpPr>
          <p:cNvPr id="40" name="Group 39"/>
          <p:cNvGrpSpPr>
            <a:grpSpLocks noChangeAspect="1"/>
          </p:cNvGrpSpPr>
          <p:nvPr/>
        </p:nvGrpSpPr>
        <p:grpSpPr bwMode="auto">
          <a:xfrm>
            <a:off x="302293" y="2028586"/>
            <a:ext cx="8589044" cy="3796826"/>
            <a:chOff x="507" y="1182"/>
            <a:chExt cx="3091" cy="2558"/>
          </a:xfrm>
        </p:grpSpPr>
        <p:sp>
          <p:nvSpPr>
            <p:cNvPr id="41"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2"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3"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4"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45" name="Freeform 44"/>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6" name="Oval 45"/>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7" name="Oval 46"/>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48"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mc:AlternateContent xmlns:mc="http://schemas.openxmlformats.org/markup-compatibility/2006">
        <mc:Choice xmlns:a14="http://schemas.microsoft.com/office/drawing/2010/main" Requires="a14">
          <p:sp>
            <p:nvSpPr>
              <p:cNvPr id="3" name="TextBox 2"/>
              <p:cNvSpPr txBox="1"/>
              <p:nvPr/>
            </p:nvSpPr>
            <p:spPr>
              <a:xfrm>
                <a:off x="601579" y="2358099"/>
                <a:ext cx="7998593" cy="2212785"/>
              </a:xfrm>
              <a:prstGeom prst="rect">
                <a:avLst/>
              </a:prstGeom>
              <a:noFill/>
            </p:spPr>
            <p:txBody>
              <a:bodyPr wrap="square" rtlCol="0">
                <a:spAutoFit/>
              </a:bodyPr>
              <a:lstStyle/>
              <a:p>
                <a:r>
                  <a:rPr lang="en-US" sz="1600" dirty="0"/>
                  <a:t>Contoh: </a:t>
                </a:r>
                <a:r>
                  <a:rPr lang="en-US" sz="1600" dirty="0" err="1"/>
                  <a:t>seorang</a:t>
                </a:r>
                <a:r>
                  <a:rPr lang="en-US" sz="1600" dirty="0"/>
                  <a:t> </a:t>
                </a:r>
                <a:r>
                  <a:rPr lang="en-US" sz="1600" dirty="0" err="1"/>
                  <a:t>direktur</a:t>
                </a:r>
                <a:r>
                  <a:rPr lang="en-US" sz="1600" dirty="0"/>
                  <a:t> bank </a:t>
                </a:r>
                <a:r>
                  <a:rPr lang="en-US" sz="1600" dirty="0" err="1"/>
                  <a:t>mengatakan</a:t>
                </a:r>
                <a:r>
                  <a:rPr lang="en-US" sz="1600" dirty="0"/>
                  <a:t> </a:t>
                </a:r>
                <a:r>
                  <a:rPr lang="en-US" sz="1600" dirty="0" err="1"/>
                  <a:t>bahwa</a:t>
                </a:r>
                <a:r>
                  <a:rPr lang="en-US" sz="1600" dirty="0"/>
                  <a:t> </a:t>
                </a:r>
                <a:r>
                  <a:rPr lang="en-US" sz="1600" dirty="0" err="1"/>
                  <a:t>dari</a:t>
                </a:r>
                <a:r>
                  <a:rPr lang="en-US" sz="1600" dirty="0"/>
                  <a:t> 1000 </a:t>
                </a:r>
                <a:r>
                  <a:rPr lang="en-US" sz="1600" dirty="0" err="1"/>
                  <a:t>nasabahnya</a:t>
                </a:r>
                <a:r>
                  <a:rPr lang="en-US" sz="1600" dirty="0"/>
                  <a:t> </a:t>
                </a:r>
                <a:r>
                  <a:rPr lang="en-US" sz="1600" dirty="0" err="1"/>
                  <a:t>terdapat</a:t>
                </a:r>
                <a:r>
                  <a:rPr lang="en-US" sz="1600" dirty="0"/>
                  <a:t> 150 orang yang </a:t>
                </a:r>
                <a:r>
                  <a:rPr lang="en-US" sz="1600" dirty="0" err="1"/>
                  <a:t>tidak</a:t>
                </a:r>
                <a:r>
                  <a:rPr lang="en-US" sz="1600" dirty="0"/>
                  <a:t> </a:t>
                </a:r>
                <a:r>
                  <a:rPr lang="en-US" sz="1600" dirty="0" err="1"/>
                  <a:t>puas</a:t>
                </a:r>
                <a:r>
                  <a:rPr lang="en-US" sz="1600" dirty="0"/>
                  <a:t> </a:t>
                </a:r>
                <a:r>
                  <a:rPr lang="en-US" sz="1600" dirty="0" err="1" smtClean="0"/>
                  <a:t>dengan</a:t>
                </a:r>
                <a:r>
                  <a:rPr lang="en-US" sz="1600" dirty="0" smtClean="0"/>
                  <a:t> </a:t>
                </a:r>
                <a:r>
                  <a:rPr lang="en-US" sz="1600" dirty="0" err="1"/>
                  <a:t>pelayanan</a:t>
                </a:r>
                <a:r>
                  <a:rPr lang="en-US" sz="1600" dirty="0"/>
                  <a:t> bank. </a:t>
                </a:r>
                <a:r>
                  <a:rPr lang="en-US" sz="1600" dirty="0" err="1"/>
                  <a:t>Pada</a:t>
                </a:r>
                <a:r>
                  <a:rPr lang="en-US" sz="1600" dirty="0"/>
                  <a:t> </a:t>
                </a:r>
                <a:r>
                  <a:rPr lang="en-US" sz="1600" dirty="0" err="1"/>
                  <a:t>suatu</a:t>
                </a:r>
                <a:r>
                  <a:rPr lang="en-US" sz="1600" dirty="0"/>
                  <a:t> </a:t>
                </a:r>
                <a:r>
                  <a:rPr lang="en-US" sz="1600" dirty="0" err="1"/>
                  <a:t>hari</a:t>
                </a:r>
                <a:r>
                  <a:rPr lang="en-US" sz="1600" dirty="0"/>
                  <a:t> </a:t>
                </a:r>
                <a:r>
                  <a:rPr lang="en-US" sz="1600" dirty="0" err="1"/>
                  <a:t>kita</a:t>
                </a:r>
                <a:r>
                  <a:rPr lang="en-US" sz="1600" dirty="0"/>
                  <a:t> </a:t>
                </a:r>
                <a:r>
                  <a:rPr lang="en-US" sz="1600" dirty="0" err="1"/>
                  <a:t>bertemu</a:t>
                </a:r>
                <a:r>
                  <a:rPr lang="en-US" sz="1600" dirty="0"/>
                  <a:t> </a:t>
                </a:r>
                <a:r>
                  <a:rPr lang="en-US" sz="1600" dirty="0" err="1"/>
                  <a:t>dengan</a:t>
                </a:r>
                <a:r>
                  <a:rPr lang="en-US" sz="1600" dirty="0"/>
                  <a:t> </a:t>
                </a:r>
                <a:r>
                  <a:rPr lang="en-US" sz="1600" dirty="0" err="1"/>
                  <a:t>salah</a:t>
                </a:r>
                <a:r>
                  <a:rPr lang="en-US" sz="1600" dirty="0"/>
                  <a:t> </a:t>
                </a:r>
                <a:r>
                  <a:rPr lang="en-US" sz="1600" dirty="0" err="1"/>
                  <a:t>seorang</a:t>
                </a:r>
                <a:r>
                  <a:rPr lang="en-US" sz="1600" dirty="0"/>
                  <a:t> </a:t>
                </a:r>
                <a:r>
                  <a:rPr lang="en-US" sz="1600" dirty="0" err="1"/>
                  <a:t>nasabah</a:t>
                </a:r>
                <a:r>
                  <a:rPr lang="en-US" sz="1600" dirty="0"/>
                  <a:t>. </a:t>
                </a:r>
                <a:r>
                  <a:rPr lang="en-US" sz="1600" dirty="0" err="1"/>
                  <a:t>Berapa</a:t>
                </a:r>
                <a:r>
                  <a:rPr lang="en-US" sz="1600" dirty="0"/>
                  <a:t> </a:t>
                </a:r>
                <a:r>
                  <a:rPr lang="en-US" sz="1600" dirty="0" err="1"/>
                  <a:t>probabilitasnya</a:t>
                </a:r>
                <a:r>
                  <a:rPr lang="en-US" sz="1600" dirty="0"/>
                  <a:t> </a:t>
                </a:r>
                <a:r>
                  <a:rPr lang="en-US" sz="1600" dirty="0" err="1"/>
                  <a:t>bahwa</a:t>
                </a:r>
                <a:r>
                  <a:rPr lang="en-US" sz="1600" dirty="0"/>
                  <a:t> </a:t>
                </a:r>
                <a:r>
                  <a:rPr lang="en-US" sz="1600" dirty="0" err="1"/>
                  <a:t>nasabah</a:t>
                </a:r>
                <a:r>
                  <a:rPr lang="en-US" sz="1600" dirty="0"/>
                  <a:t> </a:t>
                </a:r>
                <a:r>
                  <a:rPr lang="en-US" sz="1600" dirty="0" err="1"/>
                  <a:t>tersebut</a:t>
                </a:r>
                <a:r>
                  <a:rPr lang="en-US" sz="1600" dirty="0"/>
                  <a:t> </a:t>
                </a:r>
                <a:r>
                  <a:rPr lang="en-US" sz="1600" dirty="0" err="1"/>
                  <a:t>tidak</a:t>
                </a:r>
                <a:r>
                  <a:rPr lang="en-US" sz="1600" dirty="0"/>
                  <a:t> </a:t>
                </a:r>
                <a:r>
                  <a:rPr lang="en-US" sz="1600" dirty="0" err="1"/>
                  <a:t>puas</a:t>
                </a:r>
                <a:r>
                  <a:rPr lang="en-US" sz="1600" dirty="0"/>
                  <a:t>?</a:t>
                </a:r>
              </a:p>
              <a:p>
                <a:endParaRPr lang="en-US" sz="1600" dirty="0"/>
              </a:p>
              <a:p>
                <a:r>
                  <a:rPr lang="en-US" sz="1600" dirty="0" err="1"/>
                  <a:t>Penyelesaian</a:t>
                </a:r>
                <a:r>
                  <a:rPr lang="en-US" sz="1600" dirty="0"/>
                  <a:t>: </a:t>
                </a:r>
                <a:r>
                  <a:rPr lang="en-US" sz="1600" dirty="0" err="1"/>
                  <a:t>Diketahui</a:t>
                </a:r>
                <a:r>
                  <a:rPr lang="en-US" sz="1600" dirty="0"/>
                  <a:t> n= 1000 </a:t>
                </a:r>
                <a:r>
                  <a:rPr lang="en-US" sz="1600" dirty="0" err="1"/>
                  <a:t>dan</a:t>
                </a:r>
                <a:r>
                  <a:rPr lang="en-US" sz="1600" dirty="0"/>
                  <a:t> x = 150.</a:t>
                </a: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𝑃</m:t>
                      </m:r>
                      <m:d>
                        <m:dPr>
                          <m:ctrlPr>
                            <a:rPr lang="en-US" sz="1600" i="1">
                              <a:latin typeface="Cambria Math" panose="02040503050406030204" pitchFamily="18" charset="0"/>
                            </a:rPr>
                          </m:ctrlPr>
                        </m:dPr>
                        <m:e>
                          <m:r>
                            <a:rPr lang="en-US" sz="1600" i="1">
                              <a:latin typeface="Cambria Math" panose="02040503050406030204" pitchFamily="18" charset="0"/>
                            </a:rPr>
                            <m:t>𝐴</m:t>
                          </m:r>
                        </m:e>
                      </m:d>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𝑥</m:t>
                          </m:r>
                        </m:num>
                        <m:den>
                          <m:r>
                            <a:rPr lang="en-US" sz="1600" i="1">
                              <a:latin typeface="Cambria Math" panose="02040503050406030204" pitchFamily="18" charset="0"/>
                            </a:rPr>
                            <m:t>𝑛</m:t>
                          </m:r>
                        </m:den>
                      </m:f>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150</m:t>
                          </m:r>
                        </m:num>
                        <m:den>
                          <m:r>
                            <a:rPr lang="en-US" sz="1600" i="1">
                              <a:latin typeface="Cambria Math" panose="02040503050406030204" pitchFamily="18" charset="0"/>
                            </a:rPr>
                            <m:t>1000</m:t>
                          </m:r>
                        </m:den>
                      </m:f>
                      <m:r>
                        <a:rPr lang="en-US" sz="1600" i="1">
                          <a:latin typeface="Cambria Math" panose="02040503050406030204" pitchFamily="18" charset="0"/>
                        </a:rPr>
                        <m:t> =0,15 </m:t>
                      </m:r>
                      <m:r>
                        <a:rPr lang="en-US" sz="1600" i="1">
                          <a:latin typeface="Cambria Math" panose="02040503050406030204" pitchFamily="18" charset="0"/>
                        </a:rPr>
                        <m:t>𝑎𝑡𝑎𝑢</m:t>
                      </m:r>
                      <m:r>
                        <a:rPr lang="en-US" sz="1600" i="1">
                          <a:latin typeface="Cambria Math" panose="02040503050406030204" pitchFamily="18" charset="0"/>
                        </a:rPr>
                        <m:t> 15%</m:t>
                      </m:r>
                    </m:oMath>
                  </m:oMathPara>
                </a14:m>
                <a:endParaRPr lang="en-US" sz="1600" dirty="0"/>
              </a:p>
            </p:txBody>
          </p:sp>
        </mc:Choice>
        <mc:Fallback>
          <p:sp>
            <p:nvSpPr>
              <p:cNvPr id="3" name="TextBox 2"/>
              <p:cNvSpPr txBox="1">
                <a:spLocks noRot="1" noChangeAspect="1" noMove="1" noResize="1" noEditPoints="1" noAdjustHandles="1" noChangeArrowheads="1" noChangeShapeType="1" noTextEdit="1"/>
              </p:cNvSpPr>
              <p:nvPr/>
            </p:nvSpPr>
            <p:spPr>
              <a:xfrm>
                <a:off x="601579" y="2358099"/>
                <a:ext cx="7998593" cy="2212785"/>
              </a:xfrm>
              <a:prstGeom prst="rect">
                <a:avLst/>
              </a:prstGeom>
              <a:blipFill rotWithShape="1">
                <a:blip r:embed="rId1"/>
                <a:stretch>
                  <a:fillRect l="-457" t="-826"/>
                </a:stretch>
              </a:blipFill>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221" y="1058815"/>
            <a:ext cx="6457950" cy="969771"/>
          </a:xfrm>
        </p:spPr>
        <p:txBody>
          <a:bodyPr/>
          <a:lstStyle/>
          <a:p>
            <a:r>
              <a:rPr lang="en-US" dirty="0" smtClean="0"/>
              <a:t>PENDEKATAN KLASIK</a:t>
            </a:r>
            <a:endParaRPr lang="en-US" dirty="0"/>
          </a:p>
        </p:txBody>
      </p:sp>
      <p:grpSp>
        <p:nvGrpSpPr>
          <p:cNvPr id="40" name="Group 39"/>
          <p:cNvGrpSpPr>
            <a:grpSpLocks noChangeAspect="1"/>
          </p:cNvGrpSpPr>
          <p:nvPr/>
        </p:nvGrpSpPr>
        <p:grpSpPr bwMode="auto">
          <a:xfrm>
            <a:off x="302293" y="2028586"/>
            <a:ext cx="8589044" cy="3796826"/>
            <a:chOff x="507" y="1182"/>
            <a:chExt cx="3091" cy="2558"/>
          </a:xfrm>
        </p:grpSpPr>
        <p:sp>
          <p:nvSpPr>
            <p:cNvPr id="41"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2" name="Freeform 5"/>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3" name="Freeform 6"/>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4" name="Freeform 7"/>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br>
                <a:rPr lang="en-US" sz="900" dirty="0">
                  <a:solidFill>
                    <a:prstClr val="black"/>
                  </a:solidFill>
                  <a:latin typeface="Arial" panose="020B0604020202020204" pitchFamily="34" charset="0"/>
                  <a:cs typeface="Arial" panose="020B0604020202020204" pitchFamily="34" charset="0"/>
                </a:rPr>
              </a:br>
              <a:endParaRPr lang="en-US" sz="900" dirty="0">
                <a:solidFill>
                  <a:prstClr val="black"/>
                </a:solidFill>
                <a:latin typeface="Arial" panose="020B0604020202020204" pitchFamily="34" charset="0"/>
                <a:cs typeface="Arial" panose="020B0604020202020204" pitchFamily="34" charset="0"/>
              </a:endParaRPr>
            </a:p>
          </p:txBody>
        </p:sp>
        <p:sp>
          <p:nvSpPr>
            <p:cNvPr id="45" name="Freeform 44"/>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6" name="Oval 45"/>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sp>
          <p:nvSpPr>
            <p:cNvPr id="47" name="Oval 46"/>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14:hiddenLine>
              </a:ext>
            </a:extLst>
          </p:spPr>
          <p:txBody>
            <a:bodyPr vert="horz" wrap="square" lIns="68544" tIns="34272" rIns="68544" bIns="34272" numCol="1" anchor="t" anchorCtr="0" compatLnSpc="1"/>
            <a:lstStyle/>
            <a:p>
              <a:pPr algn="ctr"/>
              <a:endParaRPr lang="en-US" sz="900">
                <a:solidFill>
                  <a:prstClr val="black"/>
                </a:solidFill>
                <a:latin typeface="Arial" panose="020B0604020202020204" pitchFamily="34" charset="0"/>
                <a:cs typeface="Arial" panose="020B0604020202020204" pitchFamily="34" charset="0"/>
              </a:endParaRPr>
            </a:p>
          </p:txBody>
        </p:sp>
      </p:grpSp>
      <p:sp>
        <p:nvSpPr>
          <p:cNvPr id="48" name="Freeform 7"/>
          <p:cNvSpPr/>
          <p:nvPr/>
        </p:nvSpPr>
        <p:spPr bwMode="auto">
          <a:xfrm>
            <a:off x="504393" y="2157823"/>
            <a:ext cx="8256343" cy="2523197"/>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lumMod val="95000"/>
            </a:schemeClr>
          </a:solidFill>
          <a:ln w="0">
            <a:noFill/>
            <a:prstDash val="solid"/>
            <a:round/>
          </a:ln>
        </p:spPr>
        <p:txBody>
          <a:bodyPr vert="horz" wrap="square" lIns="68562" tIns="34281" rIns="68562" bIns="34281" numCol="1" anchor="t" anchorCtr="0" compatLnSpc="1"/>
          <a:lstStyle/>
          <a:p>
            <a:endParaRPr lang="en-US" sz="825">
              <a:solidFill>
                <a:prstClr val="black"/>
              </a:solidFill>
            </a:endParaRPr>
          </a:p>
        </p:txBody>
      </p:sp>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1726471" y="2191029"/>
            <a:ext cx="5111936" cy="2474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theme/theme1.xml><?xml version="1.0" encoding="utf-8"?>
<a:theme xmlns:a="http://schemas.openxmlformats.org/drawingml/2006/main" name="Presentation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0</TotalTime>
  <Words>7461</Words>
  <Application>WPS Presentation</Application>
  <PresentationFormat>On-screen Show (4:3)</PresentationFormat>
  <Paragraphs>350</Paragraphs>
  <Slides>34</Slides>
  <Notes>18</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48" baseType="lpstr">
      <vt:lpstr>Arial</vt:lpstr>
      <vt:lpstr>SimSun</vt:lpstr>
      <vt:lpstr>Wingdings</vt:lpstr>
      <vt:lpstr>Tw Cen MT</vt:lpstr>
      <vt:lpstr>Tahoma</vt:lpstr>
      <vt:lpstr>Wingdings 3</vt:lpstr>
      <vt:lpstr>Tw Cen MT</vt:lpstr>
      <vt:lpstr>Calibri</vt:lpstr>
      <vt:lpstr>Calibri Light</vt:lpstr>
      <vt:lpstr>Microsoft YaHei</vt:lpstr>
      <vt:lpstr/>
      <vt:lpstr>Arial Unicode MS</vt:lpstr>
      <vt:lpstr>Presentation1</vt:lpstr>
      <vt:lpstr>Equation.3</vt:lpstr>
      <vt:lpstr>PROBABILITAS</vt:lpstr>
      <vt:lpstr>TUJUAN BELAJAR</vt:lpstr>
      <vt:lpstr>PROBABILITAS</vt:lpstr>
      <vt:lpstr>LOGICAL FRAMEWORK OF PROBABILITY</vt:lpstr>
      <vt:lpstr>PENDEKATAN PERHINTUNGAN PROBABILITAS</vt:lpstr>
      <vt:lpstr>PENDEKATAN KLASIK</vt:lpstr>
      <vt:lpstr>PENDEKATAN KLASIK</vt:lpstr>
      <vt:lpstr>PENDEKATAN KLASIK</vt:lpstr>
      <vt:lpstr>PENDEKATAN KLASIK</vt:lpstr>
      <vt:lpstr>PENDEKATAN KLASIK</vt:lpstr>
      <vt:lpstr>PENDEKATAN KLASIK</vt:lpstr>
      <vt:lpstr>PENDEKATAN FREKUENSI RELATIF</vt:lpstr>
      <vt:lpstr>PENDEKATAN FREKUENSI RELATIF</vt:lpstr>
      <vt:lpstr>PENDEKATAN FREKUENSI RELATIF</vt:lpstr>
      <vt:lpstr>PENDEKATAN FREKUENSI RELATIF</vt:lpstr>
      <vt:lpstr>PENDEKATAN FREKUENSI RELATIF</vt:lpstr>
      <vt:lpstr>PENDEKATAN FREKUENSI RELATIF</vt:lpstr>
      <vt:lpstr>PENDEKATAN FREKUENSI RELATIF</vt:lpstr>
      <vt:lpstr>PowerPoint 演示文稿</vt:lpstr>
      <vt:lpstr>Pendekatan Subjektif</vt:lpstr>
      <vt:lpstr>Aturan dasar Probabilitas</vt:lpstr>
      <vt:lpstr>PowerPoint 演示文稿</vt:lpstr>
      <vt:lpstr>Hukum Penjumlahan Peristiwa saling lepas (Mutually exclusive)</vt:lpstr>
      <vt:lpstr>Hukum Penjumlahan Peristiwa saling lepas (Mutually exclusive)</vt:lpstr>
      <vt:lpstr>Hukum Penjumlahan kejadian bersama (Non Mutually Exclusive) </vt:lpstr>
      <vt:lpstr>Hukum Penjumlahan kejadian bersama (Non Mutually Exclusive) </vt:lpstr>
      <vt:lpstr>Hukum Perkalian kejadian bebas (independent event )</vt:lpstr>
      <vt:lpstr>Hukum Perkalian kejadian bebas  (independent event)</vt:lpstr>
      <vt:lpstr>Hukum Perkalian kejadian Bersyarat( dependent event )</vt:lpstr>
      <vt:lpstr>Hukum Perkalian kejadian Bersyarat (dependent event )</vt:lpstr>
      <vt:lpstr>Hukum Perkalian kejadian Gabungan(INtersection event )</vt:lpstr>
      <vt:lpstr>Hukum Perkalian kejadian Gabungan (INtersection event )</vt:lpstr>
      <vt:lpstr>Teorema Bayes</vt:lpstr>
      <vt:lpstr>Teorema Bayes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Gilang Pratama</dc:creator>
  <cp:lastModifiedBy>User</cp:lastModifiedBy>
  <cp:revision>227</cp:revision>
  <dcterms:created xsi:type="dcterms:W3CDTF">2016-09-16T10:19:00Z</dcterms:created>
  <dcterms:modified xsi:type="dcterms:W3CDTF">2017-09-14T00:06:15Z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