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5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8B706-0993-4F84-9489-75EB1261A3F1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D894E-FB06-4684-B5BC-804FE09A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28</a:t>
            </a:fld>
            <a:endParaRPr lang="id-ID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29</a:t>
            </a:fld>
            <a:endParaRPr lang="id-ID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30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33</a:t>
            </a:fld>
            <a:endParaRPr lang="id-ID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34</a:t>
            </a:fld>
            <a:endParaRPr lang="id-ID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38</a:t>
            </a:fld>
            <a:endParaRPr lang="id-ID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39</a:t>
            </a:fld>
            <a:endParaRPr lang="id-ID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40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41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1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1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1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61902-3508-492E-AFD0-51E5B34FF08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9226-CAAC-4BD2-A3A5-371CCEEE4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Uji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Analisi</a:t>
            </a:r>
            <a:r>
              <a:rPr lang="en-US" sz="4000" b="1" dirty="0" err="1" smtClean="0">
                <a:solidFill>
                  <a:prstClr val="black"/>
                </a:solidFill>
              </a:rPr>
              <a:t>s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Varians</a:t>
            </a:r>
            <a:r>
              <a:rPr lang="en-US" sz="4000" b="1" dirty="0" smtClean="0">
                <a:solidFill>
                  <a:prstClr val="black"/>
                </a:solidFill>
              </a:rPr>
              <a:t> (ANOVA)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9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12401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11302682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67882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936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Memahami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definisi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uji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ANOVA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Menjelaskan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syarat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menggunakan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uji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ANOVA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  <a:latin typeface="Segoe UI"/>
                <a:ea typeface="Times New Roman"/>
              </a:rPr>
              <a:t>c.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Aplikasi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uji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ANOVA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SPSS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118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583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1728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229</Words>
  <Application>Microsoft Office PowerPoint</Application>
  <PresentationFormat>On-screen Show (4:3)</PresentationFormat>
  <Paragraphs>56</Paragraphs>
  <Slides>41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15</cp:revision>
  <dcterms:created xsi:type="dcterms:W3CDTF">2018-07-27T04:54:07Z</dcterms:created>
  <dcterms:modified xsi:type="dcterms:W3CDTF">2018-07-27T07:13:24Z</dcterms:modified>
</cp:coreProperties>
</file>