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57" r:id="rId4"/>
    <p:sldId id="302" r:id="rId5"/>
    <p:sldId id="276" r:id="rId6"/>
    <p:sldId id="294" r:id="rId7"/>
    <p:sldId id="277" r:id="rId8"/>
    <p:sldId id="278" r:id="rId9"/>
    <p:sldId id="279" r:id="rId10"/>
    <p:sldId id="280" r:id="rId11"/>
    <p:sldId id="295" r:id="rId12"/>
    <p:sldId id="296" r:id="rId13"/>
    <p:sldId id="303" r:id="rId14"/>
    <p:sldId id="283" r:id="rId15"/>
    <p:sldId id="304" r:id="rId16"/>
    <p:sldId id="305" r:id="rId17"/>
    <p:sldId id="306" r:id="rId18"/>
    <p:sldId id="307" r:id="rId19"/>
    <p:sldId id="308" r:id="rId20"/>
    <p:sldId id="309" r:id="rId21"/>
    <p:sldId id="315" r:id="rId22"/>
    <p:sldId id="310" r:id="rId23"/>
    <p:sldId id="311" r:id="rId24"/>
    <p:sldId id="312" r:id="rId25"/>
    <p:sldId id="313" r:id="rId26"/>
    <p:sldId id="284" r:id="rId27"/>
    <p:sldId id="285" r:id="rId28"/>
    <p:sldId id="286" r:id="rId29"/>
    <p:sldId id="287" r:id="rId30"/>
    <p:sldId id="288" r:id="rId31"/>
    <p:sldId id="291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632"/>
  </p:normalViewPr>
  <p:slideViewPr>
    <p:cSldViewPr snapToGrid="0" snapToObjects="1">
      <p:cViewPr varScale="1">
        <p:scale>
          <a:sx n="50" d="100"/>
          <a:sy n="50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2C56-D35F-8748-AA26-0268EAAE64E3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18803-C8BC-B34A-8B04-680975C3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8013"/>
            <a:ext cx="9144000" cy="150653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D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Proposal Sponsorship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ndri\Downloads\IMG_8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3359150"/>
            <a:ext cx="58420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Indri\Downloads\IMG_8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982912"/>
            <a:ext cx="40894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dri\Downloads\IMG_8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27" y="2982912"/>
            <a:ext cx="3049143" cy="431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3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800" b="1" dirty="0" err="1" smtClean="0">
                <a:solidFill>
                  <a:srgbClr val="FF0000"/>
                </a:solidFill>
              </a:rPr>
              <a:t>Persiapan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19900" cy="47466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altLang="en-US" sz="3600" dirty="0" smtClean="0"/>
              <a:t>Jenis </a:t>
            </a:r>
            <a:r>
              <a:rPr lang="fi-FI" altLang="en-US" sz="3600" dirty="0"/>
              <a:t>Kegiatan</a:t>
            </a:r>
          </a:p>
          <a:p>
            <a:pPr lvl="1">
              <a:lnSpc>
                <a:spcPct val="80000"/>
              </a:lnSpc>
            </a:pPr>
            <a:r>
              <a:rPr lang="fi-FI" altLang="en-US" sz="3200" dirty="0" smtClean="0"/>
              <a:t>Kegiatan </a:t>
            </a:r>
            <a:r>
              <a:rPr lang="fi-FI" altLang="en-US" sz="3200" dirty="0"/>
              <a:t>apa yang akan diselenggarakan. </a:t>
            </a:r>
            <a:endParaRPr lang="fi-FI" altLang="en-US" sz="3200" dirty="0" smtClean="0"/>
          </a:p>
          <a:p>
            <a:pPr lvl="1">
              <a:lnSpc>
                <a:spcPct val="80000"/>
              </a:lnSpc>
            </a:pPr>
            <a:r>
              <a:rPr lang="fi-FI" altLang="en-US" sz="3200" dirty="0" smtClean="0"/>
              <a:t>Sesuaikah dengan produk dari calon sponsor? </a:t>
            </a:r>
          </a:p>
          <a:p>
            <a:pPr lvl="1">
              <a:lnSpc>
                <a:spcPct val="80000"/>
              </a:lnSpc>
            </a:pPr>
            <a:r>
              <a:rPr lang="fi-FI" altLang="en-US" sz="3200" dirty="0" smtClean="0"/>
              <a:t>Contoh: Ajang </a:t>
            </a:r>
            <a:r>
              <a:rPr lang="fi-FI" altLang="en-US" sz="3200" dirty="0"/>
              <a:t>kreativitas anak </a:t>
            </a:r>
            <a:r>
              <a:rPr lang="fi-FI" altLang="en-US" sz="3200" dirty="0" smtClean="0"/>
              <a:t>muda.</a:t>
            </a:r>
          </a:p>
          <a:p>
            <a:pPr lvl="2">
              <a:lnSpc>
                <a:spcPct val="80000"/>
              </a:lnSpc>
            </a:pPr>
            <a:r>
              <a:rPr lang="fi-FI" altLang="en-US" sz="2800" dirty="0" smtClean="0"/>
              <a:t>Dapat </a:t>
            </a:r>
            <a:r>
              <a:rPr lang="fi-FI" altLang="en-US" sz="2800" dirty="0"/>
              <a:t>disponsori perusahaan pakaian jadi, perusahaan telekomunikasi atau handphone, sepeda motor, serta minuman ringan. </a:t>
            </a:r>
            <a:r>
              <a:rPr lang="fi-FI" altLang="en-US" sz="2800" dirty="0" smtClean="0"/>
              <a:t>Produk-produk tersebut adalah produk yang dikonsumsi </a:t>
            </a:r>
            <a:r>
              <a:rPr lang="fi-FI" altLang="en-US" sz="2800" dirty="0"/>
              <a:t>para </a:t>
            </a:r>
            <a:r>
              <a:rPr lang="fi-FI" altLang="en-US" sz="2800" dirty="0" smtClean="0"/>
              <a:t>penonton. </a:t>
            </a:r>
          </a:p>
          <a:p>
            <a:pPr lvl="2">
              <a:lnSpc>
                <a:spcPct val="80000"/>
              </a:lnSpc>
            </a:pPr>
            <a:r>
              <a:rPr lang="fi-FI" altLang="en-US" sz="2800" dirty="0"/>
              <a:t>P</a:t>
            </a:r>
            <a:r>
              <a:rPr lang="fi-FI" altLang="en-US" sz="2800" dirty="0" smtClean="0"/>
              <a:t>erusahaan </a:t>
            </a:r>
            <a:r>
              <a:rPr lang="fi-FI" altLang="en-US" sz="2800" dirty="0"/>
              <a:t>penanaman modal atau perusahaan mobil mewah tidak mungkin tertarik untuk mendanai kegiatan semacam ini.</a:t>
            </a:r>
            <a:endParaRPr lang="en-US" altLang="en-US" sz="2800" dirty="0"/>
          </a:p>
          <a:p>
            <a:pPr marL="514350" indent="-514350">
              <a:buFont typeface="+mj-lt"/>
              <a:buAutoNum type="alphaUcPeriod" startAt="2"/>
            </a:pP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758032"/>
            <a:ext cx="3886200" cy="259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320005"/>
            <a:ext cx="3886200" cy="218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9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297780"/>
          </a:xfrm>
        </p:spPr>
        <p:txBody>
          <a:bodyPr>
            <a:normAutofit/>
          </a:bodyPr>
          <a:lstStyle/>
          <a:p>
            <a:pPr algn="ctr"/>
            <a:r>
              <a:rPr lang="en-ID" sz="4800" b="1" dirty="0" err="1" smtClean="0">
                <a:solidFill>
                  <a:srgbClr val="FF0000"/>
                </a:solidFill>
              </a:rPr>
              <a:t>Persiapan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19900" cy="474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en-US" dirty="0"/>
              <a:t>Penonton atau peserta</a:t>
            </a:r>
          </a:p>
          <a:p>
            <a:pPr lvl="1"/>
            <a:r>
              <a:rPr lang="fi-FI" altLang="en-US" dirty="0"/>
              <a:t>Cantumkan perkiraan jumlah peserta dan target penonton</a:t>
            </a:r>
          </a:p>
          <a:p>
            <a:pPr lvl="1"/>
            <a:r>
              <a:rPr lang="fi-FI" altLang="en-US" dirty="0"/>
              <a:t>Misal: Event lari 10 km, harus disebutkan target jumlah serta penonton yang akan berkumpul pada acara tersebut. </a:t>
            </a:r>
          </a:p>
          <a:p>
            <a:pPr lvl="1"/>
            <a:r>
              <a:rPr lang="fi-FI" altLang="en-US" dirty="0"/>
              <a:t>Jumlah keduanya akan menjadi target pemasaran bagi para sponsor untuk memperkenalkan atau memasarkan produk mereka.</a:t>
            </a:r>
            <a:endParaRPr lang="en-US" altLang="en-US" dirty="0"/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758032"/>
            <a:ext cx="3886200" cy="259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320005"/>
            <a:ext cx="3886200" cy="218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3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800" b="1" dirty="0" err="1" smtClean="0">
                <a:solidFill>
                  <a:srgbClr val="FF0000"/>
                </a:solidFill>
              </a:rPr>
              <a:t>Persiapan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0917"/>
            <a:ext cx="6305550" cy="394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en-US" dirty="0" smtClean="0"/>
              <a:t>Tempat &amp; Waktu </a:t>
            </a:r>
            <a:r>
              <a:rPr lang="fi-FI" altLang="en-US" dirty="0"/>
              <a:t>P</a:t>
            </a:r>
            <a:r>
              <a:rPr lang="fi-FI" altLang="en-US" dirty="0" smtClean="0"/>
              <a:t>enyelenggaraan</a:t>
            </a:r>
            <a:endParaRPr lang="fi-FI" altLang="en-US" dirty="0"/>
          </a:p>
          <a:p>
            <a:r>
              <a:rPr lang="fi-FI" altLang="en-US" dirty="0" smtClean="0"/>
              <a:t>Bagaimana </a:t>
            </a:r>
            <a:r>
              <a:rPr lang="fi-FI" altLang="en-US" dirty="0"/>
              <a:t>kegiatan tersebut dilakukan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758032"/>
            <a:ext cx="3886200" cy="259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320005"/>
            <a:ext cx="3886200" cy="218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32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124450" cy="1325563"/>
          </a:xfrm>
        </p:spPr>
        <p:txBody>
          <a:bodyPr/>
          <a:lstStyle/>
          <a:p>
            <a:pPr algn="ctr"/>
            <a:r>
              <a:rPr lang="en-ID" b="1" dirty="0" err="1" smtClean="0"/>
              <a:t>Surat</a:t>
            </a:r>
            <a:r>
              <a:rPr lang="en-ID" b="1" dirty="0" smtClean="0"/>
              <a:t> </a:t>
            </a:r>
            <a:r>
              <a:rPr lang="en-ID" b="1" dirty="0" err="1" smtClean="0"/>
              <a:t>Pengantar</a:t>
            </a:r>
            <a:r>
              <a:rPr lang="en-ID" b="1" dirty="0" smtClean="0"/>
              <a:t> (Cover Letter)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01875"/>
            <a:ext cx="4953000" cy="4351338"/>
          </a:xfrm>
        </p:spPr>
        <p:txBody>
          <a:bodyPr/>
          <a:lstStyle/>
          <a:p>
            <a:r>
              <a:rPr lang="en-ID" dirty="0" err="1" smtClean="0"/>
              <a:t>Gunakan</a:t>
            </a:r>
            <a:r>
              <a:rPr lang="en-ID" dirty="0" smtClean="0"/>
              <a:t> kop </a:t>
            </a:r>
            <a:r>
              <a:rPr lang="en-ID" dirty="0" err="1" smtClean="0"/>
              <a:t>surat</a:t>
            </a:r>
            <a:endParaRPr lang="en-ID" dirty="0" smtClean="0"/>
          </a:p>
          <a:p>
            <a:r>
              <a:rPr lang="en-ID" dirty="0" err="1" smtClean="0"/>
              <a:t>Jelaskan</a:t>
            </a:r>
            <a:r>
              <a:rPr lang="en-ID" dirty="0" smtClean="0"/>
              <a:t> </a:t>
            </a:r>
            <a:r>
              <a:rPr lang="en-ID" dirty="0" err="1" smtClean="0"/>
              <a:t>diri</a:t>
            </a:r>
            <a:r>
              <a:rPr lang="en-ID" dirty="0" smtClean="0"/>
              <a:t>/</a:t>
            </a:r>
            <a:r>
              <a:rPr lang="en-ID" dirty="0" err="1" smtClean="0"/>
              <a:t>organisasi</a:t>
            </a:r>
            <a:r>
              <a:rPr lang="en-ID" dirty="0" smtClean="0"/>
              <a:t>/</a:t>
            </a:r>
            <a:r>
              <a:rPr lang="en-ID" dirty="0" err="1" smtClean="0"/>
              <a:t>kegiatan</a:t>
            </a:r>
            <a:endParaRPr lang="en-ID" dirty="0" smtClean="0"/>
          </a:p>
          <a:p>
            <a:r>
              <a:rPr lang="en-ID" dirty="0" err="1" smtClean="0"/>
              <a:t>Jelaskan</a:t>
            </a:r>
            <a:r>
              <a:rPr lang="en-ID" dirty="0" smtClean="0"/>
              <a:t> </a:t>
            </a:r>
            <a:r>
              <a:rPr lang="en-ID" dirty="0" err="1" smtClean="0"/>
              <a:t>keuntungan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calon</a:t>
            </a:r>
            <a:r>
              <a:rPr lang="en-ID" dirty="0" smtClean="0"/>
              <a:t> sponsor </a:t>
            </a:r>
          </a:p>
          <a:p>
            <a:r>
              <a:rPr lang="en-ID" dirty="0" err="1" smtClean="0"/>
              <a:t>Penutup</a:t>
            </a:r>
            <a:endParaRPr lang="en-US" dirty="0"/>
          </a:p>
        </p:txBody>
      </p:sp>
      <p:pic>
        <p:nvPicPr>
          <p:cNvPr id="4" name="Picture 3" descr="Sponsorship Proposal Sample Cover Le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3363"/>
            <a:ext cx="5238749" cy="641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08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023938"/>
          </a:xfrm>
        </p:spPr>
        <p:txBody>
          <a:bodyPr>
            <a:normAutofit fontScale="90000"/>
          </a:bodyPr>
          <a:lstStyle/>
          <a:p>
            <a:pPr algn="ctr"/>
            <a:r>
              <a:rPr lang="fi-FI" altLang="en-US" sz="4900" b="1" dirty="0" smtClean="0">
                <a:solidFill>
                  <a:srgbClr val="FF0000"/>
                </a:solidFill>
              </a:rPr>
              <a:t>Materi </a:t>
            </a:r>
            <a:r>
              <a:rPr lang="fi-FI" altLang="en-US" sz="4900" b="1" dirty="0">
                <a:solidFill>
                  <a:srgbClr val="FF0000"/>
                </a:solidFill>
              </a:rPr>
              <a:t>Proposal Sponsor (5 W - 1 H)</a:t>
            </a:r>
            <a:br>
              <a:rPr lang="fi-FI" altLang="en-US" sz="4900" b="1" dirty="0">
                <a:solidFill>
                  <a:srgbClr val="FF0000"/>
                </a:solidFill>
              </a:rPr>
            </a:br>
            <a:r>
              <a:rPr lang="en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838"/>
            <a:ext cx="10515600" cy="5110161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err="1" smtClean="0"/>
              <a:t>Latar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Belakang</a:t>
            </a:r>
            <a:endParaRPr lang="en-US" altLang="en-US" dirty="0" smtClean="0"/>
          </a:p>
          <a:p>
            <a:r>
              <a:rPr lang="en-US" altLang="en-US" dirty="0" err="1" smtClean="0"/>
              <a:t>Tujuan</a:t>
            </a:r>
            <a:r>
              <a:rPr lang="en-US" altLang="en-US" dirty="0" smtClean="0"/>
              <a:t> </a:t>
            </a:r>
            <a:r>
              <a:rPr lang="en-US" altLang="en-US" dirty="0" err="1"/>
              <a:t>diselenggarakan</a:t>
            </a:r>
            <a:r>
              <a:rPr lang="en-US" altLang="en-US" dirty="0"/>
              <a:t> </a:t>
            </a:r>
            <a:r>
              <a:rPr lang="en-US" altLang="en-US" dirty="0" err="1"/>
              <a:t>acara</a:t>
            </a:r>
            <a:r>
              <a:rPr lang="en-US" altLang="en-US" dirty="0"/>
              <a:t> </a:t>
            </a:r>
          </a:p>
          <a:p>
            <a:r>
              <a:rPr lang="en-US" altLang="en-US" dirty="0" err="1" smtClean="0"/>
              <a:t>Keterangan</a:t>
            </a:r>
            <a:r>
              <a:rPr lang="en-US" altLang="en-US" dirty="0" smtClean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acara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Media </a:t>
            </a:r>
            <a:r>
              <a:rPr lang="en-US" altLang="en-US" dirty="0"/>
              <a:t>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dipakai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mempromosikan</a:t>
            </a:r>
            <a:r>
              <a:rPr lang="en-US" altLang="en-US" dirty="0"/>
              <a:t> </a:t>
            </a:r>
            <a:r>
              <a:rPr lang="en-US" altLang="en-US" dirty="0" err="1"/>
              <a:t>acara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Schedule </a:t>
            </a:r>
            <a:r>
              <a:rPr lang="en-US" altLang="en-US" dirty="0" err="1"/>
              <a:t>dan</a:t>
            </a:r>
            <a:r>
              <a:rPr lang="en-US" altLang="en-US" dirty="0"/>
              <a:t> action plan </a:t>
            </a:r>
            <a:r>
              <a:rPr lang="en-US" altLang="en-US" dirty="0" err="1"/>
              <a:t>acara</a:t>
            </a:r>
            <a:r>
              <a:rPr lang="en-US" altLang="en-US" dirty="0"/>
              <a:t> </a:t>
            </a:r>
          </a:p>
          <a:p>
            <a:r>
              <a:rPr lang="en-US" altLang="en-US" dirty="0" err="1" smtClean="0"/>
              <a:t>Kontraprestasi</a:t>
            </a:r>
            <a:r>
              <a:rPr lang="en-US" altLang="en-US" dirty="0" smtClean="0"/>
              <a:t>/ </a:t>
            </a:r>
            <a:r>
              <a:rPr lang="en-US" altLang="en-US" dirty="0" err="1"/>
              <a:t>a</a:t>
            </a:r>
            <a:r>
              <a:rPr lang="en-US" altLang="en-US" dirty="0" err="1" smtClean="0"/>
              <a:t>pa</a:t>
            </a:r>
            <a:r>
              <a:rPr lang="en-US" altLang="en-US" dirty="0" smtClean="0"/>
              <a:t> </a:t>
            </a:r>
            <a:r>
              <a:rPr lang="en-US" altLang="en-US" dirty="0"/>
              <a:t>yang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 smtClean="0"/>
              <a:t>penyelenggara</a:t>
            </a:r>
            <a:r>
              <a:rPr lang="en-US" altLang="en-US" dirty="0" smtClean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sponsor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ganti</a:t>
            </a:r>
            <a:r>
              <a:rPr lang="en-US" altLang="en-US" dirty="0"/>
              <a:t> sponsorship yang </a:t>
            </a:r>
            <a:r>
              <a:rPr lang="en-US" altLang="en-US" dirty="0" err="1"/>
              <a:t>diberikan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contoh-contohnya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err="1" smtClean="0"/>
              <a:t>Misalnya</a:t>
            </a:r>
            <a:r>
              <a:rPr lang="en-US" altLang="en-US" dirty="0" smtClean="0"/>
              <a:t> </a:t>
            </a:r>
            <a:r>
              <a:rPr lang="en-US" altLang="en-US" dirty="0" err="1"/>
              <a:t>pencantuman</a:t>
            </a:r>
            <a:r>
              <a:rPr lang="en-US" altLang="en-US" dirty="0"/>
              <a:t> logo di </a:t>
            </a:r>
            <a:r>
              <a:rPr lang="en-US" altLang="en-US" dirty="0" smtClean="0"/>
              <a:t>banner.</a:t>
            </a:r>
            <a:r>
              <a:rPr lang="en-US" altLang="en-US" dirty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dibuatkan</a:t>
            </a:r>
            <a:r>
              <a:rPr lang="en-US" altLang="en-US" dirty="0"/>
              <a:t> </a:t>
            </a:r>
            <a:r>
              <a:rPr lang="en-US" altLang="en-US" dirty="0" err="1"/>
              <a:t>contoh</a:t>
            </a:r>
            <a:r>
              <a:rPr lang="en-US" altLang="en-US" dirty="0"/>
              <a:t> design banner </a:t>
            </a:r>
            <a:r>
              <a:rPr lang="en-US" altLang="en-US" dirty="0" err="1"/>
              <a:t>dengan</a:t>
            </a:r>
            <a:r>
              <a:rPr lang="en-US" altLang="en-US" dirty="0"/>
              <a:t> logo sponsor 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err="1" smtClean="0"/>
              <a:t>Disediakan</a:t>
            </a:r>
            <a:r>
              <a:rPr lang="en-US" altLang="en-US" dirty="0" smtClean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khusus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menit</a:t>
            </a:r>
            <a:r>
              <a:rPr lang="en-US" altLang="en-US" dirty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sponsor </a:t>
            </a:r>
            <a:r>
              <a:rPr lang="en-US" altLang="en-US" dirty="0" err="1" smtClean="0"/>
              <a:t>berpromosi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acara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 err="1" smtClean="0"/>
              <a:t>Lampiran</a:t>
            </a:r>
            <a:r>
              <a:rPr lang="en-US" altLang="en-US" dirty="0" smtClean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, video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kliping</a:t>
            </a:r>
            <a:r>
              <a:rPr lang="en-US" altLang="en-US" dirty="0"/>
              <a:t> </a:t>
            </a:r>
            <a:r>
              <a:rPr lang="en-US" altLang="en-US" dirty="0" err="1"/>
              <a:t>koran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- </a:t>
            </a:r>
            <a:r>
              <a:rPr lang="en-US" altLang="en-US" dirty="0" err="1"/>
              <a:t>kegiatan</a:t>
            </a:r>
            <a:r>
              <a:rPr lang="en-US" altLang="en-US" dirty="0"/>
              <a:t> yang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C</a:t>
            </a:r>
            <a:r>
              <a:rPr lang="en-US" altLang="en-US" dirty="0" smtClean="0"/>
              <a:t>ontact </a:t>
            </a:r>
            <a:r>
              <a:rPr lang="en-US" altLang="en-US" dirty="0"/>
              <a:t>person </a:t>
            </a:r>
            <a:r>
              <a:rPr lang="en-US" altLang="en-US" dirty="0" err="1" smtClean="0"/>
              <a:t>kegiatan</a:t>
            </a:r>
            <a:r>
              <a:rPr lang="en-US" altLang="en-US" dirty="0" smtClean="0"/>
              <a:t>, </a:t>
            </a:r>
            <a:r>
              <a:rPr lang="en-US" altLang="en-US" dirty="0"/>
              <a:t>yang </a:t>
            </a:r>
            <a:r>
              <a:rPr lang="en-US" altLang="en-US" dirty="0" err="1"/>
              <a:t>mengerti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 </a:t>
            </a:r>
            <a:r>
              <a:rPr lang="en-US" altLang="en-US" dirty="0"/>
              <a:t>detail </a:t>
            </a:r>
            <a:r>
              <a:rPr lang="en-US" altLang="en-US" dirty="0" err="1" smtClean="0"/>
              <a:t>acara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8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dirty="0" err="1" smtClean="0"/>
              <a:t>Latar</a:t>
            </a:r>
            <a:r>
              <a:rPr lang="en-ID" b="1" dirty="0" smtClean="0"/>
              <a:t> </a:t>
            </a:r>
            <a:r>
              <a:rPr lang="en-ID" b="1" dirty="0" err="1" smtClean="0"/>
              <a:t>Belakang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825625"/>
            <a:ext cx="10687050" cy="4351338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lasan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err="1"/>
              <a:t>mengapa</a:t>
            </a:r>
            <a:r>
              <a:rPr lang="en-US" dirty="0"/>
              <a:t>" </a:t>
            </a:r>
            <a:r>
              <a:rPr lang="en-US" dirty="0" err="1"/>
              <a:t>atau</a:t>
            </a:r>
            <a:r>
              <a:rPr lang="en-US" dirty="0"/>
              <a:t> "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"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: </a:t>
            </a:r>
            <a:r>
              <a:rPr lang="en-US" dirty="0" err="1" smtClean="0"/>
              <a:t>pendahuluan</a:t>
            </a:r>
            <a:r>
              <a:rPr lang="en-US" dirty="0" smtClean="0"/>
              <a:t>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penutup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smtClean="0"/>
              <a:t>Data global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8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ID" b="1" dirty="0" err="1" smtClean="0"/>
              <a:t>Latar</a:t>
            </a:r>
            <a:r>
              <a:rPr lang="en-ID" b="1" dirty="0" smtClean="0"/>
              <a:t> </a:t>
            </a:r>
            <a:r>
              <a:rPr lang="en-ID" b="1" dirty="0" err="1" smtClean="0"/>
              <a:t>Belakang</a:t>
            </a:r>
            <a:r>
              <a:rPr lang="en-ID" b="1" dirty="0" smtClean="0"/>
              <a:t> (</a:t>
            </a:r>
            <a:r>
              <a:rPr lang="en-ID" b="1" dirty="0" err="1" smtClean="0"/>
              <a:t>contoh</a:t>
            </a:r>
            <a:r>
              <a:rPr lang="en-ID" b="1" dirty="0" smtClean="0"/>
              <a:t>)</a:t>
            </a:r>
            <a:endParaRPr lang="en-US" b="1" dirty="0"/>
          </a:p>
        </p:txBody>
      </p:sp>
      <p:pic>
        <p:nvPicPr>
          <p:cNvPr id="4" name="Content Placeholder 3" descr="Gambar terkait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1462088"/>
            <a:ext cx="3867150" cy="499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PENGGAL DESKRIPSI KEGIATAN&#10;ïFun Run&#10;Ini merupakan acara terbaru dalam rangkaian acara CIVFEST 2015. Fun&#10;Run merupakan ac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1462088"/>
            <a:ext cx="4076700" cy="4995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8300"/>
            <a:ext cx="5391150" cy="1325563"/>
          </a:xfrm>
        </p:spPr>
        <p:txBody>
          <a:bodyPr/>
          <a:lstStyle/>
          <a:p>
            <a:pPr algn="ctr"/>
            <a:r>
              <a:rPr lang="en-ID" b="1" dirty="0" err="1" smtClean="0"/>
              <a:t>Tujuan</a:t>
            </a:r>
            <a:r>
              <a:rPr lang="en-ID" b="1" dirty="0" smtClean="0"/>
              <a:t> </a:t>
            </a:r>
            <a:r>
              <a:rPr lang="en-ID" b="1" dirty="0" err="1" smtClean="0"/>
              <a:t>Penyelenggaraan</a:t>
            </a:r>
            <a:r>
              <a:rPr lang="en-ID" b="1" dirty="0" smtClean="0"/>
              <a:t> </a:t>
            </a:r>
            <a:r>
              <a:rPr lang="en-ID" b="1" dirty="0" err="1" smtClean="0"/>
              <a:t>Acara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25625"/>
            <a:ext cx="4972050" cy="435133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"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 smtClean="0"/>
              <a:t>dilaksanakan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list.</a:t>
            </a:r>
          </a:p>
          <a:p>
            <a:endParaRPr lang="en-US" dirty="0"/>
          </a:p>
        </p:txBody>
      </p:sp>
      <p:pic>
        <p:nvPicPr>
          <p:cNvPr id="4" name="Picture 3" descr="Gambar terka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1" y="71436"/>
            <a:ext cx="5734050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9850" y="4933950"/>
            <a:ext cx="5238750" cy="1243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Keterangan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ïLomba Beton Nasional&#10;Lomba Beton Nasional yang mana diharapkan mampu menghasilkan&#10;beton dengan kuat tarik lentur yang ti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47812"/>
            <a:ext cx="4677410" cy="511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ïASBAK (Analisis Struktur Berbasis&#10;Komputer)&#10;Workshop ASBAK 2015 ini diperuntukkan secara khusus untuk&#10;mahasiswa semester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10" y="1547812"/>
            <a:ext cx="4505960" cy="511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0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Media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/>
              <a:t>mempromosikan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 descr="Hasil gambar untuk media partn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181100"/>
            <a:ext cx="6096000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900" y="365125"/>
            <a:ext cx="6057900" cy="1325563"/>
          </a:xfrm>
        </p:spPr>
        <p:txBody>
          <a:bodyPr>
            <a:normAutofit/>
          </a:bodyPr>
          <a:lstStyle/>
          <a:p>
            <a:pPr algn="ctr"/>
            <a:r>
              <a:rPr lang="en-I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Sponsor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2152649"/>
            <a:ext cx="6057900" cy="4024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</a:t>
            </a:r>
            <a:r>
              <a:rPr lang="en-US" sz="3200" dirty="0" smtClean="0"/>
              <a:t>ponsor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dukungan</a:t>
            </a:r>
            <a:r>
              <a:rPr lang="en-US" sz="3200" dirty="0"/>
              <a:t> </a:t>
            </a:r>
            <a:r>
              <a:rPr lang="en-US" sz="3200" dirty="0" err="1"/>
              <a:t>finansial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materi</a:t>
            </a:r>
            <a:r>
              <a:rPr lang="en-US" sz="3200" dirty="0"/>
              <a:t> </a:t>
            </a:r>
            <a:r>
              <a:rPr lang="en-US" sz="3200" dirty="0" err="1"/>
              <a:t>pendukung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, orang,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yang </a:t>
            </a:r>
            <a:r>
              <a:rPr lang="en-US" sz="3200" dirty="0" err="1"/>
              <a:t>dipertukarkan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publisitas</a:t>
            </a:r>
            <a:r>
              <a:rPr lang="en-US" sz="3200" dirty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kerjasama</a:t>
            </a:r>
            <a:r>
              <a:rPr lang="en-US" sz="3200" dirty="0"/>
              <a:t>. </a:t>
            </a:r>
          </a:p>
        </p:txBody>
      </p:sp>
      <p:pic>
        <p:nvPicPr>
          <p:cNvPr id="1026" name="Picture 2" descr="Hasil gambar untuk sponsor esa ungg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"/>
            <a:ext cx="5086350" cy="6357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Schedule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i="1" dirty="0"/>
              <a:t>action plan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 descr="Hasil gambar untuk proposal sponsorship jadw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9649"/>
            <a:ext cx="5112067" cy="516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ANGGARAN DANA ACARA&#10;TOTAL PEMASUKAN ACARA CIVFEST 2015&#10;1 Dana Akademik (Direktorat Gedung Q) Rp. 10.000.000&#10;2 Pendaftaran&#10;...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60" y="1009649"/>
            <a:ext cx="3582440" cy="516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Kontraprestasi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4514850" cy="4351338"/>
          </a:xfrm>
        </p:spPr>
        <p:txBody>
          <a:bodyPr>
            <a:normAutofit/>
          </a:bodyPr>
          <a:lstStyle/>
          <a:p>
            <a:r>
              <a:rPr lang="en-ID" sz="3600" dirty="0" err="1"/>
              <a:t>Paket</a:t>
            </a:r>
            <a:r>
              <a:rPr lang="en-ID" sz="3600" dirty="0"/>
              <a:t> Sponsor</a:t>
            </a:r>
          </a:p>
          <a:p>
            <a:r>
              <a:rPr lang="en-ID" sz="3600" dirty="0" err="1" smtClean="0"/>
              <a:t>Jenis</a:t>
            </a:r>
            <a:r>
              <a:rPr lang="en-ID" sz="3600" dirty="0" smtClean="0"/>
              <a:t> </a:t>
            </a:r>
            <a:r>
              <a:rPr lang="en-ID" sz="3600" dirty="0" smtClean="0"/>
              <a:t>Sponsor:</a:t>
            </a:r>
          </a:p>
          <a:p>
            <a:pPr lvl="1"/>
            <a:r>
              <a:rPr lang="en-ID" sz="3200" dirty="0" smtClean="0"/>
              <a:t>Sponsor Tunggal</a:t>
            </a:r>
          </a:p>
          <a:p>
            <a:pPr lvl="1"/>
            <a:r>
              <a:rPr lang="en-ID" sz="3200" dirty="0" smtClean="0"/>
              <a:t>Sponsor </a:t>
            </a:r>
            <a:r>
              <a:rPr lang="en-ID" sz="3200" dirty="0" err="1" smtClean="0"/>
              <a:t>Utama</a:t>
            </a:r>
            <a:endParaRPr lang="en-ID" sz="3200" dirty="0" smtClean="0"/>
          </a:p>
          <a:p>
            <a:pPr lvl="1"/>
            <a:r>
              <a:rPr lang="en-ID" sz="3200" dirty="0" smtClean="0"/>
              <a:t>Sponsor </a:t>
            </a:r>
            <a:r>
              <a:rPr lang="en-ID" sz="3200" dirty="0" err="1" smtClean="0"/>
              <a:t>Madya</a:t>
            </a:r>
            <a:endParaRPr lang="en-ID" sz="3200" dirty="0" smtClean="0"/>
          </a:p>
          <a:p>
            <a:pPr lvl="1"/>
            <a:r>
              <a:rPr lang="en-ID" sz="3200" dirty="0" smtClean="0"/>
              <a:t>Sponsor </a:t>
            </a:r>
            <a:r>
              <a:rPr lang="en-ID" sz="3200" dirty="0" err="1" smtClean="0"/>
              <a:t>Partisipan</a:t>
            </a:r>
            <a:r>
              <a:rPr lang="en-ID" sz="3200" dirty="0" smtClean="0"/>
              <a:t> </a:t>
            </a:r>
          </a:p>
        </p:txBody>
      </p:sp>
      <p:pic>
        <p:nvPicPr>
          <p:cNvPr id="4" name="Picture 3" descr="Hasil gambar untuk paket sponsorshi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2152650"/>
            <a:ext cx="3695701" cy="350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ambar terkai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094958"/>
            <a:ext cx="3471862" cy="2519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1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Kontraprestasi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11220450" cy="5010150"/>
          </a:xfrm>
        </p:spPr>
        <p:txBody>
          <a:bodyPr>
            <a:noAutofit/>
          </a:bodyPr>
          <a:lstStyle/>
          <a:p>
            <a:pPr lvl="0" algn="just" fontAlgn="base"/>
            <a:r>
              <a:rPr lang="en-US" b="1" dirty="0"/>
              <a:t>Sponsor Tunggal</a:t>
            </a:r>
            <a:r>
              <a:rPr lang="en-US" dirty="0"/>
              <a:t>: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1 sponsor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. </a:t>
            </a:r>
            <a:r>
              <a:rPr lang="en-US" dirty="0" err="1"/>
              <a:t>Kadangkala</a:t>
            </a:r>
            <a:r>
              <a:rPr lang="en-US" dirty="0"/>
              <a:t> sponsor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sponsor. </a:t>
            </a:r>
          </a:p>
          <a:p>
            <a:pPr lvl="0" algn="just" fontAlgn="base"/>
            <a:r>
              <a:rPr lang="en-US" b="1" dirty="0"/>
              <a:t>Sponsor </a:t>
            </a:r>
            <a:r>
              <a:rPr lang="en-US" b="1" dirty="0" err="1"/>
              <a:t>Utama</a:t>
            </a:r>
            <a:r>
              <a:rPr lang="en-US" dirty="0"/>
              <a:t>: Sponsor yang </a:t>
            </a:r>
            <a:r>
              <a:rPr lang="en-US" dirty="0" err="1"/>
              <a:t>menyumbang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paling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.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75%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anggaran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/>
              <a:t>sponsor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sponsor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bergabung</a:t>
            </a:r>
            <a:r>
              <a:rPr lang="en-US" dirty="0" smtClean="0"/>
              <a:t>.</a:t>
            </a:r>
            <a:endParaRPr lang="en-US" dirty="0"/>
          </a:p>
          <a:p>
            <a:pPr lvl="0" algn="just" fontAlgn="base"/>
            <a:r>
              <a:rPr lang="en-US" b="1" dirty="0"/>
              <a:t>Sponsor </a:t>
            </a:r>
            <a:r>
              <a:rPr lang="en-US" b="1" dirty="0" err="1"/>
              <a:t>Madya</a:t>
            </a:r>
            <a:r>
              <a:rPr lang="en-US" dirty="0"/>
              <a:t>: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sponsor </a:t>
            </a:r>
            <a:r>
              <a:rPr lang="en-US" dirty="0" err="1"/>
              <a:t>pendamping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50%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anggaran</a:t>
            </a:r>
            <a:r>
              <a:rPr lang="en-US" dirty="0"/>
              <a:t>. </a:t>
            </a:r>
          </a:p>
          <a:p>
            <a:pPr lvl="0" algn="just" fontAlgn="base"/>
            <a:r>
              <a:rPr lang="en-US" b="1" dirty="0"/>
              <a:t>Sponsor </a:t>
            </a:r>
            <a:r>
              <a:rPr lang="en-US" b="1" dirty="0" err="1"/>
              <a:t>Partisipan</a:t>
            </a:r>
            <a:r>
              <a:rPr lang="en-US" dirty="0"/>
              <a:t>: Sponsor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paling </a:t>
            </a:r>
            <a:r>
              <a:rPr lang="en-US" dirty="0" err="1"/>
              <a:t>kecil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7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</p:spPr>
        <p:txBody>
          <a:bodyPr/>
          <a:lstStyle/>
          <a:p>
            <a:pPr algn="ctr"/>
            <a:r>
              <a:rPr lang="en-ID" b="1" dirty="0" err="1" smtClean="0"/>
              <a:t>Kontraprestasi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050" cy="1298575"/>
          </a:xfrm>
        </p:spPr>
        <p:txBody>
          <a:bodyPr/>
          <a:lstStyle/>
          <a:p>
            <a:r>
              <a:rPr lang="en-ID" dirty="0" err="1" smtClean="0"/>
              <a:t>Berikan</a:t>
            </a:r>
            <a:r>
              <a:rPr lang="en-ID" dirty="0" smtClean="0"/>
              <a:t> </a:t>
            </a: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penempatan</a:t>
            </a:r>
            <a:r>
              <a:rPr lang="en-ID" dirty="0" smtClean="0"/>
              <a:t> logo</a:t>
            </a:r>
            <a:endParaRPr lang="en-US" dirty="0"/>
          </a:p>
        </p:txBody>
      </p:sp>
      <p:pic>
        <p:nvPicPr>
          <p:cNvPr id="4" name="Picture 3" descr="Hasil gambar untuk desain paket spons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57487"/>
            <a:ext cx="5200649" cy="356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asil gambar untuk desain paket spons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85800"/>
            <a:ext cx="428625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1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Lampiran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, video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kliping</a:t>
            </a:r>
            <a:r>
              <a:rPr lang="en-US" b="1" dirty="0"/>
              <a:t> </a:t>
            </a:r>
            <a:r>
              <a:rPr lang="en-US" b="1" dirty="0" err="1"/>
              <a:t>koran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- </a:t>
            </a:r>
            <a:r>
              <a:rPr lang="en-US" b="1" dirty="0" err="1"/>
              <a:t>kegiatan</a:t>
            </a:r>
            <a:r>
              <a:rPr lang="en-US" b="1" dirty="0"/>
              <a:t> yang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. 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 descr="Hasil gambar untuk soundrenalin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3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Contact person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rang </a:t>
            </a:r>
            <a:r>
              <a:rPr lang="en-US" dirty="0"/>
              <a:t>yang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/>
              <a:t>dihubungi</a:t>
            </a:r>
            <a:r>
              <a:rPr lang="en-US" dirty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/>
              <a:t>sponsor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sponsorship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negosiasi</a:t>
            </a:r>
            <a:endParaRPr lang="en-US" dirty="0"/>
          </a:p>
        </p:txBody>
      </p:sp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3271250"/>
            <a:ext cx="4533900" cy="3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</a:rPr>
              <a:t>Presentasi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6812"/>
          </a:xfrm>
        </p:spPr>
        <p:txBody>
          <a:bodyPr>
            <a:normAutofit fontScale="40000" lnSpcReduction="20000"/>
          </a:bodyPr>
          <a:lstStyle/>
          <a:p>
            <a:r>
              <a:rPr lang="en-US" altLang="en-US" sz="7000" dirty="0" err="1"/>
              <a:t>Kuasai</a:t>
            </a:r>
            <a:r>
              <a:rPr lang="en-US" altLang="en-US" sz="7000" dirty="0"/>
              <a:t> 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bahan</a:t>
            </a:r>
            <a:r>
              <a:rPr lang="en-US" altLang="en-US" sz="7000" dirty="0" smtClean="0"/>
              <a:t>. </a:t>
            </a:r>
            <a:r>
              <a:rPr lang="en-US" altLang="en-US" sz="7000" dirty="0" err="1"/>
              <a:t>Siap</a:t>
            </a:r>
            <a:r>
              <a:rPr lang="en-US" altLang="en-US" sz="7000" dirty="0"/>
              <a:t> </a:t>
            </a:r>
            <a:r>
              <a:rPr lang="en-US" altLang="en-US" sz="7000" dirty="0" err="1"/>
              <a:t>menerima</a:t>
            </a:r>
            <a:r>
              <a:rPr lang="en-US" altLang="en-US" sz="7000" dirty="0"/>
              <a:t> </a:t>
            </a:r>
            <a:r>
              <a:rPr lang="en-US" altLang="en-US" sz="7000" dirty="0" err="1"/>
              <a:t>penolakan</a:t>
            </a:r>
            <a:r>
              <a:rPr lang="en-US" altLang="en-US" sz="7000" dirty="0"/>
              <a:t> </a:t>
            </a:r>
            <a:r>
              <a:rPr lang="en-US" altLang="en-US" sz="7000" dirty="0" err="1"/>
              <a:t>dan</a:t>
            </a:r>
            <a:r>
              <a:rPr lang="en-US" altLang="en-US" sz="7000" dirty="0"/>
              <a:t> </a:t>
            </a:r>
            <a:r>
              <a:rPr lang="en-US" altLang="en-US" sz="7000" dirty="0" err="1"/>
              <a:t>kritik</a:t>
            </a:r>
            <a:r>
              <a:rPr lang="en-US" altLang="en-US" sz="7000" dirty="0"/>
              <a:t> </a:t>
            </a:r>
            <a:r>
              <a:rPr lang="en-US" altLang="en-US" sz="7000" dirty="0" err="1"/>
              <a:t>sebelum</a:t>
            </a:r>
            <a:r>
              <a:rPr lang="en-US" altLang="en-US" sz="7000" dirty="0"/>
              <a:t> </a:t>
            </a:r>
            <a:r>
              <a:rPr lang="en-US" altLang="en-US" sz="7000" dirty="0" err="1"/>
              <a:t>mendapat</a:t>
            </a:r>
            <a:r>
              <a:rPr lang="en-US" altLang="en-US" sz="7000" dirty="0"/>
              <a:t> </a:t>
            </a:r>
            <a:r>
              <a:rPr lang="en-US" altLang="en-US" sz="7000" dirty="0" err="1"/>
              <a:t>sambutan</a:t>
            </a:r>
            <a:r>
              <a:rPr lang="en-US" altLang="en-US" sz="7000" dirty="0"/>
              <a:t> </a:t>
            </a:r>
            <a:r>
              <a:rPr lang="en-US" altLang="en-US" sz="7000" dirty="0" err="1"/>
              <a:t>positif</a:t>
            </a:r>
            <a:r>
              <a:rPr lang="en-US" altLang="en-US" sz="7000" dirty="0" smtClean="0"/>
              <a:t>.</a:t>
            </a:r>
          </a:p>
          <a:p>
            <a:r>
              <a:rPr lang="en-US" altLang="en-US" sz="7000" dirty="0" err="1" smtClean="0"/>
              <a:t>Datang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tepat</a:t>
            </a:r>
            <a:r>
              <a:rPr lang="en-US" altLang="en-US" sz="7000" dirty="0"/>
              <a:t> </a:t>
            </a:r>
            <a:r>
              <a:rPr lang="en-US" altLang="en-US" sz="7000" dirty="0" err="1" smtClean="0"/>
              <a:t>waktu</a:t>
            </a:r>
            <a:endParaRPr lang="en-US" altLang="en-US" sz="7000" dirty="0"/>
          </a:p>
          <a:p>
            <a:r>
              <a:rPr lang="en-US" altLang="en-US" sz="7000" dirty="0" err="1" smtClean="0"/>
              <a:t>Berlatih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sebelum</a:t>
            </a:r>
            <a:r>
              <a:rPr lang="en-US" altLang="en-US" sz="7000" dirty="0"/>
              <a:t> </a:t>
            </a:r>
            <a:r>
              <a:rPr lang="en-US" altLang="en-US" sz="7000" dirty="0" err="1" smtClean="0"/>
              <a:t>melakukan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presentasi</a:t>
            </a:r>
            <a:endParaRPr lang="en-US" altLang="en-US" sz="7000" dirty="0" smtClean="0"/>
          </a:p>
          <a:p>
            <a:r>
              <a:rPr lang="en-US" altLang="en-US" sz="7000" dirty="0" err="1" smtClean="0"/>
              <a:t>Sediakan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satu</a:t>
            </a:r>
            <a:r>
              <a:rPr lang="en-US" altLang="en-US" sz="7000" dirty="0"/>
              <a:t> </a:t>
            </a:r>
            <a:r>
              <a:rPr lang="en-US" altLang="en-US" sz="7000" dirty="0" smtClean="0"/>
              <a:t>proposal </a:t>
            </a:r>
            <a:r>
              <a:rPr lang="en-US" altLang="en-US" sz="7000" dirty="0" err="1"/>
              <a:t>untuk</a:t>
            </a:r>
            <a:r>
              <a:rPr lang="en-US" altLang="en-US" sz="7000" dirty="0"/>
              <a:t> </a:t>
            </a:r>
            <a:r>
              <a:rPr lang="en-US" altLang="en-US" sz="7000" dirty="0" err="1" smtClean="0"/>
              <a:t>pihak</a:t>
            </a:r>
            <a:r>
              <a:rPr lang="en-US" altLang="en-US" sz="7000" dirty="0" smtClean="0"/>
              <a:t> sponsor</a:t>
            </a:r>
          </a:p>
          <a:p>
            <a:r>
              <a:rPr lang="en-US" altLang="en-US" sz="7000" dirty="0" err="1" smtClean="0"/>
              <a:t>Lakukan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presentasi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dengan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s</a:t>
            </a:r>
            <a:r>
              <a:rPr lang="en-US" altLang="en-US" sz="7000" dirty="0" err="1" smtClean="0"/>
              <a:t>ingkat</a:t>
            </a:r>
            <a:r>
              <a:rPr lang="en-US" altLang="en-US" sz="7000" dirty="0"/>
              <a:t>, </a:t>
            </a:r>
            <a:r>
              <a:rPr lang="en-US" altLang="en-US" sz="7000" dirty="0" err="1" smtClean="0"/>
              <a:t>padat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dan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menarik</a:t>
            </a:r>
            <a:endParaRPr lang="en-US" altLang="en-US" sz="7000" dirty="0" smtClean="0"/>
          </a:p>
          <a:p>
            <a:pPr lvl="1"/>
            <a:r>
              <a:rPr lang="en-US" altLang="en-US" sz="7000" dirty="0" err="1" smtClean="0"/>
              <a:t>Tidak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perlu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terlalu</a:t>
            </a:r>
            <a:r>
              <a:rPr lang="en-US" altLang="en-US" sz="7000" dirty="0"/>
              <a:t> </a:t>
            </a:r>
            <a:r>
              <a:rPr lang="en-US" altLang="en-US" sz="7000" dirty="0" err="1" smtClean="0"/>
              <a:t>detil</a:t>
            </a:r>
            <a:endParaRPr lang="en-US" altLang="en-US" sz="7000" dirty="0" smtClean="0"/>
          </a:p>
          <a:p>
            <a:pPr lvl="1"/>
            <a:r>
              <a:rPr lang="en-US" altLang="en-US" sz="7000" dirty="0" smtClean="0"/>
              <a:t>Personal   approach</a:t>
            </a:r>
          </a:p>
          <a:p>
            <a:pPr lvl="1"/>
            <a:r>
              <a:rPr lang="en-US" altLang="en-US" sz="7000" dirty="0" err="1" smtClean="0"/>
              <a:t>Penekanan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pada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kepentingan</a:t>
            </a:r>
            <a:r>
              <a:rPr lang="en-US" altLang="en-US" sz="7000" dirty="0" smtClean="0"/>
              <a:t> </a:t>
            </a:r>
            <a:r>
              <a:rPr lang="en-US" altLang="en-US" sz="7000" dirty="0" err="1" smtClean="0"/>
              <a:t>pihak</a:t>
            </a:r>
            <a:r>
              <a:rPr lang="en-US" altLang="en-US" sz="7000" dirty="0" smtClean="0"/>
              <a:t> sponsor</a:t>
            </a:r>
          </a:p>
          <a:p>
            <a:r>
              <a:rPr lang="en-US" altLang="en-US" sz="7000" dirty="0" err="1" smtClean="0"/>
              <a:t>Tinggalkan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nomor</a:t>
            </a:r>
            <a:r>
              <a:rPr lang="en-US" altLang="en-US" sz="7000" dirty="0"/>
              <a:t> </a:t>
            </a:r>
            <a:r>
              <a:rPr lang="en-US" altLang="en-US" sz="7000" dirty="0" err="1"/>
              <a:t>telepon</a:t>
            </a:r>
            <a:r>
              <a:rPr lang="en-US" altLang="en-US" sz="7000" dirty="0"/>
              <a:t> yang </a:t>
            </a:r>
            <a:r>
              <a:rPr lang="en-US" altLang="en-US" sz="7000" dirty="0" err="1"/>
              <a:t>mudah</a:t>
            </a:r>
            <a:r>
              <a:rPr lang="en-US" altLang="en-US" sz="7000" dirty="0"/>
              <a:t> </a:t>
            </a:r>
            <a:r>
              <a:rPr lang="en-US" altLang="en-US" sz="7000" dirty="0" err="1" smtClean="0"/>
              <a:t>dihubungi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oleh</a:t>
            </a:r>
            <a:r>
              <a:rPr lang="en-US" altLang="en-US" sz="7000" dirty="0"/>
              <a:t> </a:t>
            </a:r>
            <a:r>
              <a:rPr lang="en-US" altLang="en-US" sz="7000" dirty="0" err="1"/>
              <a:t>pihak</a:t>
            </a:r>
            <a:r>
              <a:rPr lang="en-US" altLang="en-US" sz="7000" dirty="0"/>
              <a:t> </a:t>
            </a:r>
            <a:r>
              <a:rPr lang="en-US" altLang="en-US" sz="7000" dirty="0" smtClean="0"/>
              <a:t>sponsor</a:t>
            </a:r>
          </a:p>
          <a:p>
            <a:r>
              <a:rPr lang="en-US" altLang="en-US" sz="7000" dirty="0" err="1" smtClean="0"/>
              <a:t>Tanyakan</a:t>
            </a:r>
            <a:r>
              <a:rPr lang="en-US" altLang="en-US" sz="7000" dirty="0" smtClean="0"/>
              <a:t> </a:t>
            </a:r>
            <a:r>
              <a:rPr lang="en-US" altLang="en-US" sz="7000" dirty="0" err="1"/>
              <a:t>kapan</a:t>
            </a:r>
            <a:r>
              <a:rPr lang="en-US" altLang="en-US" sz="7000" dirty="0"/>
              <a:t> </a:t>
            </a:r>
            <a:r>
              <a:rPr lang="en-US" altLang="en-US" sz="7000" dirty="0" err="1"/>
              <a:t>bisa</a:t>
            </a:r>
            <a:r>
              <a:rPr lang="en-US" altLang="en-US" sz="7000" dirty="0"/>
              <a:t> di-follow up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</a:rPr>
              <a:t>Follow </a:t>
            </a:r>
            <a:r>
              <a:rPr lang="en-US" altLang="en-US" sz="4800" b="1" dirty="0">
                <a:solidFill>
                  <a:srgbClr val="FF0000"/>
                </a:solidFill>
              </a:rPr>
              <a:t>up</a:t>
            </a:r>
            <a:br>
              <a:rPr lang="en-US" alt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Follow up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 smtClean="0"/>
              <a:t>waktunya</a:t>
            </a:r>
            <a:endParaRPr lang="en-US" altLang="en-US" dirty="0" smtClean="0"/>
          </a:p>
          <a:p>
            <a:r>
              <a:rPr lang="en-US" altLang="en-US" dirty="0" err="1" smtClean="0"/>
              <a:t>Setelah</a:t>
            </a:r>
            <a:r>
              <a:rPr lang="en-US" altLang="en-US" dirty="0" smtClean="0"/>
              <a:t> </a:t>
            </a:r>
            <a:r>
              <a:rPr lang="en-US" altLang="en-US" dirty="0" err="1"/>
              <a:t>mendapat</a:t>
            </a:r>
            <a:r>
              <a:rPr lang="en-US" altLang="en-US" dirty="0"/>
              <a:t> </a:t>
            </a:r>
            <a:r>
              <a:rPr lang="en-US" altLang="en-US" dirty="0" err="1"/>
              <a:t>persetujuan</a:t>
            </a:r>
            <a:r>
              <a:rPr lang="en-US" altLang="en-US" dirty="0"/>
              <a:t> </a:t>
            </a:r>
            <a:r>
              <a:rPr lang="en-US" altLang="en-US" dirty="0" err="1" smtClean="0"/>
              <a:t>segera</a:t>
            </a:r>
            <a:r>
              <a:rPr lang="en-US" altLang="en-US" dirty="0" smtClean="0"/>
              <a:t> proses </a:t>
            </a:r>
            <a:r>
              <a:rPr lang="en-US" altLang="en-US" dirty="0" err="1" smtClean="0"/>
              <a:t>segala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dibutuhkan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5400" b="1" dirty="0" err="1" smtClean="0">
                <a:solidFill>
                  <a:srgbClr val="FF0000"/>
                </a:solidFill>
              </a:rPr>
              <a:t>Pelaksanaan</a:t>
            </a:r>
            <a:r>
              <a:rPr lang="en-US" altLang="en-US" sz="5400" b="1" dirty="0">
                <a:solidFill>
                  <a:srgbClr val="FF0000"/>
                </a:solidFill>
              </a:rPr>
              <a:t/>
            </a:r>
            <a:br>
              <a:rPr lang="en-US" alt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Tepati</a:t>
            </a:r>
            <a:r>
              <a:rPr lang="en-US" altLang="en-US" dirty="0" smtClean="0"/>
              <a:t> </a:t>
            </a:r>
            <a:r>
              <a:rPr lang="en-US" altLang="en-US" dirty="0" err="1"/>
              <a:t>janji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sponsor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penyelenggaraan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r>
              <a:rPr lang="en-US" altLang="en-US" dirty="0" err="1" smtClean="0"/>
              <a:t>Undanglah</a:t>
            </a:r>
            <a:r>
              <a:rPr lang="en-US" altLang="en-US" dirty="0" smtClean="0"/>
              <a:t> </a:t>
            </a:r>
            <a:r>
              <a:rPr lang="en-US" altLang="en-US" dirty="0" err="1"/>
              <a:t>mereka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 smtClean="0"/>
              <a:t>datang</a:t>
            </a:r>
            <a:r>
              <a:rPr lang="en-US" altLang="en-US" dirty="0" smtClean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 smtClean="0"/>
              <a:t>acara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err="1" smtClean="0"/>
              <a:t>Membuat</a:t>
            </a:r>
            <a:r>
              <a:rPr lang="en-US" altLang="en-US" dirty="0" smtClean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di </a:t>
            </a:r>
            <a:r>
              <a:rPr lang="en-US" altLang="en-US" dirty="0" err="1"/>
              <a:t>mata</a:t>
            </a:r>
            <a:r>
              <a:rPr lang="en-US" altLang="en-US" dirty="0"/>
              <a:t> </a:t>
            </a:r>
            <a:r>
              <a:rPr lang="en-US" altLang="en-US" dirty="0" smtClean="0"/>
              <a:t>sponsor.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b="1" dirty="0" err="1" smtClean="0">
                <a:solidFill>
                  <a:srgbClr val="FF0000"/>
                </a:solidFill>
              </a:rPr>
              <a:t>Laporan</a:t>
            </a:r>
            <a:r>
              <a:rPr lang="en-US" altLang="en-US" sz="49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900" b="1" dirty="0" err="1">
                <a:solidFill>
                  <a:srgbClr val="FF0000"/>
                </a:solidFill>
              </a:rPr>
              <a:t>Kegiatan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Laporan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paling lama </a:t>
            </a:r>
            <a:r>
              <a:rPr lang="en-US" altLang="en-US" dirty="0" err="1"/>
              <a:t>seminggu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 smtClean="0"/>
              <a:t>kegiatan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/>
              <a:t>C</a:t>
            </a:r>
            <a:r>
              <a:rPr lang="en-US" altLang="en-US" dirty="0" err="1" smtClean="0"/>
              <a:t>antumkan</a:t>
            </a:r>
            <a:r>
              <a:rPr lang="en-US" altLang="en-US" dirty="0" smtClean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bukti-bukti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pelaksanaan</a:t>
            </a:r>
            <a:r>
              <a:rPr lang="en-US" altLang="en-US" dirty="0"/>
              <a:t> </a:t>
            </a:r>
            <a:r>
              <a:rPr lang="en-US" altLang="en-US" dirty="0" err="1"/>
              <a:t>janji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sponsor </a:t>
            </a:r>
            <a:endParaRPr lang="en-US" altLang="en-US" dirty="0" smtClean="0"/>
          </a:p>
          <a:p>
            <a:r>
              <a:rPr lang="en-US" altLang="en-US" dirty="0" err="1" smtClean="0"/>
              <a:t>foto</a:t>
            </a:r>
            <a:r>
              <a:rPr lang="en-US" altLang="en-US" dirty="0" smtClean="0"/>
              <a:t> </a:t>
            </a:r>
            <a:r>
              <a:rPr lang="en-US" altLang="en-US" dirty="0"/>
              <a:t>logo </a:t>
            </a:r>
            <a:r>
              <a:rPr lang="en-US" altLang="en-US" dirty="0" err="1"/>
              <a:t>mereka</a:t>
            </a:r>
            <a:r>
              <a:rPr lang="en-US" altLang="en-US" dirty="0"/>
              <a:t> di banner </a:t>
            </a:r>
            <a:r>
              <a:rPr lang="en-US" altLang="en-US" dirty="0" err="1" smtClean="0"/>
              <a:t>acara</a:t>
            </a:r>
            <a:endParaRPr lang="en-US" altLang="en-US" dirty="0" smtClean="0"/>
          </a:p>
          <a:p>
            <a:r>
              <a:rPr lang="en-US" altLang="en-US" dirty="0" err="1" smtClean="0"/>
              <a:t>Seringkali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dilupakan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berakibat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kredibilitas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penyelenggara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berikutnya</a:t>
            </a:r>
            <a:endParaRPr lang="en-US" altLang="en-US" dirty="0" smtClean="0"/>
          </a:p>
          <a:p>
            <a:r>
              <a:rPr lang="en-US" altLang="en-US" dirty="0" err="1" smtClean="0"/>
              <a:t>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janji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menyampaikan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laporan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556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alt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Sponsorship</a:t>
            </a:r>
            <a:endParaRPr lang="en-US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0363"/>
            <a:ext cx="10515600" cy="2827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 smtClean="0"/>
              <a:t>Sangat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penting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Tanpa</a:t>
            </a:r>
            <a:r>
              <a:rPr lang="en-US" altLang="en-US" dirty="0" smtClean="0"/>
              <a:t> sponsor </a:t>
            </a:r>
            <a:r>
              <a:rPr lang="en-US" altLang="en-US" dirty="0" err="1" smtClean="0"/>
              <a:t>acara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batal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/>
              <a:t>mendapatkan</a:t>
            </a:r>
            <a:r>
              <a:rPr lang="en-US" altLang="en-US" dirty="0"/>
              <a:t> </a:t>
            </a:r>
            <a:r>
              <a:rPr lang="en-US" altLang="en-US" dirty="0" err="1"/>
              <a:t>dana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 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 smtClean="0"/>
              <a:t>Terkadang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kita</a:t>
            </a:r>
            <a:r>
              <a:rPr lang="en-US" altLang="en-US" dirty="0" smtClean="0"/>
              <a:t> </a:t>
            </a:r>
            <a:r>
              <a:rPr lang="en-US" altLang="en-US" dirty="0" err="1"/>
              <a:t>menggampangkan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proposal </a:t>
            </a:r>
            <a:r>
              <a:rPr lang="en-US" altLang="en-US" dirty="0" err="1" smtClean="0"/>
              <a:t>seadanya</a:t>
            </a:r>
            <a:r>
              <a:rPr lang="en-US" altLang="en-US" dirty="0" smtClean="0"/>
              <a:t>. 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 smtClean="0">
                <a:solidFill>
                  <a:srgbClr val="FF0000"/>
                </a:solidFill>
              </a:rPr>
              <a:t>Review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825625"/>
            <a:ext cx="4057650" cy="4351338"/>
          </a:xfrm>
        </p:spPr>
        <p:txBody>
          <a:bodyPr/>
          <a:lstStyle/>
          <a:p>
            <a:r>
              <a:rPr lang="en-US" altLang="en-US" sz="3200" dirty="0" smtClean="0"/>
              <a:t>Review </a:t>
            </a:r>
            <a:r>
              <a:rPr lang="en-US" altLang="en-US" sz="3200" dirty="0" err="1" smtClean="0"/>
              <a:t>semua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tahapan</a:t>
            </a:r>
            <a:r>
              <a:rPr lang="en-US" altLang="en-US" sz="3200" dirty="0" smtClean="0"/>
              <a:t> yang </a:t>
            </a:r>
            <a:r>
              <a:rPr lang="en-US" altLang="en-US" sz="3200" dirty="0" err="1" smtClean="0"/>
              <a:t>sudah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dilakukan</a:t>
            </a:r>
            <a:endParaRPr lang="en-US" altLang="en-US" sz="3200" dirty="0" smtClean="0"/>
          </a:p>
          <a:p>
            <a:r>
              <a:rPr lang="en-US" altLang="en-US" sz="3200" dirty="0" smtClean="0"/>
              <a:t>Proposal </a:t>
            </a:r>
            <a:r>
              <a:rPr lang="en-US" altLang="en-US" sz="3200" dirty="0" err="1" smtClean="0"/>
              <a:t>harus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efektif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efisien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tapi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berkualitas</a:t>
            </a:r>
            <a:endParaRPr lang="en-US" altLang="en-US" sz="3200" dirty="0" smtClean="0"/>
          </a:p>
          <a:p>
            <a:r>
              <a:rPr lang="en-ID" altLang="en-US" sz="3200" dirty="0" err="1" smtClean="0"/>
              <a:t>Perhatikan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desain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grafis</a:t>
            </a:r>
            <a:r>
              <a:rPr lang="en-ID" altLang="en-US" sz="3200" dirty="0" smtClean="0"/>
              <a:t> proposal</a:t>
            </a:r>
            <a:endParaRPr lang="en-US" altLang="en-US" sz="32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61" y="0"/>
            <a:ext cx="7000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950" y="365125"/>
            <a:ext cx="4191000" cy="1325563"/>
          </a:xfrm>
        </p:spPr>
        <p:txBody>
          <a:bodyPr>
            <a:normAutofit/>
          </a:bodyPr>
          <a:lstStyle/>
          <a:p>
            <a:pPr algn="ctr"/>
            <a:r>
              <a:rPr lang="en-ID" sz="5400" b="1" dirty="0" smtClean="0">
                <a:solidFill>
                  <a:srgbClr val="FF0000"/>
                </a:solidFill>
              </a:rPr>
              <a:t>Remember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50" y="2171699"/>
            <a:ext cx="5810250" cy="4005263"/>
          </a:xfrm>
        </p:spPr>
        <p:txBody>
          <a:bodyPr/>
          <a:lstStyle/>
          <a:p>
            <a:r>
              <a:rPr lang="en-ID" sz="3200" dirty="0" err="1" smtClean="0"/>
              <a:t>Tidak</a:t>
            </a:r>
            <a:r>
              <a:rPr lang="en-ID" sz="3200" dirty="0" smtClean="0"/>
              <a:t> </a:t>
            </a:r>
            <a:r>
              <a:rPr lang="en-ID" sz="3200" dirty="0" err="1" smtClean="0"/>
              <a:t>ada</a:t>
            </a:r>
            <a:r>
              <a:rPr lang="en-ID" sz="3200" dirty="0" smtClean="0"/>
              <a:t> </a:t>
            </a:r>
            <a:r>
              <a:rPr lang="en-ID" sz="3200" dirty="0" err="1" smtClean="0"/>
              <a:t>hal</a:t>
            </a:r>
            <a:r>
              <a:rPr lang="en-ID" sz="3200" dirty="0" smtClean="0"/>
              <a:t> </a:t>
            </a:r>
            <a:r>
              <a:rPr lang="en-ID" sz="3200" dirty="0" err="1" smtClean="0"/>
              <a:t>baku</a:t>
            </a:r>
            <a:r>
              <a:rPr lang="en-ID" sz="3200" dirty="0" smtClean="0"/>
              <a:t> </a:t>
            </a:r>
            <a:r>
              <a:rPr lang="en-ID" sz="3200" dirty="0" err="1" smtClean="0"/>
              <a:t>dalam</a:t>
            </a:r>
            <a:r>
              <a:rPr lang="en-ID" sz="3200" dirty="0" smtClean="0"/>
              <a:t> </a:t>
            </a:r>
            <a:r>
              <a:rPr lang="en-ID" sz="3200" dirty="0" err="1" smtClean="0"/>
              <a:t>membuat</a:t>
            </a:r>
            <a:r>
              <a:rPr lang="en-ID" sz="3200" dirty="0" smtClean="0"/>
              <a:t> proposal</a:t>
            </a:r>
          </a:p>
          <a:p>
            <a:r>
              <a:rPr lang="en-ID" sz="3200" dirty="0" err="1" smtClean="0"/>
              <a:t>Butuh</a:t>
            </a:r>
            <a:r>
              <a:rPr lang="en-ID" sz="3200" dirty="0" smtClean="0"/>
              <a:t> </a:t>
            </a:r>
            <a:r>
              <a:rPr lang="en-ID" sz="3200" dirty="0" err="1" smtClean="0"/>
              <a:t>kecerdasan</a:t>
            </a:r>
            <a:r>
              <a:rPr lang="en-ID" sz="3200" dirty="0" smtClean="0"/>
              <a:t> </a:t>
            </a:r>
            <a:r>
              <a:rPr lang="en-ID" sz="3200" dirty="0" err="1" smtClean="0"/>
              <a:t>dan</a:t>
            </a:r>
            <a:r>
              <a:rPr lang="en-ID" sz="3200" dirty="0" smtClean="0"/>
              <a:t> </a:t>
            </a:r>
            <a:r>
              <a:rPr lang="en-ID" sz="3200" dirty="0" err="1" smtClean="0"/>
              <a:t>kreatifitas</a:t>
            </a:r>
            <a:r>
              <a:rPr lang="en-ID" sz="3200" dirty="0" smtClean="0"/>
              <a:t> </a:t>
            </a:r>
            <a:r>
              <a:rPr lang="en-ID" sz="3200" dirty="0" err="1" smtClean="0"/>
              <a:t>untuk</a:t>
            </a:r>
            <a:r>
              <a:rPr lang="en-ID" sz="3200" dirty="0" smtClean="0"/>
              <a:t> </a:t>
            </a:r>
            <a:r>
              <a:rPr lang="en-ID" sz="3200" dirty="0" err="1" smtClean="0"/>
              <a:t>membuat</a:t>
            </a:r>
            <a:r>
              <a:rPr lang="en-ID" sz="3200" dirty="0" smtClean="0"/>
              <a:t> proposal yang marketable</a:t>
            </a:r>
          </a:p>
          <a:p>
            <a:endParaRPr lang="en-US" dirty="0"/>
          </a:p>
        </p:txBody>
      </p:sp>
      <p:pic>
        <p:nvPicPr>
          <p:cNvPr id="11266" name="Picture 2" descr="C:\Users\Indri\Downloads\IMG_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1"/>
            <a:ext cx="4851128" cy="68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12192000" cy="68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>
                <a:latin typeface="+mn-lt"/>
              </a:rPr>
              <a:t>Sponsorship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4533900" cy="3738563"/>
          </a:xfrm>
        </p:spPr>
        <p:txBody>
          <a:bodyPr>
            <a:normAutofit/>
          </a:bodyPr>
          <a:lstStyle/>
          <a:p>
            <a:r>
              <a:rPr lang="en-ID" sz="3200" dirty="0" err="1" smtClean="0"/>
              <a:t>Kesesuaian</a:t>
            </a:r>
            <a:r>
              <a:rPr lang="en-ID" sz="3200" dirty="0" smtClean="0"/>
              <a:t> </a:t>
            </a:r>
            <a:r>
              <a:rPr lang="en-ID" sz="3200" dirty="0" err="1" smtClean="0"/>
              <a:t>acara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</a:t>
            </a:r>
            <a:r>
              <a:rPr lang="en-ID" sz="3200" dirty="0" err="1" smtClean="0"/>
              <a:t>produk</a:t>
            </a:r>
            <a:r>
              <a:rPr lang="en-ID" sz="3200" dirty="0" smtClean="0"/>
              <a:t> sponsor</a:t>
            </a:r>
          </a:p>
          <a:p>
            <a:r>
              <a:rPr lang="en-ID" sz="3200" dirty="0" err="1" smtClean="0"/>
              <a:t>Buat</a:t>
            </a:r>
            <a:r>
              <a:rPr lang="en-ID" sz="3200" dirty="0" smtClean="0"/>
              <a:t> sponsor </a:t>
            </a:r>
            <a:r>
              <a:rPr lang="en-ID" sz="3200" dirty="0" err="1" smtClean="0"/>
              <a:t>sesuai</a:t>
            </a:r>
            <a:r>
              <a:rPr lang="en-ID" sz="3200" dirty="0" smtClean="0"/>
              <a:t> </a:t>
            </a:r>
            <a:r>
              <a:rPr lang="en-ID" sz="3200" dirty="0" err="1" smtClean="0"/>
              <a:t>kebutuhan</a:t>
            </a:r>
            <a:r>
              <a:rPr lang="en-ID" sz="3200" dirty="0" smtClean="0"/>
              <a:t> </a:t>
            </a:r>
            <a:r>
              <a:rPr lang="en-ID" sz="3200" dirty="0" err="1" smtClean="0"/>
              <a:t>perusahaan</a:t>
            </a:r>
            <a:endParaRPr lang="en-US" sz="3200" dirty="0"/>
          </a:p>
        </p:txBody>
      </p:sp>
      <p:pic>
        <p:nvPicPr>
          <p:cNvPr id="4" name="Picture 3" descr="Hasil gambar untuk official sponsor asian games 20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690688"/>
            <a:ext cx="68199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9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D" sz="5400" b="1" dirty="0" err="1" smtClean="0"/>
              <a:t>Penting</a:t>
            </a:r>
            <a:r>
              <a:rPr lang="en-ID" sz="5400" b="1" dirty="0" smtClean="0"/>
              <a:t> </a:t>
            </a:r>
            <a:r>
              <a:rPr lang="en-ID" sz="5400" b="1" dirty="0" err="1" smtClean="0"/>
              <a:t>diingat</a:t>
            </a:r>
            <a:r>
              <a:rPr lang="en-ID" sz="5400" b="1" dirty="0" smtClean="0"/>
              <a:t>!!!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0188"/>
            <a:ext cx="10820400" cy="4810125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 typeface="Wingdings" charset="2"/>
              <a:buAutoNum type="arabicPeriod"/>
            </a:pPr>
            <a:r>
              <a:rPr lang="en-US" sz="4000" dirty="0" err="1"/>
              <a:t>Penulisan</a:t>
            </a:r>
            <a:r>
              <a:rPr lang="en-US" sz="4000" dirty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menggunaan</a:t>
            </a:r>
            <a:r>
              <a:rPr lang="en-US" sz="4000" dirty="0"/>
              <a:t> </a:t>
            </a:r>
            <a:r>
              <a:rPr lang="en-US" sz="4000" dirty="0" err="1"/>
              <a:t>bahasa</a:t>
            </a:r>
            <a:r>
              <a:rPr lang="en-US" sz="4000" dirty="0"/>
              <a:t> yang </a:t>
            </a:r>
            <a:r>
              <a:rPr lang="en-US" sz="4000" dirty="0" err="1"/>
              <a:t>lugas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jelas</a:t>
            </a:r>
            <a:r>
              <a:rPr lang="en-US" sz="4000" dirty="0"/>
              <a:t>. </a:t>
            </a:r>
            <a:r>
              <a:rPr lang="en-US" sz="4000" dirty="0" err="1"/>
              <a:t>Jangan</a:t>
            </a:r>
            <a:r>
              <a:rPr lang="en-US" sz="4000" dirty="0"/>
              <a:t> </a:t>
            </a:r>
            <a:r>
              <a:rPr lang="en-US" sz="4000" dirty="0" err="1" smtClean="0"/>
              <a:t>bertele-tele</a:t>
            </a:r>
            <a:endParaRPr lang="en-US" sz="4000" dirty="0" smtClean="0"/>
          </a:p>
          <a:p>
            <a:pPr marL="533400" indent="-533400">
              <a:buFont typeface="Wingdings" charset="2"/>
              <a:buAutoNum type="arabicPeriod"/>
            </a:pPr>
            <a:r>
              <a:rPr lang="en-US" altLang="en-US" sz="4000" dirty="0" err="1" smtClean="0"/>
              <a:t>Jangan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samakan</a:t>
            </a:r>
            <a:r>
              <a:rPr lang="en-US" altLang="en-US" sz="4000" dirty="0"/>
              <a:t> Proposal Sponsorship </a:t>
            </a:r>
            <a:r>
              <a:rPr lang="en-US" altLang="en-US" sz="4000" dirty="0" err="1"/>
              <a:t>dengan</a:t>
            </a:r>
            <a:r>
              <a:rPr lang="en-US" altLang="en-US" sz="4000" dirty="0"/>
              <a:t> proposal </a:t>
            </a:r>
            <a:r>
              <a:rPr lang="en-US" altLang="en-US" sz="4000" dirty="0" err="1" smtClean="0"/>
              <a:t>untuk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rektorat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dekanat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atau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birokrasi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lainnya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karena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tujuannya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berbeda</a:t>
            </a:r>
            <a:r>
              <a:rPr lang="en-US" altLang="en-US" sz="4000" dirty="0" smtClean="0"/>
              <a:t>.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altLang="en-US" sz="4000" i="1" dirty="0"/>
              <a:t>Proposal Sponsorship is unique, make it different</a:t>
            </a:r>
            <a:r>
              <a:rPr lang="en-US" altLang="en-US" sz="4000" dirty="0"/>
              <a:t>. </a:t>
            </a:r>
            <a:endParaRPr lang="en-US" altLang="en-US" sz="4000" dirty="0" smtClean="0"/>
          </a:p>
          <a:p>
            <a:pPr lvl="1"/>
            <a:r>
              <a:rPr lang="en-US" altLang="en-US" sz="3600" dirty="0" smtClean="0"/>
              <a:t>Proposal </a:t>
            </a:r>
            <a:r>
              <a:rPr lang="en-US" altLang="en-US" sz="3600" dirty="0" err="1" smtClean="0"/>
              <a:t>berbeda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untuk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perusahaan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yang </a:t>
            </a:r>
            <a:r>
              <a:rPr lang="en-US" altLang="en-US" sz="3600" dirty="0" err="1"/>
              <a:t>berbeda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 lvl="1"/>
            <a:r>
              <a:rPr lang="en-US" altLang="en-US" sz="3600" dirty="0" smtClean="0"/>
              <a:t>Target </a:t>
            </a:r>
            <a:r>
              <a:rPr lang="en-US" altLang="en-US" sz="3600" dirty="0" err="1" smtClean="0"/>
              <a:t>bisa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berbeda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 lvl="1"/>
            <a:r>
              <a:rPr lang="en-US" altLang="en-US" sz="3600" dirty="0" err="1" smtClean="0"/>
              <a:t>Contoh</a:t>
            </a:r>
            <a:r>
              <a:rPr lang="en-US" altLang="en-US" sz="3600" dirty="0" smtClean="0"/>
              <a:t>: </a:t>
            </a:r>
            <a:r>
              <a:rPr lang="en-US" altLang="en-US" sz="3600" dirty="0" err="1" smtClean="0"/>
              <a:t>kontrapretasi</a:t>
            </a:r>
            <a:r>
              <a:rPr lang="en-US" altLang="en-US" sz="3600" dirty="0"/>
              <a:t>. </a:t>
            </a:r>
          </a:p>
          <a:p>
            <a:pPr marL="533400" indent="-533400">
              <a:buFont typeface="Wingdings" charset="2"/>
              <a:buAutoNum type="arabicPeriod"/>
            </a:pPr>
            <a:endParaRPr lang="en-US" altLang="en-US" sz="4000" dirty="0"/>
          </a:p>
          <a:p>
            <a:pPr marL="533400" indent="-533400">
              <a:buFont typeface="Wingdings" charset="2"/>
              <a:buAutoNum type="arabicPeriod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D" sz="5400" b="1" dirty="0" err="1" smtClean="0"/>
              <a:t>Penting</a:t>
            </a:r>
            <a:r>
              <a:rPr lang="en-ID" sz="5400" b="1" dirty="0" smtClean="0"/>
              <a:t> </a:t>
            </a:r>
            <a:r>
              <a:rPr lang="en-ID" sz="5400" b="1" dirty="0" err="1" smtClean="0"/>
              <a:t>diingat</a:t>
            </a:r>
            <a:r>
              <a:rPr lang="en-ID" sz="5400" b="1" dirty="0" smtClean="0"/>
              <a:t>!!!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0188"/>
            <a:ext cx="10820400" cy="481012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altLang="en-US" sz="4000" dirty="0" err="1" smtClean="0"/>
              <a:t>Jangan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Seperti</a:t>
            </a:r>
            <a:r>
              <a:rPr lang="en-US" altLang="en-US" sz="4000" dirty="0"/>
              <a:t> orang </a:t>
            </a:r>
            <a:r>
              <a:rPr lang="en-US" altLang="en-US" sz="4000" dirty="0" err="1" smtClean="0"/>
              <a:t>meminta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sumbangan</a:t>
            </a:r>
            <a:r>
              <a:rPr lang="en-US" altLang="en-US" sz="4000" dirty="0" smtClean="0"/>
              <a:t>. </a:t>
            </a:r>
            <a:r>
              <a:rPr lang="en-US" altLang="en-US" sz="4000" dirty="0" err="1" smtClean="0"/>
              <a:t>Buatlah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bargain yang </a:t>
            </a:r>
            <a:r>
              <a:rPr lang="en-US" altLang="en-US" sz="4000" dirty="0" err="1" smtClean="0"/>
              <a:t>bagus</a:t>
            </a:r>
            <a:r>
              <a:rPr lang="en-US" altLang="en-US" sz="4000" dirty="0" smtClean="0"/>
              <a:t>. Sponsorship </a:t>
            </a:r>
            <a:r>
              <a:rPr lang="en-US" altLang="en-US" sz="4000" dirty="0" err="1"/>
              <a:t>adalah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kerjasama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bukan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donasi</a:t>
            </a:r>
            <a:r>
              <a:rPr lang="en-US" altLang="en-US" sz="4000" dirty="0"/>
              <a:t>. </a:t>
            </a:r>
          </a:p>
          <a:p>
            <a:pPr marL="533400" indent="-533400">
              <a:buFont typeface="+mj-lt"/>
              <a:buAutoNum type="arabicPeriod" startAt="4"/>
            </a:pPr>
            <a:r>
              <a:rPr lang="en-US" altLang="en-US" sz="4000" dirty="0" err="1" smtClean="0"/>
              <a:t>Fokuskan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pada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keuntungan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sponsor </a:t>
            </a:r>
            <a:r>
              <a:rPr lang="en-US" altLang="en-US" sz="4000" dirty="0" err="1"/>
              <a:t>ketimbang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keuntungan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pihak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penyelengara</a:t>
            </a:r>
            <a:r>
              <a:rPr lang="en-US" altLang="en-US" sz="4000" dirty="0"/>
              <a:t>. </a:t>
            </a:r>
            <a:endParaRPr lang="en-US" altLang="en-US" sz="4000" dirty="0" smtClean="0"/>
          </a:p>
          <a:p>
            <a:pPr marL="533400" indent="-533400">
              <a:buFont typeface="+mj-lt"/>
              <a:buAutoNum type="arabicPeriod" startAt="4"/>
            </a:pPr>
            <a:r>
              <a:rPr lang="fi-FI" altLang="en-US" sz="4000" dirty="0" smtClean="0"/>
              <a:t>Proposal jangan hanya ditinggal. Buatlah janji </a:t>
            </a:r>
            <a:r>
              <a:rPr lang="fi-FI" altLang="en-US" sz="4000" dirty="0"/>
              <a:t>untuk presentasi </a:t>
            </a:r>
            <a:r>
              <a:rPr lang="fi-FI" altLang="en-US" sz="4000" dirty="0" smtClean="0"/>
              <a:t>kegiatan.</a:t>
            </a:r>
            <a:endParaRPr lang="en-US" altLang="en-US" sz="4000" dirty="0"/>
          </a:p>
          <a:p>
            <a:pPr marL="533400" indent="-533400">
              <a:buFont typeface="Wingdings" charset="2"/>
              <a:buAutoNum type="arabicPeriod"/>
            </a:pPr>
            <a:endParaRPr lang="en-US" altLang="en-US" dirty="0"/>
          </a:p>
          <a:p>
            <a:pPr marL="533400" indent="-533400">
              <a:buFont typeface="Wingdings" charset="2"/>
              <a:buAutoNum type="arabicPeriod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en-US" sz="5400" b="1" dirty="0">
                <a:solidFill>
                  <a:srgbClr val="FF0000"/>
                </a:solidFill>
              </a:rPr>
              <a:t>Now, how you design your proposal?</a:t>
            </a:r>
            <a:br>
              <a:rPr lang="pt-BR" alt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997075"/>
            <a:ext cx="588645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en-US" sz="3600" dirty="0" smtClean="0"/>
              <a:t>Sekali </a:t>
            </a:r>
            <a:r>
              <a:rPr lang="pt-BR" altLang="en-US" sz="3600" dirty="0"/>
              <a:t>lagi </a:t>
            </a:r>
            <a:r>
              <a:rPr lang="pt-BR" altLang="en-US" sz="3600" dirty="0" smtClean="0"/>
              <a:t>ingat, mencari </a:t>
            </a:r>
            <a:r>
              <a:rPr lang="pt-BR" altLang="en-US" sz="3600" dirty="0"/>
              <a:t>sponsor </a:t>
            </a:r>
            <a:r>
              <a:rPr lang="pt-BR" altLang="en-US" sz="3600" dirty="0" smtClean="0"/>
              <a:t>tidak mudah. Bersiaplah </a:t>
            </a:r>
            <a:r>
              <a:rPr lang="pt-BR" altLang="en-US" sz="3600" dirty="0"/>
              <a:t>untuk segala kemungkinan terburuk.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24150"/>
            <a:ext cx="448025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9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15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Step in Making the Proposal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4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sv-SE" altLang="en-US" sz="4400" b="1" dirty="0" smtClean="0">
                <a:solidFill>
                  <a:srgbClr val="FF0000"/>
                </a:solidFill>
              </a:rPr>
              <a:t/>
            </a:r>
            <a:br>
              <a:rPr lang="sv-SE" altLang="en-US" sz="4400" b="1" dirty="0" smtClean="0">
                <a:solidFill>
                  <a:srgbClr val="FF0000"/>
                </a:solidFill>
              </a:rPr>
            </a:br>
            <a:r>
              <a:rPr lang="sv-SE" altLang="en-US" sz="4400" b="1" dirty="0" smtClean="0">
                <a:solidFill>
                  <a:srgbClr val="FF0000"/>
                </a:solidFill>
              </a:rPr>
              <a:t>Persiapan</a:t>
            </a:r>
            <a:br>
              <a:rPr lang="sv-SE" altLang="en-US" sz="4400" b="1" dirty="0" smtClean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25625"/>
            <a:ext cx="6553200" cy="4156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altLang="en-US" sz="3600" dirty="0"/>
              <a:t>Penyelenggara</a:t>
            </a:r>
          </a:p>
          <a:p>
            <a:pPr lvl="1"/>
            <a:r>
              <a:rPr lang="sv-SE" altLang="en-US" sz="3200" dirty="0" smtClean="0"/>
              <a:t>Siapa penyelenggara kegiatan</a:t>
            </a:r>
          </a:p>
          <a:p>
            <a:pPr lvl="1"/>
            <a:r>
              <a:rPr lang="sv-SE" altLang="en-US" sz="3200" dirty="0" smtClean="0"/>
              <a:t>Kredibilitas </a:t>
            </a:r>
            <a:r>
              <a:rPr lang="sv-SE" altLang="en-US" sz="3200" dirty="0"/>
              <a:t>penyelenggara akan mempengaruhi keputusan pemberi </a:t>
            </a:r>
            <a:r>
              <a:rPr lang="sv-SE" altLang="en-US" sz="3200" dirty="0" smtClean="0"/>
              <a:t>sponsor.</a:t>
            </a:r>
          </a:p>
          <a:p>
            <a:pPr lvl="1"/>
            <a:r>
              <a:rPr lang="sv-SE" altLang="en-US" sz="3200" dirty="0" smtClean="0"/>
              <a:t>Lebih mudah jika penyelenggara </a:t>
            </a:r>
            <a:r>
              <a:rPr lang="sv-SE" altLang="en-US" sz="3200" dirty="0"/>
              <a:t>sudah pernah membuat suatu kegiatan </a:t>
            </a:r>
            <a:r>
              <a:rPr lang="sv-SE" altLang="en-US" sz="3200" dirty="0" smtClean="0"/>
              <a:t>yang sukses.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600200"/>
            <a:ext cx="407492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asil gambar untuk inasgo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64" y="3676650"/>
            <a:ext cx="3543300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867</Words>
  <Application>Microsoft Office PowerPoint</Application>
  <PresentationFormat>Custom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Proposal Sponsorship</vt:lpstr>
      <vt:lpstr>Sponsor</vt:lpstr>
      <vt:lpstr>Sponsorship</vt:lpstr>
      <vt:lpstr>Sponsorship</vt:lpstr>
      <vt:lpstr>Penting diingat!!!</vt:lpstr>
      <vt:lpstr>Penting diingat!!!</vt:lpstr>
      <vt:lpstr>Now, how you design your proposal? </vt:lpstr>
      <vt:lpstr>Next Step in Making the Proposal</vt:lpstr>
      <vt:lpstr> Persiapan </vt:lpstr>
      <vt:lpstr>Persiapan</vt:lpstr>
      <vt:lpstr>Persiapan</vt:lpstr>
      <vt:lpstr>Persiapan</vt:lpstr>
      <vt:lpstr>Surat Pengantar (Cover Letter)</vt:lpstr>
      <vt:lpstr>Materi Proposal Sponsor (5 W - 1 H)  </vt:lpstr>
      <vt:lpstr>Latar Belakang</vt:lpstr>
      <vt:lpstr>Latar Belakang (contoh)</vt:lpstr>
      <vt:lpstr>Tujuan Penyelenggaraan Acara</vt:lpstr>
      <vt:lpstr>Keterangan mengenai acara </vt:lpstr>
      <vt:lpstr>Media untuk mempromosikan acara  </vt:lpstr>
      <vt:lpstr>Schedule dan action plan acara </vt:lpstr>
      <vt:lpstr>Kontraprestasi</vt:lpstr>
      <vt:lpstr>Kontraprestasi</vt:lpstr>
      <vt:lpstr>Kontraprestasi</vt:lpstr>
      <vt:lpstr>Lampiran gambar, video atau kliping koran dari kegiatan- kegiatan yang pernah dilakukan.  </vt:lpstr>
      <vt:lpstr>Contact person</vt:lpstr>
      <vt:lpstr>Presentasi </vt:lpstr>
      <vt:lpstr>Follow up </vt:lpstr>
      <vt:lpstr>Pelaksanaan </vt:lpstr>
      <vt:lpstr>Laporan Kegiatan </vt:lpstr>
      <vt:lpstr>Review</vt:lpstr>
      <vt:lpstr>Remember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Soemawisastra</dc:creator>
  <cp:lastModifiedBy>Windows User</cp:lastModifiedBy>
  <cp:revision>45</cp:revision>
  <dcterms:created xsi:type="dcterms:W3CDTF">2018-04-04T14:57:23Z</dcterms:created>
  <dcterms:modified xsi:type="dcterms:W3CDTF">2019-05-21T00:00:48Z</dcterms:modified>
</cp:coreProperties>
</file>