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6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 smtClean="0"/>
              <a:t>Studi</a:t>
            </a:r>
            <a:r>
              <a:rPr lang="en-US" sz="3600" dirty="0" smtClean="0"/>
              <a:t> </a:t>
            </a:r>
            <a:r>
              <a:rPr lang="en-US" sz="3600" dirty="0" err="1" smtClean="0"/>
              <a:t>Kelayakan</a:t>
            </a:r>
            <a:r>
              <a:rPr lang="en-US" sz="3600" dirty="0" smtClean="0"/>
              <a:t> </a:t>
            </a:r>
            <a:r>
              <a:rPr lang="en-US" sz="3600" dirty="0" err="1" smtClean="0"/>
              <a:t>Bisnis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EKONOMI DAN BISNIS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602</a:t>
            </a:r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STUDI KELAYAKAN BISNIS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606459" y="361192"/>
            <a:ext cx="7955035" cy="9595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Kim dan Mauborgne (2005) empat rintangan yang</a:t>
            </a:r>
            <a:endParaRPr sz="2800">
              <a:latin typeface="Arial"/>
              <a:cs typeface="Arial"/>
            </a:endParaRPr>
          </a:p>
          <a:p>
            <a:pPr marL="726051" marR="753215" algn="ctr">
              <a:lnSpc>
                <a:spcPct val="95825"/>
              </a:lnSpc>
              <a:spcBef>
                <a:spcPts val="1161"/>
              </a:spcBef>
            </a:pPr>
            <a:r>
              <a:rPr sz="2800" dirty="0">
                <a:latin typeface="Arial"/>
                <a:cs typeface="Arial"/>
              </a:rPr>
              <a:t>harus</a:t>
            </a:r>
            <a:r>
              <a:rPr sz="2800" spc="9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dihadapi oleh oleh pemimpin</a:t>
            </a:r>
            <a:r>
              <a:rPr sz="2800" spc="9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yaitu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462" y="2048635"/>
            <a:ext cx="178295" cy="331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9194" y="2048636"/>
            <a:ext cx="7768666" cy="3189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39997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(1) rintangan kognitif yaitu menyadarkan karyawan</a:t>
            </a:r>
            <a:endParaRPr sz="2400">
              <a:latin typeface="Arial"/>
              <a:cs typeface="Arial"/>
            </a:endParaRPr>
          </a:p>
          <a:p>
            <a:pPr marL="12861" marR="39997">
              <a:lnSpc>
                <a:spcPts val="2593"/>
              </a:lnSpc>
              <a:spcBef>
                <a:spcPts val="1"/>
              </a:spcBef>
            </a:pPr>
            <a:r>
              <a:rPr sz="2400" dirty="0">
                <a:latin typeface="Arial"/>
                <a:cs typeface="Arial"/>
              </a:rPr>
              <a:t>pentingnya perpindahan strategis</a:t>
            </a:r>
            <a:endParaRPr sz="2400">
              <a:latin typeface="Arial"/>
              <a:cs typeface="Arial"/>
            </a:endParaRPr>
          </a:p>
          <a:p>
            <a:pPr marL="12861" marR="137524" indent="-121">
              <a:lnSpc>
                <a:spcPts val="2768"/>
              </a:lnSpc>
              <a:spcBef>
                <a:spcPts val="414"/>
              </a:spcBef>
            </a:pPr>
            <a:r>
              <a:rPr sz="2400" dirty="0">
                <a:latin typeface="Arial"/>
                <a:cs typeface="Arial"/>
              </a:rPr>
              <a:t>(2) keterbatasan SDM, karena semainbesar </a:t>
            </a:r>
            <a:r>
              <a:rPr sz="2400" spc="-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ergeseran </a:t>
            </a:r>
            <a:endParaRPr sz="2400">
              <a:latin typeface="Arial"/>
              <a:cs typeface="Arial"/>
            </a:endParaRPr>
          </a:p>
          <a:p>
            <a:pPr marL="12861" marR="137524">
              <a:lnSpc>
                <a:spcPts val="2768"/>
              </a:lnSpc>
            </a:pPr>
            <a:r>
              <a:rPr sz="2400" dirty="0">
                <a:latin typeface="Arial"/>
                <a:cs typeface="Arial"/>
              </a:rPr>
              <a:t>dalam strategi maka semakin </a:t>
            </a:r>
            <a:r>
              <a:rPr sz="2400" spc="4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esar sumber daya yang </a:t>
            </a:r>
            <a:endParaRPr sz="2400">
              <a:latin typeface="Arial"/>
              <a:cs typeface="Arial"/>
            </a:endParaRPr>
          </a:p>
          <a:p>
            <a:pPr marL="12861" marR="137524">
              <a:lnSpc>
                <a:spcPts val="2768"/>
              </a:lnSpc>
            </a:pPr>
            <a:r>
              <a:rPr sz="2400" dirty="0">
                <a:latin typeface="Arial"/>
                <a:cs typeface="Arial"/>
              </a:rPr>
              <a:t>dibutuhkan untuk 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engeksekusi strategi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itu.</a:t>
            </a:r>
            <a:endParaRPr sz="2400">
              <a:latin typeface="Arial"/>
              <a:cs typeface="Arial"/>
            </a:endParaRPr>
          </a:p>
          <a:p>
            <a:pPr marL="12861" indent="-91">
              <a:lnSpc>
                <a:spcPts val="2588"/>
              </a:lnSpc>
              <a:spcBef>
                <a:spcPts val="582"/>
              </a:spcBef>
            </a:pPr>
            <a:r>
              <a:rPr sz="2400" dirty="0">
                <a:latin typeface="Arial"/>
                <a:cs typeface="Arial"/>
              </a:rPr>
              <a:t>(3) rintangan motivasi, yaitu bagaimana perusahaan bisa memotivasi para talent untuk bergerak dengan cepat</a:t>
            </a:r>
            <a:endParaRPr sz="2400">
              <a:latin typeface="Arial"/>
              <a:cs typeface="Arial"/>
            </a:endParaRPr>
          </a:p>
          <a:p>
            <a:pPr marL="12861" marR="39997">
              <a:lnSpc>
                <a:spcPts val="2583"/>
              </a:lnSpc>
            </a:pPr>
            <a:r>
              <a:rPr sz="2400" dirty="0">
                <a:latin typeface="Arial"/>
                <a:cs typeface="Arial"/>
              </a:rPr>
              <a:t>dan tangkas 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eninggalkan status quo</a:t>
            </a:r>
            <a:endParaRPr sz="2400">
              <a:latin typeface="Arial"/>
              <a:cs typeface="Arial"/>
            </a:endParaRPr>
          </a:p>
          <a:p>
            <a:pPr marL="12739" marR="39997">
              <a:lnSpc>
                <a:spcPct val="95825"/>
              </a:lnSpc>
              <a:spcBef>
                <a:spcPts val="277"/>
              </a:spcBef>
            </a:pPr>
            <a:r>
              <a:rPr sz="2400" dirty="0">
                <a:latin typeface="Arial"/>
                <a:cs typeface="Arial"/>
              </a:rPr>
              <a:t>(4) rintangan politis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462" y="2781345"/>
            <a:ext cx="178295" cy="331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62" y="3844463"/>
            <a:ext cx="178295" cy="331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462" y="4906815"/>
            <a:ext cx="178295" cy="331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367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25462" y="340173"/>
            <a:ext cx="7435516" cy="21558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55842" algn="ctr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mengukur</a:t>
            </a:r>
            <a:r>
              <a:rPr sz="3200" spc="-14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keefektifan</a:t>
            </a:r>
            <a:r>
              <a:rPr sz="3200" spc="-15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Human</a:t>
            </a:r>
            <a:r>
              <a:rPr sz="3200" spc="-10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Capital</a:t>
            </a:r>
            <a:endParaRPr sz="3200">
              <a:latin typeface="Arial"/>
              <a:cs typeface="Arial"/>
            </a:endParaRPr>
          </a:p>
          <a:p>
            <a:pPr marL="1413207" marR="757569" algn="ctr">
              <a:lnSpc>
                <a:spcPct val="95825"/>
              </a:lnSpc>
              <a:spcBef>
                <a:spcPts val="768"/>
              </a:spcBef>
            </a:pPr>
            <a:r>
              <a:rPr sz="3200" dirty="0">
                <a:latin typeface="Arial"/>
                <a:cs typeface="Arial"/>
              </a:rPr>
              <a:t>Excellence,</a:t>
            </a:r>
            <a:r>
              <a:rPr sz="3200" spc="-16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Bharwani</a:t>
            </a:r>
            <a:r>
              <a:rPr sz="3200" spc="-13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(2006)</a:t>
            </a:r>
            <a:endParaRPr sz="3200">
              <a:latin typeface="Arial"/>
              <a:cs typeface="Arial"/>
            </a:endParaRPr>
          </a:p>
          <a:p>
            <a:pPr marL="12739" marR="30554">
              <a:lnSpc>
                <a:spcPct val="95825"/>
              </a:lnSpc>
              <a:spcBef>
                <a:spcPts val="2317"/>
              </a:spcBef>
            </a:pPr>
            <a:r>
              <a:rPr sz="2800" dirty="0">
                <a:latin typeface="Arial"/>
                <a:cs typeface="Arial"/>
              </a:rPr>
              <a:t>(1) Rekruitmen, seleksi dan Penempatan</a:t>
            </a:r>
            <a:endParaRPr sz="2800">
              <a:latin typeface="Arial"/>
              <a:cs typeface="Arial"/>
            </a:endParaRPr>
          </a:p>
          <a:p>
            <a:pPr marL="356846" marR="30554">
              <a:lnSpc>
                <a:spcPct val="95825"/>
              </a:lnSpc>
              <a:spcBef>
                <a:spcPts val="140"/>
              </a:spcBef>
            </a:pPr>
            <a:r>
              <a:rPr sz="2800" spc="4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recruitment, selection and placemen</a:t>
            </a:r>
            <a:r>
              <a:rPr sz="2800" i="1" spc="14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426" y="2628135"/>
            <a:ext cx="6893099" cy="17547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(2)</a:t>
            </a:r>
            <a:r>
              <a:rPr sz="2800" spc="9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Pelatihan dan pengembangan (Training</a:t>
            </a:r>
            <a:endParaRPr sz="2800">
              <a:latin typeface="Arial"/>
              <a:cs typeface="Arial"/>
            </a:endParaRPr>
          </a:p>
          <a:p>
            <a:pPr marL="356846" marR="53543">
              <a:lnSpc>
                <a:spcPct val="95825"/>
              </a:lnSpc>
            </a:pPr>
            <a:r>
              <a:rPr sz="2800" dirty="0">
                <a:latin typeface="Arial"/>
                <a:cs typeface="Arial"/>
              </a:rPr>
              <a:t>Development),</a:t>
            </a:r>
            <a:endParaRPr sz="2800">
              <a:latin typeface="Arial"/>
              <a:cs typeface="Arial"/>
            </a:endParaRPr>
          </a:p>
          <a:p>
            <a:pPr marL="12739" marR="53543">
              <a:lnSpc>
                <a:spcPct val="95825"/>
              </a:lnSpc>
              <a:spcBef>
                <a:spcPts val="822"/>
              </a:spcBef>
            </a:pPr>
            <a:r>
              <a:rPr sz="2800" spc="4" dirty="0">
                <a:latin typeface="Arial"/>
                <a:cs typeface="Arial"/>
              </a:rPr>
              <a:t>(3</a:t>
            </a:r>
            <a:r>
              <a:rPr sz="2800" dirty="0">
                <a:latin typeface="Arial"/>
                <a:cs typeface="Arial"/>
              </a:rPr>
              <a:t>)</a:t>
            </a:r>
            <a:r>
              <a:rPr sz="2800" spc="9" dirty="0">
                <a:latin typeface="Arial"/>
                <a:cs typeface="Arial"/>
              </a:rPr>
              <a:t> </a:t>
            </a:r>
            <a:r>
              <a:rPr sz="2800" spc="4" dirty="0">
                <a:latin typeface="Arial"/>
                <a:cs typeface="Arial"/>
              </a:rPr>
              <a:t>Manajeme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-9" dirty="0">
                <a:latin typeface="Arial"/>
                <a:cs typeface="Arial"/>
              </a:rPr>
              <a:t>K</a:t>
            </a:r>
            <a:r>
              <a:rPr sz="2800" spc="4" dirty="0">
                <a:latin typeface="Arial"/>
                <a:cs typeface="Arial"/>
              </a:rPr>
              <a:t>inerj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4" dirty="0">
                <a:latin typeface="Arial"/>
                <a:cs typeface="Arial"/>
              </a:rPr>
              <a:t>(</a:t>
            </a:r>
            <a:r>
              <a:rPr sz="2800" i="1" spc="4" dirty="0">
                <a:latin typeface="Arial"/>
                <a:cs typeface="Arial"/>
              </a:rPr>
              <a:t>performance</a:t>
            </a:r>
            <a:endParaRPr sz="2800">
              <a:latin typeface="Arial"/>
              <a:cs typeface="Arial"/>
            </a:endParaRPr>
          </a:p>
          <a:p>
            <a:pPr marL="356846" marR="53543">
              <a:lnSpc>
                <a:spcPct val="95825"/>
              </a:lnSpc>
              <a:spcBef>
                <a:spcPts val="140"/>
              </a:spcBef>
            </a:pPr>
            <a:r>
              <a:rPr sz="2800" i="1" spc="4" dirty="0">
                <a:latin typeface="Arial"/>
                <a:cs typeface="Arial"/>
              </a:rPr>
              <a:t>Managemen</a:t>
            </a:r>
            <a:r>
              <a:rPr sz="2800" i="1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) ,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9302" y="2628135"/>
            <a:ext cx="675071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426" y="4514958"/>
            <a:ext cx="7727939" cy="8695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spc="4" dirty="0">
                <a:latin typeface="Arial"/>
                <a:cs typeface="Arial"/>
              </a:rPr>
              <a:t>(4</a:t>
            </a:r>
            <a:r>
              <a:rPr sz="2800" dirty="0">
                <a:latin typeface="Arial"/>
                <a:cs typeface="Arial"/>
              </a:rPr>
              <a:t>) </a:t>
            </a:r>
            <a:r>
              <a:rPr sz="2800" spc="4" dirty="0">
                <a:latin typeface="Arial"/>
                <a:cs typeface="Arial"/>
              </a:rPr>
              <a:t>Kompensas</a:t>
            </a:r>
            <a:r>
              <a:rPr sz="2800" dirty="0">
                <a:latin typeface="Arial"/>
                <a:cs typeface="Arial"/>
              </a:rPr>
              <a:t>i </a:t>
            </a:r>
            <a:r>
              <a:rPr sz="2800" spc="4" dirty="0">
                <a:latin typeface="Arial"/>
                <a:cs typeface="Arial"/>
              </a:rPr>
              <a:t>da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penghargaa</a:t>
            </a:r>
            <a:r>
              <a:rPr sz="2800" dirty="0">
                <a:latin typeface="Arial"/>
                <a:cs typeface="Arial"/>
              </a:rPr>
              <a:t>n (</a:t>
            </a:r>
            <a:r>
              <a:rPr sz="2800" spc="9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Reward and</a:t>
            </a:r>
            <a:endParaRPr sz="2800">
              <a:latin typeface="Arial"/>
              <a:cs typeface="Arial"/>
            </a:endParaRPr>
          </a:p>
          <a:p>
            <a:pPr marL="356489" marR="53543">
              <a:lnSpc>
                <a:spcPct val="95825"/>
              </a:lnSpc>
            </a:pPr>
            <a:r>
              <a:rPr sz="2800" i="1" spc="4" dirty="0">
                <a:latin typeface="Arial"/>
                <a:cs typeface="Arial"/>
              </a:rPr>
              <a:t>Compensatio</a:t>
            </a:r>
            <a:r>
              <a:rPr sz="2800" i="1" spc="14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)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21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9204" y="577988"/>
            <a:ext cx="7589964" cy="3994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39439" marR="57576">
              <a:lnSpc>
                <a:spcPts val="4609"/>
              </a:lnSpc>
              <a:spcBef>
                <a:spcPts val="230"/>
              </a:spcBef>
            </a:pPr>
            <a:r>
              <a:rPr sz="4400" b="1" dirty="0">
                <a:latin typeface="Arial"/>
                <a:cs typeface="Arial"/>
              </a:rPr>
              <a:t>Rekrutmen</a:t>
            </a:r>
            <a:endParaRPr sz="4400">
              <a:latin typeface="Arial"/>
              <a:cs typeface="Arial"/>
            </a:endParaRPr>
          </a:p>
          <a:p>
            <a:pPr marL="12739" indent="163">
              <a:lnSpc>
                <a:spcPct val="99945"/>
              </a:lnSpc>
              <a:spcBef>
                <a:spcPts val="3623"/>
              </a:spcBef>
            </a:pPr>
            <a:r>
              <a:rPr sz="3200" dirty="0">
                <a:latin typeface="Arial"/>
                <a:cs typeface="Arial"/>
              </a:rPr>
              <a:t>Rekrutmen</a:t>
            </a:r>
            <a:r>
              <a:rPr sz="3200" spc="-15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didefenisikan</a:t>
            </a:r>
            <a:r>
              <a:rPr sz="3200" spc="-1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sebagai aktivitas-aktivitas</a:t>
            </a:r>
            <a:r>
              <a:rPr sz="3200" spc="-242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tau</a:t>
            </a:r>
            <a:r>
              <a:rPr sz="3200" spc="-17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raktik-praktik penentuan</a:t>
            </a:r>
            <a:r>
              <a:rPr sz="3200" spc="-15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karakteristik-karakteristik</a:t>
            </a:r>
            <a:r>
              <a:rPr sz="3200" spc="-35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 diinginkan</a:t>
            </a:r>
            <a:r>
              <a:rPr sz="3200" spc="-14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dari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pelamar,</a:t>
            </a:r>
            <a:r>
              <a:rPr sz="3200" spc="-12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nantinya akan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menjadi</a:t>
            </a:r>
            <a:r>
              <a:rPr sz="3200" spc="-11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subjek</a:t>
            </a:r>
            <a:r>
              <a:rPr sz="3200" spc="-9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aplikasi</a:t>
            </a:r>
            <a:r>
              <a:rPr sz="3200" spc="-10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prosedur- prosedur</a:t>
            </a:r>
            <a:r>
              <a:rPr sz="3200" spc="-12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seleksi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462" y="1693162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89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 txBox="1"/>
          <p:nvPr/>
        </p:nvSpPr>
        <p:spPr>
          <a:xfrm>
            <a:off x="3909506" y="3717341"/>
            <a:ext cx="1165287" cy="11449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2"/>
              </a:lnSpc>
              <a:spcBef>
                <a:spcPts val="45"/>
              </a:spcBef>
            </a:pPr>
            <a:endParaRPr sz="700"/>
          </a:p>
          <a:p>
            <a:pPr marL="382180">
              <a:lnSpc>
                <a:spcPct val="95825"/>
              </a:lnSpc>
              <a:spcBef>
                <a:spcPts val="3009"/>
              </a:spcBef>
            </a:pPr>
            <a:r>
              <a:rPr spc="19" dirty="0">
                <a:latin typeface="Times New Roman"/>
                <a:cs typeface="Times New Roman"/>
              </a:rPr>
              <a:t>JO</a:t>
            </a:r>
            <a:r>
              <a:rPr dirty="0">
                <a:latin typeface="Times New Roman"/>
                <a:cs typeface="Times New Roman"/>
              </a:rPr>
              <a:t>BS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5572" y="2281750"/>
            <a:ext cx="2993832" cy="1422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572" y="2282516"/>
            <a:ext cx="2993068" cy="1421059"/>
          </a:xfrm>
          <a:custGeom>
            <a:avLst/>
            <a:gdLst/>
            <a:ahLst/>
            <a:cxnLst/>
            <a:rect l="l" t="t" r="r" b="b"/>
            <a:pathLst>
              <a:path w="2984754" h="1415796">
                <a:moveTo>
                  <a:pt x="1492758" y="0"/>
                </a:moveTo>
                <a:lnTo>
                  <a:pt x="1370320" y="2347"/>
                </a:lnTo>
                <a:lnTo>
                  <a:pt x="1250611" y="9266"/>
                </a:lnTo>
                <a:lnTo>
                  <a:pt x="1134012" y="20576"/>
                </a:lnTo>
                <a:lnTo>
                  <a:pt x="1020909" y="36094"/>
                </a:lnTo>
                <a:lnTo>
                  <a:pt x="911685" y="55637"/>
                </a:lnTo>
                <a:lnTo>
                  <a:pt x="806724" y="79024"/>
                </a:lnTo>
                <a:lnTo>
                  <a:pt x="706411" y="106072"/>
                </a:lnTo>
                <a:lnTo>
                  <a:pt x="611130" y="136599"/>
                </a:lnTo>
                <a:lnTo>
                  <a:pt x="521264" y="170422"/>
                </a:lnTo>
                <a:lnTo>
                  <a:pt x="437197" y="207359"/>
                </a:lnTo>
                <a:lnTo>
                  <a:pt x="359314" y="247228"/>
                </a:lnTo>
                <a:lnTo>
                  <a:pt x="287999" y="289846"/>
                </a:lnTo>
                <a:lnTo>
                  <a:pt x="223635" y="335032"/>
                </a:lnTo>
                <a:lnTo>
                  <a:pt x="166608" y="382602"/>
                </a:lnTo>
                <a:lnTo>
                  <a:pt x="117300" y="432375"/>
                </a:lnTo>
                <a:lnTo>
                  <a:pt x="76096" y="484168"/>
                </a:lnTo>
                <a:lnTo>
                  <a:pt x="43380" y="537799"/>
                </a:lnTo>
                <a:lnTo>
                  <a:pt x="19536" y="593086"/>
                </a:lnTo>
                <a:lnTo>
                  <a:pt x="4948" y="649846"/>
                </a:lnTo>
                <a:lnTo>
                  <a:pt x="0" y="707898"/>
                </a:lnTo>
                <a:lnTo>
                  <a:pt x="4948" y="765949"/>
                </a:lnTo>
                <a:lnTo>
                  <a:pt x="19536" y="822709"/>
                </a:lnTo>
                <a:lnTo>
                  <a:pt x="43380" y="877996"/>
                </a:lnTo>
                <a:lnTo>
                  <a:pt x="76096" y="931627"/>
                </a:lnTo>
                <a:lnTo>
                  <a:pt x="117300" y="983420"/>
                </a:lnTo>
                <a:lnTo>
                  <a:pt x="166608" y="1033193"/>
                </a:lnTo>
                <a:lnTo>
                  <a:pt x="223635" y="1080763"/>
                </a:lnTo>
                <a:lnTo>
                  <a:pt x="287999" y="1125949"/>
                </a:lnTo>
                <a:lnTo>
                  <a:pt x="359314" y="1168567"/>
                </a:lnTo>
                <a:lnTo>
                  <a:pt x="437197" y="1208436"/>
                </a:lnTo>
                <a:lnTo>
                  <a:pt x="521264" y="1245373"/>
                </a:lnTo>
                <a:lnTo>
                  <a:pt x="611130" y="1279196"/>
                </a:lnTo>
                <a:lnTo>
                  <a:pt x="706411" y="1309723"/>
                </a:lnTo>
                <a:lnTo>
                  <a:pt x="806724" y="1336771"/>
                </a:lnTo>
                <a:lnTo>
                  <a:pt x="911685" y="1360158"/>
                </a:lnTo>
                <a:lnTo>
                  <a:pt x="1020909" y="1379701"/>
                </a:lnTo>
                <a:lnTo>
                  <a:pt x="1134012" y="1395219"/>
                </a:lnTo>
                <a:lnTo>
                  <a:pt x="1250611" y="1406529"/>
                </a:lnTo>
                <a:lnTo>
                  <a:pt x="1370320" y="1413448"/>
                </a:lnTo>
                <a:lnTo>
                  <a:pt x="1492758" y="1415796"/>
                </a:lnTo>
                <a:lnTo>
                  <a:pt x="1615086" y="1413448"/>
                </a:lnTo>
                <a:lnTo>
                  <a:pt x="1734698" y="1406529"/>
                </a:lnTo>
                <a:lnTo>
                  <a:pt x="1851209" y="1395219"/>
                </a:lnTo>
                <a:lnTo>
                  <a:pt x="1964234" y="1379701"/>
                </a:lnTo>
                <a:lnTo>
                  <a:pt x="2073390" y="1360158"/>
                </a:lnTo>
                <a:lnTo>
                  <a:pt x="2178290" y="1336771"/>
                </a:lnTo>
                <a:lnTo>
                  <a:pt x="2278551" y="1309723"/>
                </a:lnTo>
                <a:lnTo>
                  <a:pt x="2373788" y="1279196"/>
                </a:lnTo>
                <a:lnTo>
                  <a:pt x="2463616" y="1245373"/>
                </a:lnTo>
                <a:lnTo>
                  <a:pt x="2547651" y="1208436"/>
                </a:lnTo>
                <a:lnTo>
                  <a:pt x="2625508" y="1168567"/>
                </a:lnTo>
                <a:lnTo>
                  <a:pt x="2696803" y="1125949"/>
                </a:lnTo>
                <a:lnTo>
                  <a:pt x="2761150" y="1080763"/>
                </a:lnTo>
                <a:lnTo>
                  <a:pt x="2818166" y="1033193"/>
                </a:lnTo>
                <a:lnTo>
                  <a:pt x="2867465" y="983420"/>
                </a:lnTo>
                <a:lnTo>
                  <a:pt x="2908663" y="931627"/>
                </a:lnTo>
                <a:lnTo>
                  <a:pt x="2941376" y="877996"/>
                </a:lnTo>
                <a:lnTo>
                  <a:pt x="2965218" y="822709"/>
                </a:lnTo>
                <a:lnTo>
                  <a:pt x="2979806" y="765949"/>
                </a:lnTo>
                <a:lnTo>
                  <a:pt x="2984754" y="707898"/>
                </a:lnTo>
                <a:lnTo>
                  <a:pt x="2979806" y="649846"/>
                </a:lnTo>
                <a:lnTo>
                  <a:pt x="2965218" y="593086"/>
                </a:lnTo>
                <a:lnTo>
                  <a:pt x="2941376" y="537799"/>
                </a:lnTo>
                <a:lnTo>
                  <a:pt x="2908663" y="484168"/>
                </a:lnTo>
                <a:lnTo>
                  <a:pt x="2867465" y="432375"/>
                </a:lnTo>
                <a:lnTo>
                  <a:pt x="2818166" y="382602"/>
                </a:lnTo>
                <a:lnTo>
                  <a:pt x="2761150" y="335032"/>
                </a:lnTo>
                <a:lnTo>
                  <a:pt x="2696803" y="289846"/>
                </a:lnTo>
                <a:lnTo>
                  <a:pt x="2625508" y="247228"/>
                </a:lnTo>
                <a:lnTo>
                  <a:pt x="2547651" y="207359"/>
                </a:lnTo>
                <a:lnTo>
                  <a:pt x="2463616" y="170422"/>
                </a:lnTo>
                <a:lnTo>
                  <a:pt x="2373788" y="136599"/>
                </a:lnTo>
                <a:lnTo>
                  <a:pt x="2278551" y="106072"/>
                </a:lnTo>
                <a:lnTo>
                  <a:pt x="2178290" y="79024"/>
                </a:lnTo>
                <a:lnTo>
                  <a:pt x="2073390" y="55637"/>
                </a:lnTo>
                <a:lnTo>
                  <a:pt x="1964234" y="36094"/>
                </a:lnTo>
                <a:lnTo>
                  <a:pt x="1851209" y="20576"/>
                </a:lnTo>
                <a:lnTo>
                  <a:pt x="1734698" y="9266"/>
                </a:lnTo>
                <a:lnTo>
                  <a:pt x="1615086" y="2347"/>
                </a:lnTo>
                <a:lnTo>
                  <a:pt x="149275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06821" y="2541029"/>
            <a:ext cx="2993832" cy="14233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07586" y="2541794"/>
            <a:ext cx="2992304" cy="1421823"/>
          </a:xfrm>
          <a:custGeom>
            <a:avLst/>
            <a:gdLst/>
            <a:ahLst/>
            <a:cxnLst/>
            <a:rect l="l" t="t" r="r" b="b"/>
            <a:pathLst>
              <a:path w="2983992" h="1416557">
                <a:moveTo>
                  <a:pt x="1491996" y="0"/>
                </a:moveTo>
                <a:lnTo>
                  <a:pt x="1369667" y="2347"/>
                </a:lnTo>
                <a:lnTo>
                  <a:pt x="1250055" y="9267"/>
                </a:lnTo>
                <a:lnTo>
                  <a:pt x="1133544" y="20579"/>
                </a:lnTo>
                <a:lnTo>
                  <a:pt x="1020519" y="36100"/>
                </a:lnTo>
                <a:lnTo>
                  <a:pt x="911363" y="55649"/>
                </a:lnTo>
                <a:lnTo>
                  <a:pt x="806463" y="79045"/>
                </a:lnTo>
                <a:lnTo>
                  <a:pt x="706202" y="106105"/>
                </a:lnTo>
                <a:lnTo>
                  <a:pt x="610965" y="136647"/>
                </a:lnTo>
                <a:lnTo>
                  <a:pt x="521137" y="170491"/>
                </a:lnTo>
                <a:lnTo>
                  <a:pt x="437102" y="207454"/>
                </a:lnTo>
                <a:lnTo>
                  <a:pt x="359245" y="247354"/>
                </a:lnTo>
                <a:lnTo>
                  <a:pt x="287950" y="290011"/>
                </a:lnTo>
                <a:lnTo>
                  <a:pt x="223603" y="335241"/>
                </a:lnTo>
                <a:lnTo>
                  <a:pt x="166587" y="382863"/>
                </a:lnTo>
                <a:lnTo>
                  <a:pt x="117288" y="432696"/>
                </a:lnTo>
                <a:lnTo>
                  <a:pt x="76090" y="484558"/>
                </a:lnTo>
                <a:lnTo>
                  <a:pt x="43377" y="538267"/>
                </a:lnTo>
                <a:lnTo>
                  <a:pt x="19535" y="593642"/>
                </a:lnTo>
                <a:lnTo>
                  <a:pt x="4947" y="650500"/>
                </a:lnTo>
                <a:lnTo>
                  <a:pt x="0" y="708659"/>
                </a:lnTo>
                <a:lnTo>
                  <a:pt x="4947" y="766711"/>
                </a:lnTo>
                <a:lnTo>
                  <a:pt x="19535" y="823471"/>
                </a:lnTo>
                <a:lnTo>
                  <a:pt x="43377" y="878758"/>
                </a:lnTo>
                <a:lnTo>
                  <a:pt x="76090" y="932389"/>
                </a:lnTo>
                <a:lnTo>
                  <a:pt x="117288" y="984182"/>
                </a:lnTo>
                <a:lnTo>
                  <a:pt x="166587" y="1033955"/>
                </a:lnTo>
                <a:lnTo>
                  <a:pt x="223603" y="1081525"/>
                </a:lnTo>
                <a:lnTo>
                  <a:pt x="287950" y="1126711"/>
                </a:lnTo>
                <a:lnTo>
                  <a:pt x="359245" y="1169329"/>
                </a:lnTo>
                <a:lnTo>
                  <a:pt x="437102" y="1209198"/>
                </a:lnTo>
                <a:lnTo>
                  <a:pt x="521137" y="1246135"/>
                </a:lnTo>
                <a:lnTo>
                  <a:pt x="610965" y="1279958"/>
                </a:lnTo>
                <a:lnTo>
                  <a:pt x="706202" y="1310485"/>
                </a:lnTo>
                <a:lnTo>
                  <a:pt x="806463" y="1337533"/>
                </a:lnTo>
                <a:lnTo>
                  <a:pt x="911363" y="1360920"/>
                </a:lnTo>
                <a:lnTo>
                  <a:pt x="1020519" y="1380463"/>
                </a:lnTo>
                <a:lnTo>
                  <a:pt x="1133544" y="1395981"/>
                </a:lnTo>
                <a:lnTo>
                  <a:pt x="1250055" y="1407291"/>
                </a:lnTo>
                <a:lnTo>
                  <a:pt x="1369667" y="1414210"/>
                </a:lnTo>
                <a:lnTo>
                  <a:pt x="1491996" y="1416557"/>
                </a:lnTo>
                <a:lnTo>
                  <a:pt x="1614427" y="1414210"/>
                </a:lnTo>
                <a:lnTo>
                  <a:pt x="1734121" y="1407291"/>
                </a:lnTo>
                <a:lnTo>
                  <a:pt x="1850695" y="1395981"/>
                </a:lnTo>
                <a:lnTo>
                  <a:pt x="1963765" y="1380463"/>
                </a:lnTo>
                <a:lnTo>
                  <a:pt x="2072949" y="1360920"/>
                </a:lnTo>
                <a:lnTo>
                  <a:pt x="2177864" y="1337533"/>
                </a:lnTo>
                <a:lnTo>
                  <a:pt x="2278127" y="1310485"/>
                </a:lnTo>
                <a:lnTo>
                  <a:pt x="2373355" y="1279958"/>
                </a:lnTo>
                <a:lnTo>
                  <a:pt x="2463165" y="1246135"/>
                </a:lnTo>
                <a:lnTo>
                  <a:pt x="2547175" y="1209198"/>
                </a:lnTo>
                <a:lnTo>
                  <a:pt x="2625001" y="1169329"/>
                </a:lnTo>
                <a:lnTo>
                  <a:pt x="2696260" y="1126711"/>
                </a:lnTo>
                <a:lnTo>
                  <a:pt x="2760570" y="1081525"/>
                </a:lnTo>
                <a:lnTo>
                  <a:pt x="2817548" y="1033955"/>
                </a:lnTo>
                <a:lnTo>
                  <a:pt x="2866810" y="984182"/>
                </a:lnTo>
                <a:lnTo>
                  <a:pt x="2907974" y="932389"/>
                </a:lnTo>
                <a:lnTo>
                  <a:pt x="2940658" y="878758"/>
                </a:lnTo>
                <a:lnTo>
                  <a:pt x="2964477" y="823471"/>
                </a:lnTo>
                <a:lnTo>
                  <a:pt x="2979049" y="766711"/>
                </a:lnTo>
                <a:lnTo>
                  <a:pt x="2983992" y="708659"/>
                </a:lnTo>
                <a:lnTo>
                  <a:pt x="2979049" y="650500"/>
                </a:lnTo>
                <a:lnTo>
                  <a:pt x="2964477" y="593642"/>
                </a:lnTo>
                <a:lnTo>
                  <a:pt x="2940658" y="538267"/>
                </a:lnTo>
                <a:lnTo>
                  <a:pt x="2907974" y="484558"/>
                </a:lnTo>
                <a:lnTo>
                  <a:pt x="2866810" y="432696"/>
                </a:lnTo>
                <a:lnTo>
                  <a:pt x="2817548" y="382863"/>
                </a:lnTo>
                <a:lnTo>
                  <a:pt x="2760570" y="335241"/>
                </a:lnTo>
                <a:lnTo>
                  <a:pt x="2696260" y="290011"/>
                </a:lnTo>
                <a:lnTo>
                  <a:pt x="2625001" y="247354"/>
                </a:lnTo>
                <a:lnTo>
                  <a:pt x="2547175" y="207454"/>
                </a:lnTo>
                <a:lnTo>
                  <a:pt x="2463165" y="170491"/>
                </a:lnTo>
                <a:lnTo>
                  <a:pt x="2373355" y="136647"/>
                </a:lnTo>
                <a:lnTo>
                  <a:pt x="2278127" y="106105"/>
                </a:lnTo>
                <a:lnTo>
                  <a:pt x="2177864" y="79045"/>
                </a:lnTo>
                <a:lnTo>
                  <a:pt x="2072949" y="55649"/>
                </a:lnTo>
                <a:lnTo>
                  <a:pt x="1963765" y="36100"/>
                </a:lnTo>
                <a:lnTo>
                  <a:pt x="1850695" y="20579"/>
                </a:lnTo>
                <a:lnTo>
                  <a:pt x="1734121" y="9267"/>
                </a:lnTo>
                <a:lnTo>
                  <a:pt x="1614427" y="2347"/>
                </a:lnTo>
                <a:lnTo>
                  <a:pt x="149199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0300" y="1707361"/>
            <a:ext cx="2992303" cy="1421059"/>
          </a:xfrm>
          <a:custGeom>
            <a:avLst/>
            <a:gdLst/>
            <a:ahLst/>
            <a:cxnLst/>
            <a:rect l="l" t="t" r="r" b="b"/>
            <a:pathLst>
              <a:path w="2983991" h="1415796">
                <a:moveTo>
                  <a:pt x="1491996" y="0"/>
                </a:moveTo>
                <a:lnTo>
                  <a:pt x="1369564" y="2347"/>
                </a:lnTo>
                <a:lnTo>
                  <a:pt x="1249870" y="9266"/>
                </a:lnTo>
                <a:lnTo>
                  <a:pt x="1133296" y="20576"/>
                </a:lnTo>
                <a:lnTo>
                  <a:pt x="1020226" y="36094"/>
                </a:lnTo>
                <a:lnTo>
                  <a:pt x="911042" y="55637"/>
                </a:lnTo>
                <a:lnTo>
                  <a:pt x="806127" y="79024"/>
                </a:lnTo>
                <a:lnTo>
                  <a:pt x="705864" y="106072"/>
                </a:lnTo>
                <a:lnTo>
                  <a:pt x="610636" y="136599"/>
                </a:lnTo>
                <a:lnTo>
                  <a:pt x="520826" y="170422"/>
                </a:lnTo>
                <a:lnTo>
                  <a:pt x="436816" y="207359"/>
                </a:lnTo>
                <a:lnTo>
                  <a:pt x="358990" y="247228"/>
                </a:lnTo>
                <a:lnTo>
                  <a:pt x="287731" y="289846"/>
                </a:lnTo>
                <a:lnTo>
                  <a:pt x="223421" y="335032"/>
                </a:lnTo>
                <a:lnTo>
                  <a:pt x="166443" y="382602"/>
                </a:lnTo>
                <a:lnTo>
                  <a:pt x="117181" y="432375"/>
                </a:lnTo>
                <a:lnTo>
                  <a:pt x="76017" y="484168"/>
                </a:lnTo>
                <a:lnTo>
                  <a:pt x="43333" y="537799"/>
                </a:lnTo>
                <a:lnTo>
                  <a:pt x="19514" y="593086"/>
                </a:lnTo>
                <a:lnTo>
                  <a:pt x="4942" y="649846"/>
                </a:lnTo>
                <a:lnTo>
                  <a:pt x="0" y="707898"/>
                </a:lnTo>
                <a:lnTo>
                  <a:pt x="4942" y="765949"/>
                </a:lnTo>
                <a:lnTo>
                  <a:pt x="19514" y="822709"/>
                </a:lnTo>
                <a:lnTo>
                  <a:pt x="43333" y="877996"/>
                </a:lnTo>
                <a:lnTo>
                  <a:pt x="76017" y="931627"/>
                </a:lnTo>
                <a:lnTo>
                  <a:pt x="117181" y="983420"/>
                </a:lnTo>
                <a:lnTo>
                  <a:pt x="166443" y="1033193"/>
                </a:lnTo>
                <a:lnTo>
                  <a:pt x="223421" y="1080763"/>
                </a:lnTo>
                <a:lnTo>
                  <a:pt x="287731" y="1125949"/>
                </a:lnTo>
                <a:lnTo>
                  <a:pt x="358990" y="1168567"/>
                </a:lnTo>
                <a:lnTo>
                  <a:pt x="436816" y="1208436"/>
                </a:lnTo>
                <a:lnTo>
                  <a:pt x="520826" y="1245373"/>
                </a:lnTo>
                <a:lnTo>
                  <a:pt x="610636" y="1279196"/>
                </a:lnTo>
                <a:lnTo>
                  <a:pt x="705864" y="1309723"/>
                </a:lnTo>
                <a:lnTo>
                  <a:pt x="806127" y="1336771"/>
                </a:lnTo>
                <a:lnTo>
                  <a:pt x="911042" y="1360158"/>
                </a:lnTo>
                <a:lnTo>
                  <a:pt x="1020226" y="1379701"/>
                </a:lnTo>
                <a:lnTo>
                  <a:pt x="1133296" y="1395219"/>
                </a:lnTo>
                <a:lnTo>
                  <a:pt x="1249870" y="1406529"/>
                </a:lnTo>
                <a:lnTo>
                  <a:pt x="1369564" y="1413448"/>
                </a:lnTo>
                <a:lnTo>
                  <a:pt x="1491996" y="1415796"/>
                </a:lnTo>
                <a:lnTo>
                  <a:pt x="1614324" y="1413448"/>
                </a:lnTo>
                <a:lnTo>
                  <a:pt x="1733936" y="1406529"/>
                </a:lnTo>
                <a:lnTo>
                  <a:pt x="1850447" y="1395219"/>
                </a:lnTo>
                <a:lnTo>
                  <a:pt x="1963472" y="1379701"/>
                </a:lnTo>
                <a:lnTo>
                  <a:pt x="2072628" y="1360158"/>
                </a:lnTo>
                <a:lnTo>
                  <a:pt x="2177528" y="1336771"/>
                </a:lnTo>
                <a:lnTo>
                  <a:pt x="2277789" y="1309723"/>
                </a:lnTo>
                <a:lnTo>
                  <a:pt x="2373026" y="1279196"/>
                </a:lnTo>
                <a:lnTo>
                  <a:pt x="2462854" y="1245373"/>
                </a:lnTo>
                <a:lnTo>
                  <a:pt x="2546889" y="1208436"/>
                </a:lnTo>
                <a:lnTo>
                  <a:pt x="2624746" y="1168567"/>
                </a:lnTo>
                <a:lnTo>
                  <a:pt x="2696041" y="1125949"/>
                </a:lnTo>
                <a:lnTo>
                  <a:pt x="2760388" y="1080763"/>
                </a:lnTo>
                <a:lnTo>
                  <a:pt x="2817404" y="1033193"/>
                </a:lnTo>
                <a:lnTo>
                  <a:pt x="2866703" y="983420"/>
                </a:lnTo>
                <a:lnTo>
                  <a:pt x="2907901" y="931627"/>
                </a:lnTo>
                <a:lnTo>
                  <a:pt x="2940614" y="877996"/>
                </a:lnTo>
                <a:lnTo>
                  <a:pt x="2964456" y="822709"/>
                </a:lnTo>
                <a:lnTo>
                  <a:pt x="2979044" y="765949"/>
                </a:lnTo>
                <a:lnTo>
                  <a:pt x="2983991" y="707898"/>
                </a:lnTo>
                <a:lnTo>
                  <a:pt x="2979044" y="649846"/>
                </a:lnTo>
                <a:lnTo>
                  <a:pt x="2964456" y="593086"/>
                </a:lnTo>
                <a:lnTo>
                  <a:pt x="2940614" y="537799"/>
                </a:lnTo>
                <a:lnTo>
                  <a:pt x="2907901" y="484168"/>
                </a:lnTo>
                <a:lnTo>
                  <a:pt x="2866703" y="432375"/>
                </a:lnTo>
                <a:lnTo>
                  <a:pt x="2817404" y="382602"/>
                </a:lnTo>
                <a:lnTo>
                  <a:pt x="2760388" y="335032"/>
                </a:lnTo>
                <a:lnTo>
                  <a:pt x="2696041" y="289846"/>
                </a:lnTo>
                <a:lnTo>
                  <a:pt x="2624746" y="247228"/>
                </a:lnTo>
                <a:lnTo>
                  <a:pt x="2546889" y="207359"/>
                </a:lnTo>
                <a:lnTo>
                  <a:pt x="2462854" y="170422"/>
                </a:lnTo>
                <a:lnTo>
                  <a:pt x="2373026" y="136599"/>
                </a:lnTo>
                <a:lnTo>
                  <a:pt x="2277789" y="106072"/>
                </a:lnTo>
                <a:lnTo>
                  <a:pt x="2177528" y="79024"/>
                </a:lnTo>
                <a:lnTo>
                  <a:pt x="2072628" y="55637"/>
                </a:lnTo>
                <a:lnTo>
                  <a:pt x="1963472" y="36094"/>
                </a:lnTo>
                <a:lnTo>
                  <a:pt x="1850447" y="20576"/>
                </a:lnTo>
                <a:lnTo>
                  <a:pt x="1733936" y="9266"/>
                </a:lnTo>
                <a:lnTo>
                  <a:pt x="1614324" y="2347"/>
                </a:lnTo>
                <a:lnTo>
                  <a:pt x="149199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00300" y="1707361"/>
            <a:ext cx="2992303" cy="1421059"/>
          </a:xfrm>
          <a:custGeom>
            <a:avLst/>
            <a:gdLst/>
            <a:ahLst/>
            <a:cxnLst/>
            <a:rect l="l" t="t" r="r" b="b"/>
            <a:pathLst>
              <a:path w="2983991" h="1415796">
                <a:moveTo>
                  <a:pt x="1491996" y="0"/>
                </a:moveTo>
                <a:lnTo>
                  <a:pt x="1369564" y="2347"/>
                </a:lnTo>
                <a:lnTo>
                  <a:pt x="1249870" y="9266"/>
                </a:lnTo>
                <a:lnTo>
                  <a:pt x="1133296" y="20576"/>
                </a:lnTo>
                <a:lnTo>
                  <a:pt x="1020226" y="36094"/>
                </a:lnTo>
                <a:lnTo>
                  <a:pt x="911042" y="55637"/>
                </a:lnTo>
                <a:lnTo>
                  <a:pt x="806127" y="79024"/>
                </a:lnTo>
                <a:lnTo>
                  <a:pt x="705864" y="106072"/>
                </a:lnTo>
                <a:lnTo>
                  <a:pt x="610636" y="136599"/>
                </a:lnTo>
                <a:lnTo>
                  <a:pt x="520826" y="170422"/>
                </a:lnTo>
                <a:lnTo>
                  <a:pt x="436816" y="207359"/>
                </a:lnTo>
                <a:lnTo>
                  <a:pt x="358990" y="247228"/>
                </a:lnTo>
                <a:lnTo>
                  <a:pt x="287731" y="289846"/>
                </a:lnTo>
                <a:lnTo>
                  <a:pt x="223421" y="335032"/>
                </a:lnTo>
                <a:lnTo>
                  <a:pt x="166443" y="382602"/>
                </a:lnTo>
                <a:lnTo>
                  <a:pt x="117181" y="432375"/>
                </a:lnTo>
                <a:lnTo>
                  <a:pt x="76017" y="484168"/>
                </a:lnTo>
                <a:lnTo>
                  <a:pt x="43333" y="537799"/>
                </a:lnTo>
                <a:lnTo>
                  <a:pt x="19514" y="593086"/>
                </a:lnTo>
                <a:lnTo>
                  <a:pt x="4942" y="649846"/>
                </a:lnTo>
                <a:lnTo>
                  <a:pt x="0" y="707898"/>
                </a:lnTo>
                <a:lnTo>
                  <a:pt x="4942" y="765949"/>
                </a:lnTo>
                <a:lnTo>
                  <a:pt x="19514" y="822709"/>
                </a:lnTo>
                <a:lnTo>
                  <a:pt x="43333" y="877996"/>
                </a:lnTo>
                <a:lnTo>
                  <a:pt x="76017" y="931627"/>
                </a:lnTo>
                <a:lnTo>
                  <a:pt x="117181" y="983420"/>
                </a:lnTo>
                <a:lnTo>
                  <a:pt x="166443" y="1033193"/>
                </a:lnTo>
                <a:lnTo>
                  <a:pt x="223421" y="1080763"/>
                </a:lnTo>
                <a:lnTo>
                  <a:pt x="287731" y="1125949"/>
                </a:lnTo>
                <a:lnTo>
                  <a:pt x="358990" y="1168567"/>
                </a:lnTo>
                <a:lnTo>
                  <a:pt x="436816" y="1208436"/>
                </a:lnTo>
                <a:lnTo>
                  <a:pt x="520826" y="1245373"/>
                </a:lnTo>
                <a:lnTo>
                  <a:pt x="610636" y="1279196"/>
                </a:lnTo>
                <a:lnTo>
                  <a:pt x="705864" y="1309723"/>
                </a:lnTo>
                <a:lnTo>
                  <a:pt x="806127" y="1336771"/>
                </a:lnTo>
                <a:lnTo>
                  <a:pt x="911042" y="1360158"/>
                </a:lnTo>
                <a:lnTo>
                  <a:pt x="1020226" y="1379701"/>
                </a:lnTo>
                <a:lnTo>
                  <a:pt x="1133296" y="1395219"/>
                </a:lnTo>
                <a:lnTo>
                  <a:pt x="1249870" y="1406529"/>
                </a:lnTo>
                <a:lnTo>
                  <a:pt x="1369564" y="1413448"/>
                </a:lnTo>
                <a:lnTo>
                  <a:pt x="1491996" y="1415796"/>
                </a:lnTo>
                <a:lnTo>
                  <a:pt x="1614324" y="1413448"/>
                </a:lnTo>
                <a:lnTo>
                  <a:pt x="1733936" y="1406529"/>
                </a:lnTo>
                <a:lnTo>
                  <a:pt x="1850447" y="1395219"/>
                </a:lnTo>
                <a:lnTo>
                  <a:pt x="1963472" y="1379701"/>
                </a:lnTo>
                <a:lnTo>
                  <a:pt x="2072628" y="1360158"/>
                </a:lnTo>
                <a:lnTo>
                  <a:pt x="2177528" y="1336771"/>
                </a:lnTo>
                <a:lnTo>
                  <a:pt x="2277789" y="1309723"/>
                </a:lnTo>
                <a:lnTo>
                  <a:pt x="2373026" y="1279196"/>
                </a:lnTo>
                <a:lnTo>
                  <a:pt x="2462854" y="1245373"/>
                </a:lnTo>
                <a:lnTo>
                  <a:pt x="2546889" y="1208436"/>
                </a:lnTo>
                <a:lnTo>
                  <a:pt x="2624746" y="1168567"/>
                </a:lnTo>
                <a:lnTo>
                  <a:pt x="2696041" y="1125949"/>
                </a:lnTo>
                <a:lnTo>
                  <a:pt x="2760388" y="1080763"/>
                </a:lnTo>
                <a:lnTo>
                  <a:pt x="2817404" y="1033193"/>
                </a:lnTo>
                <a:lnTo>
                  <a:pt x="2866703" y="983420"/>
                </a:lnTo>
                <a:lnTo>
                  <a:pt x="2907901" y="931627"/>
                </a:lnTo>
                <a:lnTo>
                  <a:pt x="2940614" y="877996"/>
                </a:lnTo>
                <a:lnTo>
                  <a:pt x="2964456" y="822709"/>
                </a:lnTo>
                <a:lnTo>
                  <a:pt x="2979044" y="765949"/>
                </a:lnTo>
                <a:lnTo>
                  <a:pt x="2983991" y="707898"/>
                </a:lnTo>
                <a:lnTo>
                  <a:pt x="2979044" y="649846"/>
                </a:lnTo>
                <a:lnTo>
                  <a:pt x="2964456" y="593086"/>
                </a:lnTo>
                <a:lnTo>
                  <a:pt x="2940614" y="537799"/>
                </a:lnTo>
                <a:lnTo>
                  <a:pt x="2907901" y="484168"/>
                </a:lnTo>
                <a:lnTo>
                  <a:pt x="2866703" y="432375"/>
                </a:lnTo>
                <a:lnTo>
                  <a:pt x="2817404" y="382602"/>
                </a:lnTo>
                <a:lnTo>
                  <a:pt x="2760388" y="335032"/>
                </a:lnTo>
                <a:lnTo>
                  <a:pt x="2696041" y="289846"/>
                </a:lnTo>
                <a:lnTo>
                  <a:pt x="2624746" y="247228"/>
                </a:lnTo>
                <a:lnTo>
                  <a:pt x="2546889" y="207359"/>
                </a:lnTo>
                <a:lnTo>
                  <a:pt x="2462854" y="170422"/>
                </a:lnTo>
                <a:lnTo>
                  <a:pt x="2373026" y="136599"/>
                </a:lnTo>
                <a:lnTo>
                  <a:pt x="2277789" y="106072"/>
                </a:lnTo>
                <a:lnTo>
                  <a:pt x="2177528" y="79024"/>
                </a:lnTo>
                <a:lnTo>
                  <a:pt x="2072628" y="55637"/>
                </a:lnTo>
                <a:lnTo>
                  <a:pt x="1963472" y="36094"/>
                </a:lnTo>
                <a:lnTo>
                  <a:pt x="1850447" y="20576"/>
                </a:lnTo>
                <a:lnTo>
                  <a:pt x="1733936" y="9266"/>
                </a:lnTo>
                <a:lnTo>
                  <a:pt x="1614324" y="2347"/>
                </a:lnTo>
                <a:lnTo>
                  <a:pt x="149199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0622" y="2202973"/>
            <a:ext cx="2992303" cy="1419530"/>
          </a:xfrm>
          <a:custGeom>
            <a:avLst/>
            <a:gdLst/>
            <a:ahLst/>
            <a:cxnLst/>
            <a:rect l="l" t="t" r="r" b="b"/>
            <a:pathLst>
              <a:path w="2983991" h="1414272">
                <a:moveTo>
                  <a:pt x="1491995" y="0"/>
                </a:moveTo>
                <a:lnTo>
                  <a:pt x="1369667" y="2341"/>
                </a:lnTo>
                <a:lnTo>
                  <a:pt x="1250055" y="9245"/>
                </a:lnTo>
                <a:lnTo>
                  <a:pt x="1133544" y="20530"/>
                </a:lnTo>
                <a:lnTo>
                  <a:pt x="1020519" y="36015"/>
                </a:lnTo>
                <a:lnTo>
                  <a:pt x="911363" y="55518"/>
                </a:lnTo>
                <a:lnTo>
                  <a:pt x="806463" y="78860"/>
                </a:lnTo>
                <a:lnTo>
                  <a:pt x="706202" y="105857"/>
                </a:lnTo>
                <a:lnTo>
                  <a:pt x="610965" y="136330"/>
                </a:lnTo>
                <a:lnTo>
                  <a:pt x="521137" y="170098"/>
                </a:lnTo>
                <a:lnTo>
                  <a:pt x="437102" y="206978"/>
                </a:lnTo>
                <a:lnTo>
                  <a:pt x="359245" y="246790"/>
                </a:lnTo>
                <a:lnTo>
                  <a:pt x="287950" y="289352"/>
                </a:lnTo>
                <a:lnTo>
                  <a:pt x="223603" y="334484"/>
                </a:lnTo>
                <a:lnTo>
                  <a:pt x="166587" y="382005"/>
                </a:lnTo>
                <a:lnTo>
                  <a:pt x="117288" y="431732"/>
                </a:lnTo>
                <a:lnTo>
                  <a:pt x="76090" y="483485"/>
                </a:lnTo>
                <a:lnTo>
                  <a:pt x="43377" y="537084"/>
                </a:lnTo>
                <a:lnTo>
                  <a:pt x="19535" y="592346"/>
                </a:lnTo>
                <a:lnTo>
                  <a:pt x="4947" y="649090"/>
                </a:lnTo>
                <a:lnTo>
                  <a:pt x="0" y="707136"/>
                </a:lnTo>
                <a:lnTo>
                  <a:pt x="4947" y="765078"/>
                </a:lnTo>
                <a:lnTo>
                  <a:pt x="19535" y="821740"/>
                </a:lnTo>
                <a:lnTo>
                  <a:pt x="43377" y="876940"/>
                </a:lnTo>
                <a:lnTo>
                  <a:pt x="76090" y="930493"/>
                </a:lnTo>
                <a:lnTo>
                  <a:pt x="117288" y="982218"/>
                </a:lnTo>
                <a:lnTo>
                  <a:pt x="166587" y="1031930"/>
                </a:lnTo>
                <a:lnTo>
                  <a:pt x="223603" y="1079449"/>
                </a:lnTo>
                <a:lnTo>
                  <a:pt x="287950" y="1124590"/>
                </a:lnTo>
                <a:lnTo>
                  <a:pt x="359245" y="1167170"/>
                </a:lnTo>
                <a:lnTo>
                  <a:pt x="437102" y="1207007"/>
                </a:lnTo>
                <a:lnTo>
                  <a:pt x="521137" y="1243919"/>
                </a:lnTo>
                <a:lnTo>
                  <a:pt x="610965" y="1277721"/>
                </a:lnTo>
                <a:lnTo>
                  <a:pt x="706202" y="1308232"/>
                </a:lnTo>
                <a:lnTo>
                  <a:pt x="806463" y="1335267"/>
                </a:lnTo>
                <a:lnTo>
                  <a:pt x="911363" y="1358646"/>
                </a:lnTo>
                <a:lnTo>
                  <a:pt x="1020519" y="1378183"/>
                </a:lnTo>
                <a:lnTo>
                  <a:pt x="1133544" y="1393698"/>
                </a:lnTo>
                <a:lnTo>
                  <a:pt x="1250055" y="1405006"/>
                </a:lnTo>
                <a:lnTo>
                  <a:pt x="1369667" y="1411925"/>
                </a:lnTo>
                <a:lnTo>
                  <a:pt x="1491996" y="1414272"/>
                </a:lnTo>
                <a:lnTo>
                  <a:pt x="1614427" y="1411925"/>
                </a:lnTo>
                <a:lnTo>
                  <a:pt x="1734121" y="1405006"/>
                </a:lnTo>
                <a:lnTo>
                  <a:pt x="1850695" y="1393698"/>
                </a:lnTo>
                <a:lnTo>
                  <a:pt x="1963765" y="1378183"/>
                </a:lnTo>
                <a:lnTo>
                  <a:pt x="2072949" y="1358646"/>
                </a:lnTo>
                <a:lnTo>
                  <a:pt x="2177864" y="1335267"/>
                </a:lnTo>
                <a:lnTo>
                  <a:pt x="2278127" y="1308232"/>
                </a:lnTo>
                <a:lnTo>
                  <a:pt x="2373355" y="1277721"/>
                </a:lnTo>
                <a:lnTo>
                  <a:pt x="2463165" y="1243919"/>
                </a:lnTo>
                <a:lnTo>
                  <a:pt x="2547175" y="1207007"/>
                </a:lnTo>
                <a:lnTo>
                  <a:pt x="2625001" y="1167170"/>
                </a:lnTo>
                <a:lnTo>
                  <a:pt x="2696260" y="1124590"/>
                </a:lnTo>
                <a:lnTo>
                  <a:pt x="2760570" y="1079449"/>
                </a:lnTo>
                <a:lnTo>
                  <a:pt x="2817548" y="1031930"/>
                </a:lnTo>
                <a:lnTo>
                  <a:pt x="2866810" y="982218"/>
                </a:lnTo>
                <a:lnTo>
                  <a:pt x="2907974" y="930493"/>
                </a:lnTo>
                <a:lnTo>
                  <a:pt x="2940658" y="876940"/>
                </a:lnTo>
                <a:lnTo>
                  <a:pt x="2964477" y="821740"/>
                </a:lnTo>
                <a:lnTo>
                  <a:pt x="2979049" y="765078"/>
                </a:lnTo>
                <a:lnTo>
                  <a:pt x="2983991" y="707136"/>
                </a:lnTo>
                <a:lnTo>
                  <a:pt x="2979049" y="649090"/>
                </a:lnTo>
                <a:lnTo>
                  <a:pt x="2964477" y="592346"/>
                </a:lnTo>
                <a:lnTo>
                  <a:pt x="2940658" y="537084"/>
                </a:lnTo>
                <a:lnTo>
                  <a:pt x="2907974" y="483485"/>
                </a:lnTo>
                <a:lnTo>
                  <a:pt x="2866810" y="431732"/>
                </a:lnTo>
                <a:lnTo>
                  <a:pt x="2817548" y="382005"/>
                </a:lnTo>
                <a:lnTo>
                  <a:pt x="2760570" y="334484"/>
                </a:lnTo>
                <a:lnTo>
                  <a:pt x="2696260" y="289352"/>
                </a:lnTo>
                <a:lnTo>
                  <a:pt x="2625001" y="246790"/>
                </a:lnTo>
                <a:lnTo>
                  <a:pt x="2547175" y="206978"/>
                </a:lnTo>
                <a:lnTo>
                  <a:pt x="2463165" y="170098"/>
                </a:lnTo>
                <a:lnTo>
                  <a:pt x="2373355" y="136330"/>
                </a:lnTo>
                <a:lnTo>
                  <a:pt x="2278127" y="105857"/>
                </a:lnTo>
                <a:lnTo>
                  <a:pt x="2177864" y="78860"/>
                </a:lnTo>
                <a:lnTo>
                  <a:pt x="2072949" y="55518"/>
                </a:lnTo>
                <a:lnTo>
                  <a:pt x="1963765" y="36015"/>
                </a:lnTo>
                <a:lnTo>
                  <a:pt x="1850695" y="20530"/>
                </a:lnTo>
                <a:lnTo>
                  <a:pt x="1734121" y="9245"/>
                </a:lnTo>
                <a:lnTo>
                  <a:pt x="1614427" y="2341"/>
                </a:lnTo>
                <a:lnTo>
                  <a:pt x="149199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622" y="2202973"/>
            <a:ext cx="2992303" cy="1419530"/>
          </a:xfrm>
          <a:custGeom>
            <a:avLst/>
            <a:gdLst/>
            <a:ahLst/>
            <a:cxnLst/>
            <a:rect l="l" t="t" r="r" b="b"/>
            <a:pathLst>
              <a:path w="2983991" h="1414272">
                <a:moveTo>
                  <a:pt x="1491995" y="0"/>
                </a:moveTo>
                <a:lnTo>
                  <a:pt x="1369667" y="2341"/>
                </a:lnTo>
                <a:lnTo>
                  <a:pt x="1250055" y="9245"/>
                </a:lnTo>
                <a:lnTo>
                  <a:pt x="1133544" y="20530"/>
                </a:lnTo>
                <a:lnTo>
                  <a:pt x="1020519" y="36015"/>
                </a:lnTo>
                <a:lnTo>
                  <a:pt x="911363" y="55518"/>
                </a:lnTo>
                <a:lnTo>
                  <a:pt x="806463" y="78860"/>
                </a:lnTo>
                <a:lnTo>
                  <a:pt x="706202" y="105857"/>
                </a:lnTo>
                <a:lnTo>
                  <a:pt x="610965" y="136330"/>
                </a:lnTo>
                <a:lnTo>
                  <a:pt x="521137" y="170098"/>
                </a:lnTo>
                <a:lnTo>
                  <a:pt x="437102" y="206978"/>
                </a:lnTo>
                <a:lnTo>
                  <a:pt x="359245" y="246790"/>
                </a:lnTo>
                <a:lnTo>
                  <a:pt x="287950" y="289352"/>
                </a:lnTo>
                <a:lnTo>
                  <a:pt x="223603" y="334484"/>
                </a:lnTo>
                <a:lnTo>
                  <a:pt x="166587" y="382005"/>
                </a:lnTo>
                <a:lnTo>
                  <a:pt x="117288" y="431732"/>
                </a:lnTo>
                <a:lnTo>
                  <a:pt x="76090" y="483485"/>
                </a:lnTo>
                <a:lnTo>
                  <a:pt x="43377" y="537084"/>
                </a:lnTo>
                <a:lnTo>
                  <a:pt x="19535" y="592346"/>
                </a:lnTo>
                <a:lnTo>
                  <a:pt x="4947" y="649090"/>
                </a:lnTo>
                <a:lnTo>
                  <a:pt x="0" y="707136"/>
                </a:lnTo>
                <a:lnTo>
                  <a:pt x="4947" y="765078"/>
                </a:lnTo>
                <a:lnTo>
                  <a:pt x="19535" y="821740"/>
                </a:lnTo>
                <a:lnTo>
                  <a:pt x="43377" y="876940"/>
                </a:lnTo>
                <a:lnTo>
                  <a:pt x="76090" y="930493"/>
                </a:lnTo>
                <a:lnTo>
                  <a:pt x="117288" y="982218"/>
                </a:lnTo>
                <a:lnTo>
                  <a:pt x="166587" y="1031930"/>
                </a:lnTo>
                <a:lnTo>
                  <a:pt x="223603" y="1079449"/>
                </a:lnTo>
                <a:lnTo>
                  <a:pt x="287950" y="1124590"/>
                </a:lnTo>
                <a:lnTo>
                  <a:pt x="359245" y="1167170"/>
                </a:lnTo>
                <a:lnTo>
                  <a:pt x="437102" y="1207007"/>
                </a:lnTo>
                <a:lnTo>
                  <a:pt x="521137" y="1243919"/>
                </a:lnTo>
                <a:lnTo>
                  <a:pt x="610965" y="1277721"/>
                </a:lnTo>
                <a:lnTo>
                  <a:pt x="706202" y="1308232"/>
                </a:lnTo>
                <a:lnTo>
                  <a:pt x="806463" y="1335267"/>
                </a:lnTo>
                <a:lnTo>
                  <a:pt x="911363" y="1358646"/>
                </a:lnTo>
                <a:lnTo>
                  <a:pt x="1020519" y="1378183"/>
                </a:lnTo>
                <a:lnTo>
                  <a:pt x="1133544" y="1393698"/>
                </a:lnTo>
                <a:lnTo>
                  <a:pt x="1250055" y="1405006"/>
                </a:lnTo>
                <a:lnTo>
                  <a:pt x="1369667" y="1411925"/>
                </a:lnTo>
                <a:lnTo>
                  <a:pt x="1491996" y="1414272"/>
                </a:lnTo>
                <a:lnTo>
                  <a:pt x="1614427" y="1411925"/>
                </a:lnTo>
                <a:lnTo>
                  <a:pt x="1734121" y="1405006"/>
                </a:lnTo>
                <a:lnTo>
                  <a:pt x="1850695" y="1393698"/>
                </a:lnTo>
                <a:lnTo>
                  <a:pt x="1963765" y="1378183"/>
                </a:lnTo>
                <a:lnTo>
                  <a:pt x="2072949" y="1358646"/>
                </a:lnTo>
                <a:lnTo>
                  <a:pt x="2177864" y="1335267"/>
                </a:lnTo>
                <a:lnTo>
                  <a:pt x="2278127" y="1308232"/>
                </a:lnTo>
                <a:lnTo>
                  <a:pt x="2373355" y="1277721"/>
                </a:lnTo>
                <a:lnTo>
                  <a:pt x="2463165" y="1243919"/>
                </a:lnTo>
                <a:lnTo>
                  <a:pt x="2547175" y="1207007"/>
                </a:lnTo>
                <a:lnTo>
                  <a:pt x="2625001" y="1167170"/>
                </a:lnTo>
                <a:lnTo>
                  <a:pt x="2696260" y="1124590"/>
                </a:lnTo>
                <a:lnTo>
                  <a:pt x="2760570" y="1079449"/>
                </a:lnTo>
                <a:lnTo>
                  <a:pt x="2817548" y="1031930"/>
                </a:lnTo>
                <a:lnTo>
                  <a:pt x="2866810" y="982218"/>
                </a:lnTo>
                <a:lnTo>
                  <a:pt x="2907974" y="930493"/>
                </a:lnTo>
                <a:lnTo>
                  <a:pt x="2940658" y="876940"/>
                </a:lnTo>
                <a:lnTo>
                  <a:pt x="2964477" y="821740"/>
                </a:lnTo>
                <a:lnTo>
                  <a:pt x="2979049" y="765078"/>
                </a:lnTo>
                <a:lnTo>
                  <a:pt x="2983991" y="707136"/>
                </a:lnTo>
                <a:lnTo>
                  <a:pt x="2979049" y="649090"/>
                </a:lnTo>
                <a:lnTo>
                  <a:pt x="2964477" y="592346"/>
                </a:lnTo>
                <a:lnTo>
                  <a:pt x="2940658" y="537084"/>
                </a:lnTo>
                <a:lnTo>
                  <a:pt x="2907974" y="483485"/>
                </a:lnTo>
                <a:lnTo>
                  <a:pt x="2866810" y="431732"/>
                </a:lnTo>
                <a:lnTo>
                  <a:pt x="2817548" y="382005"/>
                </a:lnTo>
                <a:lnTo>
                  <a:pt x="2760570" y="334484"/>
                </a:lnTo>
                <a:lnTo>
                  <a:pt x="2696260" y="289352"/>
                </a:lnTo>
                <a:lnTo>
                  <a:pt x="2625001" y="246790"/>
                </a:lnTo>
                <a:lnTo>
                  <a:pt x="2547175" y="206978"/>
                </a:lnTo>
                <a:lnTo>
                  <a:pt x="2463165" y="170098"/>
                </a:lnTo>
                <a:lnTo>
                  <a:pt x="2373355" y="136330"/>
                </a:lnTo>
                <a:lnTo>
                  <a:pt x="2278127" y="105857"/>
                </a:lnTo>
                <a:lnTo>
                  <a:pt x="2177864" y="78860"/>
                </a:lnTo>
                <a:lnTo>
                  <a:pt x="2072949" y="55518"/>
                </a:lnTo>
                <a:lnTo>
                  <a:pt x="1963765" y="36015"/>
                </a:lnTo>
                <a:lnTo>
                  <a:pt x="1850695" y="20530"/>
                </a:lnTo>
                <a:lnTo>
                  <a:pt x="1734121" y="9245"/>
                </a:lnTo>
                <a:lnTo>
                  <a:pt x="1614427" y="2341"/>
                </a:lnTo>
                <a:lnTo>
                  <a:pt x="149199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422" y="3816006"/>
            <a:ext cx="2993832" cy="1422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1187" y="3816771"/>
            <a:ext cx="2992303" cy="1421058"/>
          </a:xfrm>
          <a:custGeom>
            <a:avLst/>
            <a:gdLst/>
            <a:ahLst/>
            <a:cxnLst/>
            <a:rect l="l" t="t" r="r" b="b"/>
            <a:pathLst>
              <a:path w="2983991" h="1415795">
                <a:moveTo>
                  <a:pt x="1491995" y="0"/>
                </a:moveTo>
                <a:lnTo>
                  <a:pt x="1369564" y="2347"/>
                </a:lnTo>
                <a:lnTo>
                  <a:pt x="1249870" y="9266"/>
                </a:lnTo>
                <a:lnTo>
                  <a:pt x="1133296" y="20576"/>
                </a:lnTo>
                <a:lnTo>
                  <a:pt x="1020226" y="36094"/>
                </a:lnTo>
                <a:lnTo>
                  <a:pt x="911042" y="55637"/>
                </a:lnTo>
                <a:lnTo>
                  <a:pt x="806127" y="79024"/>
                </a:lnTo>
                <a:lnTo>
                  <a:pt x="705864" y="106072"/>
                </a:lnTo>
                <a:lnTo>
                  <a:pt x="610636" y="136599"/>
                </a:lnTo>
                <a:lnTo>
                  <a:pt x="520826" y="170422"/>
                </a:lnTo>
                <a:lnTo>
                  <a:pt x="436816" y="207359"/>
                </a:lnTo>
                <a:lnTo>
                  <a:pt x="358990" y="247228"/>
                </a:lnTo>
                <a:lnTo>
                  <a:pt x="287731" y="289846"/>
                </a:lnTo>
                <a:lnTo>
                  <a:pt x="223421" y="335032"/>
                </a:lnTo>
                <a:lnTo>
                  <a:pt x="166443" y="382602"/>
                </a:lnTo>
                <a:lnTo>
                  <a:pt x="117181" y="432375"/>
                </a:lnTo>
                <a:lnTo>
                  <a:pt x="76017" y="484168"/>
                </a:lnTo>
                <a:lnTo>
                  <a:pt x="43333" y="537799"/>
                </a:lnTo>
                <a:lnTo>
                  <a:pt x="19514" y="593086"/>
                </a:lnTo>
                <a:lnTo>
                  <a:pt x="4942" y="649846"/>
                </a:lnTo>
                <a:lnTo>
                  <a:pt x="0" y="707898"/>
                </a:lnTo>
                <a:lnTo>
                  <a:pt x="4942" y="765949"/>
                </a:lnTo>
                <a:lnTo>
                  <a:pt x="19514" y="822709"/>
                </a:lnTo>
                <a:lnTo>
                  <a:pt x="43333" y="877996"/>
                </a:lnTo>
                <a:lnTo>
                  <a:pt x="76017" y="931627"/>
                </a:lnTo>
                <a:lnTo>
                  <a:pt x="117181" y="983420"/>
                </a:lnTo>
                <a:lnTo>
                  <a:pt x="166443" y="1033193"/>
                </a:lnTo>
                <a:lnTo>
                  <a:pt x="223421" y="1080763"/>
                </a:lnTo>
                <a:lnTo>
                  <a:pt x="287731" y="1125949"/>
                </a:lnTo>
                <a:lnTo>
                  <a:pt x="358990" y="1168567"/>
                </a:lnTo>
                <a:lnTo>
                  <a:pt x="436816" y="1208436"/>
                </a:lnTo>
                <a:lnTo>
                  <a:pt x="520826" y="1245373"/>
                </a:lnTo>
                <a:lnTo>
                  <a:pt x="610636" y="1279196"/>
                </a:lnTo>
                <a:lnTo>
                  <a:pt x="705864" y="1309723"/>
                </a:lnTo>
                <a:lnTo>
                  <a:pt x="806127" y="1336771"/>
                </a:lnTo>
                <a:lnTo>
                  <a:pt x="911042" y="1360158"/>
                </a:lnTo>
                <a:lnTo>
                  <a:pt x="1020226" y="1379701"/>
                </a:lnTo>
                <a:lnTo>
                  <a:pt x="1133296" y="1395219"/>
                </a:lnTo>
                <a:lnTo>
                  <a:pt x="1249870" y="1406529"/>
                </a:lnTo>
                <a:lnTo>
                  <a:pt x="1369564" y="1413448"/>
                </a:lnTo>
                <a:lnTo>
                  <a:pt x="1491995" y="1415795"/>
                </a:lnTo>
                <a:lnTo>
                  <a:pt x="1614324" y="1413448"/>
                </a:lnTo>
                <a:lnTo>
                  <a:pt x="1733936" y="1406529"/>
                </a:lnTo>
                <a:lnTo>
                  <a:pt x="1850447" y="1395219"/>
                </a:lnTo>
                <a:lnTo>
                  <a:pt x="1963472" y="1379701"/>
                </a:lnTo>
                <a:lnTo>
                  <a:pt x="2072628" y="1360158"/>
                </a:lnTo>
                <a:lnTo>
                  <a:pt x="2177528" y="1336771"/>
                </a:lnTo>
                <a:lnTo>
                  <a:pt x="2277789" y="1309723"/>
                </a:lnTo>
                <a:lnTo>
                  <a:pt x="2373026" y="1279196"/>
                </a:lnTo>
                <a:lnTo>
                  <a:pt x="2462854" y="1245373"/>
                </a:lnTo>
                <a:lnTo>
                  <a:pt x="2546889" y="1208436"/>
                </a:lnTo>
                <a:lnTo>
                  <a:pt x="2624746" y="1168567"/>
                </a:lnTo>
                <a:lnTo>
                  <a:pt x="2696041" y="1125949"/>
                </a:lnTo>
                <a:lnTo>
                  <a:pt x="2760388" y="1080763"/>
                </a:lnTo>
                <a:lnTo>
                  <a:pt x="2817404" y="1033193"/>
                </a:lnTo>
                <a:lnTo>
                  <a:pt x="2866703" y="983420"/>
                </a:lnTo>
                <a:lnTo>
                  <a:pt x="2907901" y="931627"/>
                </a:lnTo>
                <a:lnTo>
                  <a:pt x="2940614" y="877996"/>
                </a:lnTo>
                <a:lnTo>
                  <a:pt x="2964456" y="822709"/>
                </a:lnTo>
                <a:lnTo>
                  <a:pt x="2979044" y="765949"/>
                </a:lnTo>
                <a:lnTo>
                  <a:pt x="2983991" y="707898"/>
                </a:lnTo>
                <a:lnTo>
                  <a:pt x="2979044" y="649846"/>
                </a:lnTo>
                <a:lnTo>
                  <a:pt x="2964456" y="593086"/>
                </a:lnTo>
                <a:lnTo>
                  <a:pt x="2940614" y="537799"/>
                </a:lnTo>
                <a:lnTo>
                  <a:pt x="2907901" y="484168"/>
                </a:lnTo>
                <a:lnTo>
                  <a:pt x="2866703" y="432375"/>
                </a:lnTo>
                <a:lnTo>
                  <a:pt x="2817404" y="382602"/>
                </a:lnTo>
                <a:lnTo>
                  <a:pt x="2760388" y="335032"/>
                </a:lnTo>
                <a:lnTo>
                  <a:pt x="2696041" y="289846"/>
                </a:lnTo>
                <a:lnTo>
                  <a:pt x="2624746" y="247228"/>
                </a:lnTo>
                <a:lnTo>
                  <a:pt x="2546889" y="207359"/>
                </a:lnTo>
                <a:lnTo>
                  <a:pt x="2462854" y="170422"/>
                </a:lnTo>
                <a:lnTo>
                  <a:pt x="2373026" y="136599"/>
                </a:lnTo>
                <a:lnTo>
                  <a:pt x="2277789" y="106072"/>
                </a:lnTo>
                <a:lnTo>
                  <a:pt x="2177528" y="79024"/>
                </a:lnTo>
                <a:lnTo>
                  <a:pt x="2072628" y="55637"/>
                </a:lnTo>
                <a:lnTo>
                  <a:pt x="1963472" y="36094"/>
                </a:lnTo>
                <a:lnTo>
                  <a:pt x="1850447" y="20576"/>
                </a:lnTo>
                <a:lnTo>
                  <a:pt x="1733936" y="9266"/>
                </a:lnTo>
                <a:lnTo>
                  <a:pt x="1614324" y="2347"/>
                </a:lnTo>
                <a:lnTo>
                  <a:pt x="149199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1255" y="5240124"/>
            <a:ext cx="2993832" cy="1422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2019" y="5240889"/>
            <a:ext cx="2992304" cy="1421059"/>
          </a:xfrm>
          <a:custGeom>
            <a:avLst/>
            <a:gdLst/>
            <a:ahLst/>
            <a:cxnLst/>
            <a:rect l="l" t="t" r="r" b="b"/>
            <a:pathLst>
              <a:path w="2983992" h="1415796">
                <a:moveTo>
                  <a:pt x="1491995" y="0"/>
                </a:moveTo>
                <a:lnTo>
                  <a:pt x="1369667" y="2347"/>
                </a:lnTo>
                <a:lnTo>
                  <a:pt x="1250055" y="9266"/>
                </a:lnTo>
                <a:lnTo>
                  <a:pt x="1133544" y="20576"/>
                </a:lnTo>
                <a:lnTo>
                  <a:pt x="1020519" y="36094"/>
                </a:lnTo>
                <a:lnTo>
                  <a:pt x="911363" y="55637"/>
                </a:lnTo>
                <a:lnTo>
                  <a:pt x="806463" y="79024"/>
                </a:lnTo>
                <a:lnTo>
                  <a:pt x="706202" y="106072"/>
                </a:lnTo>
                <a:lnTo>
                  <a:pt x="610965" y="136599"/>
                </a:lnTo>
                <a:lnTo>
                  <a:pt x="521137" y="170422"/>
                </a:lnTo>
                <a:lnTo>
                  <a:pt x="437102" y="207359"/>
                </a:lnTo>
                <a:lnTo>
                  <a:pt x="359245" y="247228"/>
                </a:lnTo>
                <a:lnTo>
                  <a:pt x="287950" y="289846"/>
                </a:lnTo>
                <a:lnTo>
                  <a:pt x="223603" y="335032"/>
                </a:lnTo>
                <a:lnTo>
                  <a:pt x="166587" y="382602"/>
                </a:lnTo>
                <a:lnTo>
                  <a:pt x="117288" y="432375"/>
                </a:lnTo>
                <a:lnTo>
                  <a:pt x="76090" y="484168"/>
                </a:lnTo>
                <a:lnTo>
                  <a:pt x="43377" y="537799"/>
                </a:lnTo>
                <a:lnTo>
                  <a:pt x="19535" y="593086"/>
                </a:lnTo>
                <a:lnTo>
                  <a:pt x="4947" y="649846"/>
                </a:lnTo>
                <a:lnTo>
                  <a:pt x="0" y="707898"/>
                </a:lnTo>
                <a:lnTo>
                  <a:pt x="4947" y="765949"/>
                </a:lnTo>
                <a:lnTo>
                  <a:pt x="19535" y="822709"/>
                </a:lnTo>
                <a:lnTo>
                  <a:pt x="43377" y="877996"/>
                </a:lnTo>
                <a:lnTo>
                  <a:pt x="76090" y="931627"/>
                </a:lnTo>
                <a:lnTo>
                  <a:pt x="117288" y="983420"/>
                </a:lnTo>
                <a:lnTo>
                  <a:pt x="166587" y="1033193"/>
                </a:lnTo>
                <a:lnTo>
                  <a:pt x="223603" y="1080763"/>
                </a:lnTo>
                <a:lnTo>
                  <a:pt x="287950" y="1125949"/>
                </a:lnTo>
                <a:lnTo>
                  <a:pt x="359245" y="1168567"/>
                </a:lnTo>
                <a:lnTo>
                  <a:pt x="437102" y="1208436"/>
                </a:lnTo>
                <a:lnTo>
                  <a:pt x="521137" y="1245373"/>
                </a:lnTo>
                <a:lnTo>
                  <a:pt x="610965" y="1279196"/>
                </a:lnTo>
                <a:lnTo>
                  <a:pt x="706202" y="1309723"/>
                </a:lnTo>
                <a:lnTo>
                  <a:pt x="806463" y="1336771"/>
                </a:lnTo>
                <a:lnTo>
                  <a:pt x="911363" y="1360158"/>
                </a:lnTo>
                <a:lnTo>
                  <a:pt x="1020519" y="1379701"/>
                </a:lnTo>
                <a:lnTo>
                  <a:pt x="1133544" y="1395219"/>
                </a:lnTo>
                <a:lnTo>
                  <a:pt x="1250055" y="1406529"/>
                </a:lnTo>
                <a:lnTo>
                  <a:pt x="1369667" y="1413448"/>
                </a:lnTo>
                <a:lnTo>
                  <a:pt x="1491995" y="1415796"/>
                </a:lnTo>
                <a:lnTo>
                  <a:pt x="1614427" y="1413448"/>
                </a:lnTo>
                <a:lnTo>
                  <a:pt x="1734121" y="1406529"/>
                </a:lnTo>
                <a:lnTo>
                  <a:pt x="1850695" y="1395219"/>
                </a:lnTo>
                <a:lnTo>
                  <a:pt x="1963765" y="1379701"/>
                </a:lnTo>
                <a:lnTo>
                  <a:pt x="2072949" y="1360158"/>
                </a:lnTo>
                <a:lnTo>
                  <a:pt x="2177864" y="1336771"/>
                </a:lnTo>
                <a:lnTo>
                  <a:pt x="2278127" y="1309723"/>
                </a:lnTo>
                <a:lnTo>
                  <a:pt x="2373355" y="1279196"/>
                </a:lnTo>
                <a:lnTo>
                  <a:pt x="2463165" y="1245373"/>
                </a:lnTo>
                <a:lnTo>
                  <a:pt x="2547175" y="1208436"/>
                </a:lnTo>
                <a:lnTo>
                  <a:pt x="2625001" y="1168567"/>
                </a:lnTo>
                <a:lnTo>
                  <a:pt x="2696260" y="1125949"/>
                </a:lnTo>
                <a:lnTo>
                  <a:pt x="2760570" y="1080763"/>
                </a:lnTo>
                <a:lnTo>
                  <a:pt x="2817548" y="1033193"/>
                </a:lnTo>
                <a:lnTo>
                  <a:pt x="2866810" y="983420"/>
                </a:lnTo>
                <a:lnTo>
                  <a:pt x="2907974" y="931627"/>
                </a:lnTo>
                <a:lnTo>
                  <a:pt x="2940658" y="877996"/>
                </a:lnTo>
                <a:lnTo>
                  <a:pt x="2964477" y="822709"/>
                </a:lnTo>
                <a:lnTo>
                  <a:pt x="2979049" y="765949"/>
                </a:lnTo>
                <a:lnTo>
                  <a:pt x="2983992" y="707898"/>
                </a:lnTo>
                <a:lnTo>
                  <a:pt x="2979049" y="649846"/>
                </a:lnTo>
                <a:lnTo>
                  <a:pt x="2964477" y="593086"/>
                </a:lnTo>
                <a:lnTo>
                  <a:pt x="2940658" y="537799"/>
                </a:lnTo>
                <a:lnTo>
                  <a:pt x="2907974" y="484168"/>
                </a:lnTo>
                <a:lnTo>
                  <a:pt x="2866810" y="432375"/>
                </a:lnTo>
                <a:lnTo>
                  <a:pt x="2817548" y="382602"/>
                </a:lnTo>
                <a:lnTo>
                  <a:pt x="2760570" y="335032"/>
                </a:lnTo>
                <a:lnTo>
                  <a:pt x="2696260" y="289846"/>
                </a:lnTo>
                <a:lnTo>
                  <a:pt x="2625001" y="247228"/>
                </a:lnTo>
                <a:lnTo>
                  <a:pt x="2547175" y="207359"/>
                </a:lnTo>
                <a:lnTo>
                  <a:pt x="2463165" y="170422"/>
                </a:lnTo>
                <a:lnTo>
                  <a:pt x="2373355" y="136599"/>
                </a:lnTo>
                <a:lnTo>
                  <a:pt x="2278127" y="106072"/>
                </a:lnTo>
                <a:lnTo>
                  <a:pt x="2177864" y="79024"/>
                </a:lnTo>
                <a:lnTo>
                  <a:pt x="2072949" y="55637"/>
                </a:lnTo>
                <a:lnTo>
                  <a:pt x="1963765" y="36094"/>
                </a:lnTo>
                <a:lnTo>
                  <a:pt x="1850695" y="20576"/>
                </a:lnTo>
                <a:lnTo>
                  <a:pt x="1734121" y="9266"/>
                </a:lnTo>
                <a:lnTo>
                  <a:pt x="1614427" y="2347"/>
                </a:lnTo>
                <a:lnTo>
                  <a:pt x="149199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2981" y="3721167"/>
            <a:ext cx="2992303" cy="1421058"/>
          </a:xfrm>
          <a:custGeom>
            <a:avLst/>
            <a:gdLst/>
            <a:ahLst/>
            <a:cxnLst/>
            <a:rect l="l" t="t" r="r" b="b"/>
            <a:pathLst>
              <a:path w="2983991" h="1415795">
                <a:moveTo>
                  <a:pt x="1491995" y="0"/>
                </a:moveTo>
                <a:lnTo>
                  <a:pt x="1369564" y="2347"/>
                </a:lnTo>
                <a:lnTo>
                  <a:pt x="1249870" y="9266"/>
                </a:lnTo>
                <a:lnTo>
                  <a:pt x="1133296" y="20576"/>
                </a:lnTo>
                <a:lnTo>
                  <a:pt x="1020226" y="36094"/>
                </a:lnTo>
                <a:lnTo>
                  <a:pt x="911042" y="55637"/>
                </a:lnTo>
                <a:lnTo>
                  <a:pt x="806127" y="79024"/>
                </a:lnTo>
                <a:lnTo>
                  <a:pt x="705864" y="106072"/>
                </a:lnTo>
                <a:lnTo>
                  <a:pt x="610636" y="136599"/>
                </a:lnTo>
                <a:lnTo>
                  <a:pt x="520826" y="170422"/>
                </a:lnTo>
                <a:lnTo>
                  <a:pt x="436816" y="207359"/>
                </a:lnTo>
                <a:lnTo>
                  <a:pt x="358990" y="247228"/>
                </a:lnTo>
                <a:lnTo>
                  <a:pt x="287731" y="289846"/>
                </a:lnTo>
                <a:lnTo>
                  <a:pt x="223421" y="335032"/>
                </a:lnTo>
                <a:lnTo>
                  <a:pt x="166443" y="382602"/>
                </a:lnTo>
                <a:lnTo>
                  <a:pt x="117181" y="432375"/>
                </a:lnTo>
                <a:lnTo>
                  <a:pt x="76017" y="484168"/>
                </a:lnTo>
                <a:lnTo>
                  <a:pt x="43333" y="537799"/>
                </a:lnTo>
                <a:lnTo>
                  <a:pt x="19514" y="593086"/>
                </a:lnTo>
                <a:lnTo>
                  <a:pt x="4942" y="649846"/>
                </a:lnTo>
                <a:lnTo>
                  <a:pt x="0" y="707898"/>
                </a:lnTo>
                <a:lnTo>
                  <a:pt x="4942" y="765949"/>
                </a:lnTo>
                <a:lnTo>
                  <a:pt x="19514" y="822709"/>
                </a:lnTo>
                <a:lnTo>
                  <a:pt x="43333" y="877996"/>
                </a:lnTo>
                <a:lnTo>
                  <a:pt x="76017" y="931627"/>
                </a:lnTo>
                <a:lnTo>
                  <a:pt x="117181" y="983420"/>
                </a:lnTo>
                <a:lnTo>
                  <a:pt x="166443" y="1033193"/>
                </a:lnTo>
                <a:lnTo>
                  <a:pt x="223421" y="1080763"/>
                </a:lnTo>
                <a:lnTo>
                  <a:pt x="287731" y="1125949"/>
                </a:lnTo>
                <a:lnTo>
                  <a:pt x="358990" y="1168567"/>
                </a:lnTo>
                <a:lnTo>
                  <a:pt x="436816" y="1208436"/>
                </a:lnTo>
                <a:lnTo>
                  <a:pt x="520826" y="1245373"/>
                </a:lnTo>
                <a:lnTo>
                  <a:pt x="610636" y="1279196"/>
                </a:lnTo>
                <a:lnTo>
                  <a:pt x="705864" y="1309723"/>
                </a:lnTo>
                <a:lnTo>
                  <a:pt x="806127" y="1336771"/>
                </a:lnTo>
                <a:lnTo>
                  <a:pt x="911042" y="1360158"/>
                </a:lnTo>
                <a:lnTo>
                  <a:pt x="1020226" y="1379701"/>
                </a:lnTo>
                <a:lnTo>
                  <a:pt x="1133296" y="1395219"/>
                </a:lnTo>
                <a:lnTo>
                  <a:pt x="1249870" y="1406529"/>
                </a:lnTo>
                <a:lnTo>
                  <a:pt x="1369564" y="1413448"/>
                </a:lnTo>
                <a:lnTo>
                  <a:pt x="1491995" y="1415795"/>
                </a:lnTo>
                <a:lnTo>
                  <a:pt x="1614324" y="1413448"/>
                </a:lnTo>
                <a:lnTo>
                  <a:pt x="1733936" y="1406529"/>
                </a:lnTo>
                <a:lnTo>
                  <a:pt x="1850447" y="1395219"/>
                </a:lnTo>
                <a:lnTo>
                  <a:pt x="1963472" y="1379701"/>
                </a:lnTo>
                <a:lnTo>
                  <a:pt x="2072628" y="1360158"/>
                </a:lnTo>
                <a:lnTo>
                  <a:pt x="2177528" y="1336771"/>
                </a:lnTo>
                <a:lnTo>
                  <a:pt x="2277789" y="1309723"/>
                </a:lnTo>
                <a:lnTo>
                  <a:pt x="2373026" y="1279196"/>
                </a:lnTo>
                <a:lnTo>
                  <a:pt x="2462854" y="1245373"/>
                </a:lnTo>
                <a:lnTo>
                  <a:pt x="2546889" y="1208436"/>
                </a:lnTo>
                <a:lnTo>
                  <a:pt x="2624746" y="1168567"/>
                </a:lnTo>
                <a:lnTo>
                  <a:pt x="2696041" y="1125949"/>
                </a:lnTo>
                <a:lnTo>
                  <a:pt x="2760388" y="1080763"/>
                </a:lnTo>
                <a:lnTo>
                  <a:pt x="2817404" y="1033193"/>
                </a:lnTo>
                <a:lnTo>
                  <a:pt x="2866703" y="983420"/>
                </a:lnTo>
                <a:lnTo>
                  <a:pt x="2907901" y="931627"/>
                </a:lnTo>
                <a:lnTo>
                  <a:pt x="2940614" y="877996"/>
                </a:lnTo>
                <a:lnTo>
                  <a:pt x="2964456" y="822709"/>
                </a:lnTo>
                <a:lnTo>
                  <a:pt x="2979044" y="765949"/>
                </a:lnTo>
                <a:lnTo>
                  <a:pt x="2983991" y="707898"/>
                </a:lnTo>
                <a:lnTo>
                  <a:pt x="2979044" y="649846"/>
                </a:lnTo>
                <a:lnTo>
                  <a:pt x="2964456" y="593086"/>
                </a:lnTo>
                <a:lnTo>
                  <a:pt x="2940614" y="537799"/>
                </a:lnTo>
                <a:lnTo>
                  <a:pt x="2907901" y="484168"/>
                </a:lnTo>
                <a:lnTo>
                  <a:pt x="2866703" y="432375"/>
                </a:lnTo>
                <a:lnTo>
                  <a:pt x="2817404" y="382602"/>
                </a:lnTo>
                <a:lnTo>
                  <a:pt x="2760388" y="335032"/>
                </a:lnTo>
                <a:lnTo>
                  <a:pt x="2696041" y="289846"/>
                </a:lnTo>
                <a:lnTo>
                  <a:pt x="2624746" y="247228"/>
                </a:lnTo>
                <a:lnTo>
                  <a:pt x="2546889" y="207359"/>
                </a:lnTo>
                <a:lnTo>
                  <a:pt x="2462854" y="170422"/>
                </a:lnTo>
                <a:lnTo>
                  <a:pt x="2373026" y="136599"/>
                </a:lnTo>
                <a:lnTo>
                  <a:pt x="2277789" y="106072"/>
                </a:lnTo>
                <a:lnTo>
                  <a:pt x="2177528" y="79024"/>
                </a:lnTo>
                <a:lnTo>
                  <a:pt x="2072628" y="55637"/>
                </a:lnTo>
                <a:lnTo>
                  <a:pt x="1963472" y="36094"/>
                </a:lnTo>
                <a:lnTo>
                  <a:pt x="1850447" y="20576"/>
                </a:lnTo>
                <a:lnTo>
                  <a:pt x="1733936" y="9266"/>
                </a:lnTo>
                <a:lnTo>
                  <a:pt x="1614324" y="2347"/>
                </a:lnTo>
                <a:lnTo>
                  <a:pt x="149199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2981" y="3721167"/>
            <a:ext cx="2992303" cy="1421058"/>
          </a:xfrm>
          <a:custGeom>
            <a:avLst/>
            <a:gdLst/>
            <a:ahLst/>
            <a:cxnLst/>
            <a:rect l="l" t="t" r="r" b="b"/>
            <a:pathLst>
              <a:path w="2983991" h="1415795">
                <a:moveTo>
                  <a:pt x="1491995" y="0"/>
                </a:moveTo>
                <a:lnTo>
                  <a:pt x="1369564" y="2347"/>
                </a:lnTo>
                <a:lnTo>
                  <a:pt x="1249870" y="9266"/>
                </a:lnTo>
                <a:lnTo>
                  <a:pt x="1133296" y="20576"/>
                </a:lnTo>
                <a:lnTo>
                  <a:pt x="1020226" y="36094"/>
                </a:lnTo>
                <a:lnTo>
                  <a:pt x="911042" y="55637"/>
                </a:lnTo>
                <a:lnTo>
                  <a:pt x="806127" y="79024"/>
                </a:lnTo>
                <a:lnTo>
                  <a:pt x="705864" y="106072"/>
                </a:lnTo>
                <a:lnTo>
                  <a:pt x="610636" y="136599"/>
                </a:lnTo>
                <a:lnTo>
                  <a:pt x="520826" y="170422"/>
                </a:lnTo>
                <a:lnTo>
                  <a:pt x="436816" y="207359"/>
                </a:lnTo>
                <a:lnTo>
                  <a:pt x="358990" y="247228"/>
                </a:lnTo>
                <a:lnTo>
                  <a:pt x="287731" y="289846"/>
                </a:lnTo>
                <a:lnTo>
                  <a:pt x="223421" y="335032"/>
                </a:lnTo>
                <a:lnTo>
                  <a:pt x="166443" y="382602"/>
                </a:lnTo>
                <a:lnTo>
                  <a:pt x="117181" y="432375"/>
                </a:lnTo>
                <a:lnTo>
                  <a:pt x="76017" y="484168"/>
                </a:lnTo>
                <a:lnTo>
                  <a:pt x="43333" y="537799"/>
                </a:lnTo>
                <a:lnTo>
                  <a:pt x="19514" y="593086"/>
                </a:lnTo>
                <a:lnTo>
                  <a:pt x="4942" y="649846"/>
                </a:lnTo>
                <a:lnTo>
                  <a:pt x="0" y="707898"/>
                </a:lnTo>
                <a:lnTo>
                  <a:pt x="4942" y="765949"/>
                </a:lnTo>
                <a:lnTo>
                  <a:pt x="19514" y="822709"/>
                </a:lnTo>
                <a:lnTo>
                  <a:pt x="43333" y="877996"/>
                </a:lnTo>
                <a:lnTo>
                  <a:pt x="76017" y="931627"/>
                </a:lnTo>
                <a:lnTo>
                  <a:pt x="117181" y="983420"/>
                </a:lnTo>
                <a:lnTo>
                  <a:pt x="166443" y="1033193"/>
                </a:lnTo>
                <a:lnTo>
                  <a:pt x="223421" y="1080763"/>
                </a:lnTo>
                <a:lnTo>
                  <a:pt x="287731" y="1125949"/>
                </a:lnTo>
                <a:lnTo>
                  <a:pt x="358990" y="1168567"/>
                </a:lnTo>
                <a:lnTo>
                  <a:pt x="436816" y="1208436"/>
                </a:lnTo>
                <a:lnTo>
                  <a:pt x="520826" y="1245373"/>
                </a:lnTo>
                <a:lnTo>
                  <a:pt x="610636" y="1279196"/>
                </a:lnTo>
                <a:lnTo>
                  <a:pt x="705864" y="1309723"/>
                </a:lnTo>
                <a:lnTo>
                  <a:pt x="806127" y="1336771"/>
                </a:lnTo>
                <a:lnTo>
                  <a:pt x="911042" y="1360158"/>
                </a:lnTo>
                <a:lnTo>
                  <a:pt x="1020226" y="1379701"/>
                </a:lnTo>
                <a:lnTo>
                  <a:pt x="1133296" y="1395219"/>
                </a:lnTo>
                <a:lnTo>
                  <a:pt x="1249870" y="1406529"/>
                </a:lnTo>
                <a:lnTo>
                  <a:pt x="1369564" y="1413448"/>
                </a:lnTo>
                <a:lnTo>
                  <a:pt x="1491995" y="1415795"/>
                </a:lnTo>
                <a:lnTo>
                  <a:pt x="1614324" y="1413448"/>
                </a:lnTo>
                <a:lnTo>
                  <a:pt x="1733936" y="1406529"/>
                </a:lnTo>
                <a:lnTo>
                  <a:pt x="1850447" y="1395219"/>
                </a:lnTo>
                <a:lnTo>
                  <a:pt x="1963472" y="1379701"/>
                </a:lnTo>
                <a:lnTo>
                  <a:pt x="2072628" y="1360158"/>
                </a:lnTo>
                <a:lnTo>
                  <a:pt x="2177528" y="1336771"/>
                </a:lnTo>
                <a:lnTo>
                  <a:pt x="2277789" y="1309723"/>
                </a:lnTo>
                <a:lnTo>
                  <a:pt x="2373026" y="1279196"/>
                </a:lnTo>
                <a:lnTo>
                  <a:pt x="2462854" y="1245373"/>
                </a:lnTo>
                <a:lnTo>
                  <a:pt x="2546889" y="1208436"/>
                </a:lnTo>
                <a:lnTo>
                  <a:pt x="2624746" y="1168567"/>
                </a:lnTo>
                <a:lnTo>
                  <a:pt x="2696041" y="1125949"/>
                </a:lnTo>
                <a:lnTo>
                  <a:pt x="2760388" y="1080763"/>
                </a:lnTo>
                <a:lnTo>
                  <a:pt x="2817404" y="1033193"/>
                </a:lnTo>
                <a:lnTo>
                  <a:pt x="2866703" y="983420"/>
                </a:lnTo>
                <a:lnTo>
                  <a:pt x="2907901" y="931627"/>
                </a:lnTo>
                <a:lnTo>
                  <a:pt x="2940614" y="877996"/>
                </a:lnTo>
                <a:lnTo>
                  <a:pt x="2964456" y="822709"/>
                </a:lnTo>
                <a:lnTo>
                  <a:pt x="2979044" y="765949"/>
                </a:lnTo>
                <a:lnTo>
                  <a:pt x="2983991" y="707898"/>
                </a:lnTo>
                <a:lnTo>
                  <a:pt x="2979044" y="649846"/>
                </a:lnTo>
                <a:lnTo>
                  <a:pt x="2964456" y="593086"/>
                </a:lnTo>
                <a:lnTo>
                  <a:pt x="2940614" y="537799"/>
                </a:lnTo>
                <a:lnTo>
                  <a:pt x="2907901" y="484168"/>
                </a:lnTo>
                <a:lnTo>
                  <a:pt x="2866703" y="432375"/>
                </a:lnTo>
                <a:lnTo>
                  <a:pt x="2817404" y="382602"/>
                </a:lnTo>
                <a:lnTo>
                  <a:pt x="2760388" y="335032"/>
                </a:lnTo>
                <a:lnTo>
                  <a:pt x="2696041" y="289846"/>
                </a:lnTo>
                <a:lnTo>
                  <a:pt x="2624746" y="247228"/>
                </a:lnTo>
                <a:lnTo>
                  <a:pt x="2546889" y="207359"/>
                </a:lnTo>
                <a:lnTo>
                  <a:pt x="2462854" y="170422"/>
                </a:lnTo>
                <a:lnTo>
                  <a:pt x="2373026" y="136599"/>
                </a:lnTo>
                <a:lnTo>
                  <a:pt x="2277789" y="106072"/>
                </a:lnTo>
                <a:lnTo>
                  <a:pt x="2177528" y="79024"/>
                </a:lnTo>
                <a:lnTo>
                  <a:pt x="2072628" y="55637"/>
                </a:lnTo>
                <a:lnTo>
                  <a:pt x="1963472" y="36094"/>
                </a:lnTo>
                <a:lnTo>
                  <a:pt x="1850447" y="20576"/>
                </a:lnTo>
                <a:lnTo>
                  <a:pt x="1733936" y="9266"/>
                </a:lnTo>
                <a:lnTo>
                  <a:pt x="1614324" y="2347"/>
                </a:lnTo>
                <a:lnTo>
                  <a:pt x="149199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8597" y="5199588"/>
            <a:ext cx="2992304" cy="1421059"/>
          </a:xfrm>
          <a:custGeom>
            <a:avLst/>
            <a:gdLst/>
            <a:ahLst/>
            <a:cxnLst/>
            <a:rect l="l" t="t" r="r" b="b"/>
            <a:pathLst>
              <a:path w="2983992" h="1415796">
                <a:moveTo>
                  <a:pt x="1491996" y="0"/>
                </a:moveTo>
                <a:lnTo>
                  <a:pt x="1369667" y="2347"/>
                </a:lnTo>
                <a:lnTo>
                  <a:pt x="1250055" y="9266"/>
                </a:lnTo>
                <a:lnTo>
                  <a:pt x="1133544" y="20576"/>
                </a:lnTo>
                <a:lnTo>
                  <a:pt x="1020519" y="36094"/>
                </a:lnTo>
                <a:lnTo>
                  <a:pt x="911363" y="55637"/>
                </a:lnTo>
                <a:lnTo>
                  <a:pt x="806463" y="79024"/>
                </a:lnTo>
                <a:lnTo>
                  <a:pt x="706202" y="106072"/>
                </a:lnTo>
                <a:lnTo>
                  <a:pt x="610965" y="136599"/>
                </a:lnTo>
                <a:lnTo>
                  <a:pt x="521137" y="170422"/>
                </a:lnTo>
                <a:lnTo>
                  <a:pt x="437102" y="207359"/>
                </a:lnTo>
                <a:lnTo>
                  <a:pt x="359245" y="247228"/>
                </a:lnTo>
                <a:lnTo>
                  <a:pt x="287950" y="289846"/>
                </a:lnTo>
                <a:lnTo>
                  <a:pt x="223603" y="335032"/>
                </a:lnTo>
                <a:lnTo>
                  <a:pt x="166587" y="382602"/>
                </a:lnTo>
                <a:lnTo>
                  <a:pt x="117288" y="432375"/>
                </a:lnTo>
                <a:lnTo>
                  <a:pt x="76090" y="484168"/>
                </a:lnTo>
                <a:lnTo>
                  <a:pt x="43377" y="537799"/>
                </a:lnTo>
                <a:lnTo>
                  <a:pt x="19535" y="593086"/>
                </a:lnTo>
                <a:lnTo>
                  <a:pt x="4947" y="649846"/>
                </a:lnTo>
                <a:lnTo>
                  <a:pt x="0" y="707898"/>
                </a:lnTo>
                <a:lnTo>
                  <a:pt x="4947" y="765949"/>
                </a:lnTo>
                <a:lnTo>
                  <a:pt x="19535" y="822709"/>
                </a:lnTo>
                <a:lnTo>
                  <a:pt x="43377" y="877996"/>
                </a:lnTo>
                <a:lnTo>
                  <a:pt x="76090" y="931627"/>
                </a:lnTo>
                <a:lnTo>
                  <a:pt x="117288" y="983420"/>
                </a:lnTo>
                <a:lnTo>
                  <a:pt x="166587" y="1033193"/>
                </a:lnTo>
                <a:lnTo>
                  <a:pt x="223603" y="1080763"/>
                </a:lnTo>
                <a:lnTo>
                  <a:pt x="287950" y="1125949"/>
                </a:lnTo>
                <a:lnTo>
                  <a:pt x="359245" y="1168567"/>
                </a:lnTo>
                <a:lnTo>
                  <a:pt x="437102" y="1208436"/>
                </a:lnTo>
                <a:lnTo>
                  <a:pt x="521137" y="1245373"/>
                </a:lnTo>
                <a:lnTo>
                  <a:pt x="610965" y="1279196"/>
                </a:lnTo>
                <a:lnTo>
                  <a:pt x="706202" y="1309723"/>
                </a:lnTo>
                <a:lnTo>
                  <a:pt x="806463" y="1336771"/>
                </a:lnTo>
                <a:lnTo>
                  <a:pt x="911363" y="1360158"/>
                </a:lnTo>
                <a:lnTo>
                  <a:pt x="1020519" y="1379701"/>
                </a:lnTo>
                <a:lnTo>
                  <a:pt x="1133544" y="1395219"/>
                </a:lnTo>
                <a:lnTo>
                  <a:pt x="1250055" y="1406529"/>
                </a:lnTo>
                <a:lnTo>
                  <a:pt x="1369667" y="1413448"/>
                </a:lnTo>
                <a:lnTo>
                  <a:pt x="1491996" y="1415796"/>
                </a:lnTo>
                <a:lnTo>
                  <a:pt x="1614427" y="1413448"/>
                </a:lnTo>
                <a:lnTo>
                  <a:pt x="1734121" y="1406529"/>
                </a:lnTo>
                <a:lnTo>
                  <a:pt x="1850695" y="1395219"/>
                </a:lnTo>
                <a:lnTo>
                  <a:pt x="1963765" y="1379701"/>
                </a:lnTo>
                <a:lnTo>
                  <a:pt x="2072949" y="1360158"/>
                </a:lnTo>
                <a:lnTo>
                  <a:pt x="2177864" y="1336771"/>
                </a:lnTo>
                <a:lnTo>
                  <a:pt x="2278127" y="1309723"/>
                </a:lnTo>
                <a:lnTo>
                  <a:pt x="2373355" y="1279196"/>
                </a:lnTo>
                <a:lnTo>
                  <a:pt x="2463165" y="1245373"/>
                </a:lnTo>
                <a:lnTo>
                  <a:pt x="2547175" y="1208436"/>
                </a:lnTo>
                <a:lnTo>
                  <a:pt x="2625001" y="1168567"/>
                </a:lnTo>
                <a:lnTo>
                  <a:pt x="2696260" y="1125949"/>
                </a:lnTo>
                <a:lnTo>
                  <a:pt x="2760570" y="1080763"/>
                </a:lnTo>
                <a:lnTo>
                  <a:pt x="2817548" y="1033193"/>
                </a:lnTo>
                <a:lnTo>
                  <a:pt x="2866810" y="983420"/>
                </a:lnTo>
                <a:lnTo>
                  <a:pt x="2907974" y="931627"/>
                </a:lnTo>
                <a:lnTo>
                  <a:pt x="2940658" y="877996"/>
                </a:lnTo>
                <a:lnTo>
                  <a:pt x="2964477" y="822709"/>
                </a:lnTo>
                <a:lnTo>
                  <a:pt x="2979049" y="765949"/>
                </a:lnTo>
                <a:lnTo>
                  <a:pt x="2983992" y="707898"/>
                </a:lnTo>
                <a:lnTo>
                  <a:pt x="2979049" y="649846"/>
                </a:lnTo>
                <a:lnTo>
                  <a:pt x="2964477" y="593086"/>
                </a:lnTo>
                <a:lnTo>
                  <a:pt x="2940658" y="537799"/>
                </a:lnTo>
                <a:lnTo>
                  <a:pt x="2907974" y="484168"/>
                </a:lnTo>
                <a:lnTo>
                  <a:pt x="2866810" y="432375"/>
                </a:lnTo>
                <a:lnTo>
                  <a:pt x="2817548" y="382602"/>
                </a:lnTo>
                <a:lnTo>
                  <a:pt x="2760570" y="335032"/>
                </a:lnTo>
                <a:lnTo>
                  <a:pt x="2696260" y="289846"/>
                </a:lnTo>
                <a:lnTo>
                  <a:pt x="2625001" y="247228"/>
                </a:lnTo>
                <a:lnTo>
                  <a:pt x="2547175" y="207359"/>
                </a:lnTo>
                <a:lnTo>
                  <a:pt x="2463165" y="170422"/>
                </a:lnTo>
                <a:lnTo>
                  <a:pt x="2373355" y="136599"/>
                </a:lnTo>
                <a:lnTo>
                  <a:pt x="2278127" y="106072"/>
                </a:lnTo>
                <a:lnTo>
                  <a:pt x="2177864" y="79024"/>
                </a:lnTo>
                <a:lnTo>
                  <a:pt x="2072949" y="55637"/>
                </a:lnTo>
                <a:lnTo>
                  <a:pt x="1963765" y="36094"/>
                </a:lnTo>
                <a:lnTo>
                  <a:pt x="1850695" y="20576"/>
                </a:lnTo>
                <a:lnTo>
                  <a:pt x="1734121" y="9266"/>
                </a:lnTo>
                <a:lnTo>
                  <a:pt x="1614427" y="2347"/>
                </a:lnTo>
                <a:lnTo>
                  <a:pt x="149199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8597" y="5199588"/>
            <a:ext cx="2992304" cy="1421059"/>
          </a:xfrm>
          <a:custGeom>
            <a:avLst/>
            <a:gdLst/>
            <a:ahLst/>
            <a:cxnLst/>
            <a:rect l="l" t="t" r="r" b="b"/>
            <a:pathLst>
              <a:path w="2983992" h="1415796">
                <a:moveTo>
                  <a:pt x="1491996" y="0"/>
                </a:moveTo>
                <a:lnTo>
                  <a:pt x="1369667" y="2347"/>
                </a:lnTo>
                <a:lnTo>
                  <a:pt x="1250055" y="9266"/>
                </a:lnTo>
                <a:lnTo>
                  <a:pt x="1133544" y="20576"/>
                </a:lnTo>
                <a:lnTo>
                  <a:pt x="1020519" y="36094"/>
                </a:lnTo>
                <a:lnTo>
                  <a:pt x="911363" y="55637"/>
                </a:lnTo>
                <a:lnTo>
                  <a:pt x="806463" y="79024"/>
                </a:lnTo>
                <a:lnTo>
                  <a:pt x="706202" y="106072"/>
                </a:lnTo>
                <a:lnTo>
                  <a:pt x="610965" y="136599"/>
                </a:lnTo>
                <a:lnTo>
                  <a:pt x="521137" y="170422"/>
                </a:lnTo>
                <a:lnTo>
                  <a:pt x="437102" y="207359"/>
                </a:lnTo>
                <a:lnTo>
                  <a:pt x="359245" y="247228"/>
                </a:lnTo>
                <a:lnTo>
                  <a:pt x="287950" y="289846"/>
                </a:lnTo>
                <a:lnTo>
                  <a:pt x="223603" y="335032"/>
                </a:lnTo>
                <a:lnTo>
                  <a:pt x="166587" y="382602"/>
                </a:lnTo>
                <a:lnTo>
                  <a:pt x="117288" y="432375"/>
                </a:lnTo>
                <a:lnTo>
                  <a:pt x="76090" y="484168"/>
                </a:lnTo>
                <a:lnTo>
                  <a:pt x="43377" y="537799"/>
                </a:lnTo>
                <a:lnTo>
                  <a:pt x="19535" y="593086"/>
                </a:lnTo>
                <a:lnTo>
                  <a:pt x="4947" y="649846"/>
                </a:lnTo>
                <a:lnTo>
                  <a:pt x="0" y="707898"/>
                </a:lnTo>
                <a:lnTo>
                  <a:pt x="4947" y="765949"/>
                </a:lnTo>
                <a:lnTo>
                  <a:pt x="19535" y="822709"/>
                </a:lnTo>
                <a:lnTo>
                  <a:pt x="43377" y="877996"/>
                </a:lnTo>
                <a:lnTo>
                  <a:pt x="76090" y="931627"/>
                </a:lnTo>
                <a:lnTo>
                  <a:pt x="117288" y="983420"/>
                </a:lnTo>
                <a:lnTo>
                  <a:pt x="166587" y="1033193"/>
                </a:lnTo>
                <a:lnTo>
                  <a:pt x="223603" y="1080763"/>
                </a:lnTo>
                <a:lnTo>
                  <a:pt x="287950" y="1125949"/>
                </a:lnTo>
                <a:lnTo>
                  <a:pt x="359245" y="1168567"/>
                </a:lnTo>
                <a:lnTo>
                  <a:pt x="437102" y="1208436"/>
                </a:lnTo>
                <a:lnTo>
                  <a:pt x="521137" y="1245373"/>
                </a:lnTo>
                <a:lnTo>
                  <a:pt x="610965" y="1279196"/>
                </a:lnTo>
                <a:lnTo>
                  <a:pt x="706202" y="1309723"/>
                </a:lnTo>
                <a:lnTo>
                  <a:pt x="806463" y="1336771"/>
                </a:lnTo>
                <a:lnTo>
                  <a:pt x="911363" y="1360158"/>
                </a:lnTo>
                <a:lnTo>
                  <a:pt x="1020519" y="1379701"/>
                </a:lnTo>
                <a:lnTo>
                  <a:pt x="1133544" y="1395219"/>
                </a:lnTo>
                <a:lnTo>
                  <a:pt x="1250055" y="1406529"/>
                </a:lnTo>
                <a:lnTo>
                  <a:pt x="1369667" y="1413448"/>
                </a:lnTo>
                <a:lnTo>
                  <a:pt x="1491996" y="1415796"/>
                </a:lnTo>
                <a:lnTo>
                  <a:pt x="1614427" y="1413448"/>
                </a:lnTo>
                <a:lnTo>
                  <a:pt x="1734121" y="1406529"/>
                </a:lnTo>
                <a:lnTo>
                  <a:pt x="1850695" y="1395219"/>
                </a:lnTo>
                <a:lnTo>
                  <a:pt x="1963765" y="1379701"/>
                </a:lnTo>
                <a:lnTo>
                  <a:pt x="2072949" y="1360158"/>
                </a:lnTo>
                <a:lnTo>
                  <a:pt x="2177864" y="1336771"/>
                </a:lnTo>
                <a:lnTo>
                  <a:pt x="2278127" y="1309723"/>
                </a:lnTo>
                <a:lnTo>
                  <a:pt x="2373355" y="1279196"/>
                </a:lnTo>
                <a:lnTo>
                  <a:pt x="2463165" y="1245373"/>
                </a:lnTo>
                <a:lnTo>
                  <a:pt x="2547175" y="1208436"/>
                </a:lnTo>
                <a:lnTo>
                  <a:pt x="2625001" y="1168567"/>
                </a:lnTo>
                <a:lnTo>
                  <a:pt x="2696260" y="1125949"/>
                </a:lnTo>
                <a:lnTo>
                  <a:pt x="2760570" y="1080763"/>
                </a:lnTo>
                <a:lnTo>
                  <a:pt x="2817548" y="1033193"/>
                </a:lnTo>
                <a:lnTo>
                  <a:pt x="2866810" y="983420"/>
                </a:lnTo>
                <a:lnTo>
                  <a:pt x="2907974" y="931627"/>
                </a:lnTo>
                <a:lnTo>
                  <a:pt x="2940658" y="877996"/>
                </a:lnTo>
                <a:lnTo>
                  <a:pt x="2964477" y="822709"/>
                </a:lnTo>
                <a:lnTo>
                  <a:pt x="2979049" y="765949"/>
                </a:lnTo>
                <a:lnTo>
                  <a:pt x="2983992" y="707898"/>
                </a:lnTo>
                <a:lnTo>
                  <a:pt x="2979049" y="649846"/>
                </a:lnTo>
                <a:lnTo>
                  <a:pt x="2964477" y="593086"/>
                </a:lnTo>
                <a:lnTo>
                  <a:pt x="2940658" y="537799"/>
                </a:lnTo>
                <a:lnTo>
                  <a:pt x="2907974" y="484168"/>
                </a:lnTo>
                <a:lnTo>
                  <a:pt x="2866810" y="432375"/>
                </a:lnTo>
                <a:lnTo>
                  <a:pt x="2817548" y="382602"/>
                </a:lnTo>
                <a:lnTo>
                  <a:pt x="2760570" y="335032"/>
                </a:lnTo>
                <a:lnTo>
                  <a:pt x="2696260" y="289846"/>
                </a:lnTo>
                <a:lnTo>
                  <a:pt x="2625001" y="247228"/>
                </a:lnTo>
                <a:lnTo>
                  <a:pt x="2547175" y="207359"/>
                </a:lnTo>
                <a:lnTo>
                  <a:pt x="2463165" y="170422"/>
                </a:lnTo>
                <a:lnTo>
                  <a:pt x="2373355" y="136599"/>
                </a:lnTo>
                <a:lnTo>
                  <a:pt x="2278127" y="106072"/>
                </a:lnTo>
                <a:lnTo>
                  <a:pt x="2177864" y="79024"/>
                </a:lnTo>
                <a:lnTo>
                  <a:pt x="2072949" y="55637"/>
                </a:lnTo>
                <a:lnTo>
                  <a:pt x="1963765" y="36094"/>
                </a:lnTo>
                <a:lnTo>
                  <a:pt x="1850695" y="20576"/>
                </a:lnTo>
                <a:lnTo>
                  <a:pt x="1734121" y="9266"/>
                </a:lnTo>
                <a:lnTo>
                  <a:pt x="1614427" y="2347"/>
                </a:lnTo>
                <a:lnTo>
                  <a:pt x="149199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7852" y="2422480"/>
            <a:ext cx="2992304" cy="1421058"/>
          </a:xfrm>
          <a:custGeom>
            <a:avLst/>
            <a:gdLst/>
            <a:ahLst/>
            <a:cxnLst/>
            <a:rect l="l" t="t" r="r" b="b"/>
            <a:pathLst>
              <a:path w="2983992" h="1415795">
                <a:moveTo>
                  <a:pt x="1491996" y="0"/>
                </a:moveTo>
                <a:lnTo>
                  <a:pt x="1369667" y="2347"/>
                </a:lnTo>
                <a:lnTo>
                  <a:pt x="1250055" y="9266"/>
                </a:lnTo>
                <a:lnTo>
                  <a:pt x="1133544" y="20576"/>
                </a:lnTo>
                <a:lnTo>
                  <a:pt x="1020519" y="36094"/>
                </a:lnTo>
                <a:lnTo>
                  <a:pt x="911363" y="55637"/>
                </a:lnTo>
                <a:lnTo>
                  <a:pt x="806463" y="79024"/>
                </a:lnTo>
                <a:lnTo>
                  <a:pt x="706202" y="106072"/>
                </a:lnTo>
                <a:lnTo>
                  <a:pt x="610965" y="136599"/>
                </a:lnTo>
                <a:lnTo>
                  <a:pt x="521137" y="170422"/>
                </a:lnTo>
                <a:lnTo>
                  <a:pt x="437102" y="207359"/>
                </a:lnTo>
                <a:lnTo>
                  <a:pt x="359245" y="247228"/>
                </a:lnTo>
                <a:lnTo>
                  <a:pt x="287950" y="289846"/>
                </a:lnTo>
                <a:lnTo>
                  <a:pt x="223603" y="335032"/>
                </a:lnTo>
                <a:lnTo>
                  <a:pt x="166587" y="382602"/>
                </a:lnTo>
                <a:lnTo>
                  <a:pt x="117288" y="432375"/>
                </a:lnTo>
                <a:lnTo>
                  <a:pt x="76090" y="484168"/>
                </a:lnTo>
                <a:lnTo>
                  <a:pt x="43377" y="537799"/>
                </a:lnTo>
                <a:lnTo>
                  <a:pt x="19535" y="593086"/>
                </a:lnTo>
                <a:lnTo>
                  <a:pt x="4947" y="649846"/>
                </a:lnTo>
                <a:lnTo>
                  <a:pt x="0" y="707897"/>
                </a:lnTo>
                <a:lnTo>
                  <a:pt x="4947" y="765949"/>
                </a:lnTo>
                <a:lnTo>
                  <a:pt x="19535" y="822709"/>
                </a:lnTo>
                <a:lnTo>
                  <a:pt x="43377" y="877996"/>
                </a:lnTo>
                <a:lnTo>
                  <a:pt x="76090" y="931627"/>
                </a:lnTo>
                <a:lnTo>
                  <a:pt x="117288" y="983420"/>
                </a:lnTo>
                <a:lnTo>
                  <a:pt x="166587" y="1033193"/>
                </a:lnTo>
                <a:lnTo>
                  <a:pt x="223603" y="1080763"/>
                </a:lnTo>
                <a:lnTo>
                  <a:pt x="287950" y="1125949"/>
                </a:lnTo>
                <a:lnTo>
                  <a:pt x="359245" y="1168567"/>
                </a:lnTo>
                <a:lnTo>
                  <a:pt x="437102" y="1208436"/>
                </a:lnTo>
                <a:lnTo>
                  <a:pt x="521137" y="1245373"/>
                </a:lnTo>
                <a:lnTo>
                  <a:pt x="610965" y="1279196"/>
                </a:lnTo>
                <a:lnTo>
                  <a:pt x="706202" y="1309723"/>
                </a:lnTo>
                <a:lnTo>
                  <a:pt x="806463" y="1336771"/>
                </a:lnTo>
                <a:lnTo>
                  <a:pt x="911363" y="1360158"/>
                </a:lnTo>
                <a:lnTo>
                  <a:pt x="1020519" y="1379701"/>
                </a:lnTo>
                <a:lnTo>
                  <a:pt x="1133544" y="1395219"/>
                </a:lnTo>
                <a:lnTo>
                  <a:pt x="1250055" y="1406529"/>
                </a:lnTo>
                <a:lnTo>
                  <a:pt x="1369667" y="1413448"/>
                </a:lnTo>
                <a:lnTo>
                  <a:pt x="1491996" y="1415795"/>
                </a:lnTo>
                <a:lnTo>
                  <a:pt x="1614427" y="1413448"/>
                </a:lnTo>
                <a:lnTo>
                  <a:pt x="1734121" y="1406529"/>
                </a:lnTo>
                <a:lnTo>
                  <a:pt x="1850695" y="1395219"/>
                </a:lnTo>
                <a:lnTo>
                  <a:pt x="1963765" y="1379701"/>
                </a:lnTo>
                <a:lnTo>
                  <a:pt x="2072949" y="1360158"/>
                </a:lnTo>
                <a:lnTo>
                  <a:pt x="2177864" y="1336771"/>
                </a:lnTo>
                <a:lnTo>
                  <a:pt x="2278127" y="1309723"/>
                </a:lnTo>
                <a:lnTo>
                  <a:pt x="2373355" y="1279196"/>
                </a:lnTo>
                <a:lnTo>
                  <a:pt x="2463165" y="1245373"/>
                </a:lnTo>
                <a:lnTo>
                  <a:pt x="2547175" y="1208436"/>
                </a:lnTo>
                <a:lnTo>
                  <a:pt x="2625001" y="1168567"/>
                </a:lnTo>
                <a:lnTo>
                  <a:pt x="2696260" y="1125949"/>
                </a:lnTo>
                <a:lnTo>
                  <a:pt x="2760570" y="1080763"/>
                </a:lnTo>
                <a:lnTo>
                  <a:pt x="2817548" y="1033193"/>
                </a:lnTo>
                <a:lnTo>
                  <a:pt x="2866810" y="983420"/>
                </a:lnTo>
                <a:lnTo>
                  <a:pt x="2907974" y="931627"/>
                </a:lnTo>
                <a:lnTo>
                  <a:pt x="2940658" y="877996"/>
                </a:lnTo>
                <a:lnTo>
                  <a:pt x="2964477" y="822709"/>
                </a:lnTo>
                <a:lnTo>
                  <a:pt x="2979049" y="765949"/>
                </a:lnTo>
                <a:lnTo>
                  <a:pt x="2983992" y="707897"/>
                </a:lnTo>
                <a:lnTo>
                  <a:pt x="2979049" y="649846"/>
                </a:lnTo>
                <a:lnTo>
                  <a:pt x="2964477" y="593086"/>
                </a:lnTo>
                <a:lnTo>
                  <a:pt x="2940658" y="537799"/>
                </a:lnTo>
                <a:lnTo>
                  <a:pt x="2907974" y="484168"/>
                </a:lnTo>
                <a:lnTo>
                  <a:pt x="2866810" y="432375"/>
                </a:lnTo>
                <a:lnTo>
                  <a:pt x="2817548" y="382602"/>
                </a:lnTo>
                <a:lnTo>
                  <a:pt x="2760570" y="335032"/>
                </a:lnTo>
                <a:lnTo>
                  <a:pt x="2696260" y="289846"/>
                </a:lnTo>
                <a:lnTo>
                  <a:pt x="2625001" y="247228"/>
                </a:lnTo>
                <a:lnTo>
                  <a:pt x="2547175" y="207359"/>
                </a:lnTo>
                <a:lnTo>
                  <a:pt x="2463165" y="170422"/>
                </a:lnTo>
                <a:lnTo>
                  <a:pt x="2373355" y="136599"/>
                </a:lnTo>
                <a:lnTo>
                  <a:pt x="2278127" y="106072"/>
                </a:lnTo>
                <a:lnTo>
                  <a:pt x="2177864" y="79024"/>
                </a:lnTo>
                <a:lnTo>
                  <a:pt x="2072949" y="55637"/>
                </a:lnTo>
                <a:lnTo>
                  <a:pt x="1963765" y="36094"/>
                </a:lnTo>
                <a:lnTo>
                  <a:pt x="1850695" y="20576"/>
                </a:lnTo>
                <a:lnTo>
                  <a:pt x="1734121" y="9266"/>
                </a:lnTo>
                <a:lnTo>
                  <a:pt x="1614427" y="2347"/>
                </a:lnTo>
                <a:lnTo>
                  <a:pt x="1491996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67852" y="2422480"/>
            <a:ext cx="2992304" cy="1421058"/>
          </a:xfrm>
          <a:custGeom>
            <a:avLst/>
            <a:gdLst/>
            <a:ahLst/>
            <a:cxnLst/>
            <a:rect l="l" t="t" r="r" b="b"/>
            <a:pathLst>
              <a:path w="2983992" h="1415795">
                <a:moveTo>
                  <a:pt x="1491996" y="0"/>
                </a:moveTo>
                <a:lnTo>
                  <a:pt x="1369667" y="2347"/>
                </a:lnTo>
                <a:lnTo>
                  <a:pt x="1250055" y="9266"/>
                </a:lnTo>
                <a:lnTo>
                  <a:pt x="1133544" y="20576"/>
                </a:lnTo>
                <a:lnTo>
                  <a:pt x="1020519" y="36094"/>
                </a:lnTo>
                <a:lnTo>
                  <a:pt x="911363" y="55637"/>
                </a:lnTo>
                <a:lnTo>
                  <a:pt x="806463" y="79024"/>
                </a:lnTo>
                <a:lnTo>
                  <a:pt x="706202" y="106072"/>
                </a:lnTo>
                <a:lnTo>
                  <a:pt x="610965" y="136599"/>
                </a:lnTo>
                <a:lnTo>
                  <a:pt x="521137" y="170422"/>
                </a:lnTo>
                <a:lnTo>
                  <a:pt x="437102" y="207359"/>
                </a:lnTo>
                <a:lnTo>
                  <a:pt x="359245" y="247228"/>
                </a:lnTo>
                <a:lnTo>
                  <a:pt x="287950" y="289846"/>
                </a:lnTo>
                <a:lnTo>
                  <a:pt x="223603" y="335032"/>
                </a:lnTo>
                <a:lnTo>
                  <a:pt x="166587" y="382602"/>
                </a:lnTo>
                <a:lnTo>
                  <a:pt x="117288" y="432375"/>
                </a:lnTo>
                <a:lnTo>
                  <a:pt x="76090" y="484168"/>
                </a:lnTo>
                <a:lnTo>
                  <a:pt x="43377" y="537799"/>
                </a:lnTo>
                <a:lnTo>
                  <a:pt x="19535" y="593086"/>
                </a:lnTo>
                <a:lnTo>
                  <a:pt x="4947" y="649846"/>
                </a:lnTo>
                <a:lnTo>
                  <a:pt x="0" y="707897"/>
                </a:lnTo>
                <a:lnTo>
                  <a:pt x="4947" y="765949"/>
                </a:lnTo>
                <a:lnTo>
                  <a:pt x="19535" y="822709"/>
                </a:lnTo>
                <a:lnTo>
                  <a:pt x="43377" y="877996"/>
                </a:lnTo>
                <a:lnTo>
                  <a:pt x="76090" y="931627"/>
                </a:lnTo>
                <a:lnTo>
                  <a:pt x="117288" y="983420"/>
                </a:lnTo>
                <a:lnTo>
                  <a:pt x="166587" y="1033193"/>
                </a:lnTo>
                <a:lnTo>
                  <a:pt x="223603" y="1080763"/>
                </a:lnTo>
                <a:lnTo>
                  <a:pt x="287950" y="1125949"/>
                </a:lnTo>
                <a:lnTo>
                  <a:pt x="359245" y="1168567"/>
                </a:lnTo>
                <a:lnTo>
                  <a:pt x="437102" y="1208436"/>
                </a:lnTo>
                <a:lnTo>
                  <a:pt x="521137" y="1245373"/>
                </a:lnTo>
                <a:lnTo>
                  <a:pt x="610965" y="1279196"/>
                </a:lnTo>
                <a:lnTo>
                  <a:pt x="706202" y="1309723"/>
                </a:lnTo>
                <a:lnTo>
                  <a:pt x="806463" y="1336771"/>
                </a:lnTo>
                <a:lnTo>
                  <a:pt x="911363" y="1360158"/>
                </a:lnTo>
                <a:lnTo>
                  <a:pt x="1020519" y="1379701"/>
                </a:lnTo>
                <a:lnTo>
                  <a:pt x="1133544" y="1395219"/>
                </a:lnTo>
                <a:lnTo>
                  <a:pt x="1250055" y="1406529"/>
                </a:lnTo>
                <a:lnTo>
                  <a:pt x="1369667" y="1413448"/>
                </a:lnTo>
                <a:lnTo>
                  <a:pt x="1491996" y="1415795"/>
                </a:lnTo>
                <a:lnTo>
                  <a:pt x="1614427" y="1413448"/>
                </a:lnTo>
                <a:lnTo>
                  <a:pt x="1734121" y="1406529"/>
                </a:lnTo>
                <a:lnTo>
                  <a:pt x="1850695" y="1395219"/>
                </a:lnTo>
                <a:lnTo>
                  <a:pt x="1963765" y="1379701"/>
                </a:lnTo>
                <a:lnTo>
                  <a:pt x="2072949" y="1360158"/>
                </a:lnTo>
                <a:lnTo>
                  <a:pt x="2177864" y="1336771"/>
                </a:lnTo>
                <a:lnTo>
                  <a:pt x="2278127" y="1309723"/>
                </a:lnTo>
                <a:lnTo>
                  <a:pt x="2373355" y="1279196"/>
                </a:lnTo>
                <a:lnTo>
                  <a:pt x="2463165" y="1245373"/>
                </a:lnTo>
                <a:lnTo>
                  <a:pt x="2547175" y="1208436"/>
                </a:lnTo>
                <a:lnTo>
                  <a:pt x="2625001" y="1168567"/>
                </a:lnTo>
                <a:lnTo>
                  <a:pt x="2696260" y="1125949"/>
                </a:lnTo>
                <a:lnTo>
                  <a:pt x="2760570" y="1080763"/>
                </a:lnTo>
                <a:lnTo>
                  <a:pt x="2817548" y="1033193"/>
                </a:lnTo>
                <a:lnTo>
                  <a:pt x="2866810" y="983420"/>
                </a:lnTo>
                <a:lnTo>
                  <a:pt x="2907974" y="931627"/>
                </a:lnTo>
                <a:lnTo>
                  <a:pt x="2940658" y="877996"/>
                </a:lnTo>
                <a:lnTo>
                  <a:pt x="2964477" y="822709"/>
                </a:lnTo>
                <a:lnTo>
                  <a:pt x="2979049" y="765949"/>
                </a:lnTo>
                <a:lnTo>
                  <a:pt x="2983992" y="707897"/>
                </a:lnTo>
                <a:lnTo>
                  <a:pt x="2979049" y="649846"/>
                </a:lnTo>
                <a:lnTo>
                  <a:pt x="2964477" y="593086"/>
                </a:lnTo>
                <a:lnTo>
                  <a:pt x="2940658" y="537799"/>
                </a:lnTo>
                <a:lnTo>
                  <a:pt x="2907974" y="484168"/>
                </a:lnTo>
                <a:lnTo>
                  <a:pt x="2866810" y="432375"/>
                </a:lnTo>
                <a:lnTo>
                  <a:pt x="2817548" y="382602"/>
                </a:lnTo>
                <a:lnTo>
                  <a:pt x="2760570" y="335032"/>
                </a:lnTo>
                <a:lnTo>
                  <a:pt x="2696260" y="289846"/>
                </a:lnTo>
                <a:lnTo>
                  <a:pt x="2625001" y="247228"/>
                </a:lnTo>
                <a:lnTo>
                  <a:pt x="2547175" y="207359"/>
                </a:lnTo>
                <a:lnTo>
                  <a:pt x="2463165" y="170422"/>
                </a:lnTo>
                <a:lnTo>
                  <a:pt x="2373355" y="136599"/>
                </a:lnTo>
                <a:lnTo>
                  <a:pt x="2278127" y="106072"/>
                </a:lnTo>
                <a:lnTo>
                  <a:pt x="2177864" y="79024"/>
                </a:lnTo>
                <a:lnTo>
                  <a:pt x="2072949" y="55637"/>
                </a:lnTo>
                <a:lnTo>
                  <a:pt x="1963765" y="36094"/>
                </a:lnTo>
                <a:lnTo>
                  <a:pt x="1850695" y="20576"/>
                </a:lnTo>
                <a:lnTo>
                  <a:pt x="1734121" y="9266"/>
                </a:lnTo>
                <a:lnTo>
                  <a:pt x="1614427" y="2347"/>
                </a:lnTo>
                <a:lnTo>
                  <a:pt x="149199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72791" y="1629347"/>
            <a:ext cx="2993068" cy="1419530"/>
          </a:xfrm>
          <a:custGeom>
            <a:avLst/>
            <a:gdLst/>
            <a:ahLst/>
            <a:cxnLst/>
            <a:rect l="l" t="t" r="r" b="b"/>
            <a:pathLst>
              <a:path w="2984754" h="1414272">
                <a:moveTo>
                  <a:pt x="1491996" y="0"/>
                </a:moveTo>
                <a:lnTo>
                  <a:pt x="1369667" y="2341"/>
                </a:lnTo>
                <a:lnTo>
                  <a:pt x="1250055" y="9245"/>
                </a:lnTo>
                <a:lnTo>
                  <a:pt x="1133544" y="20530"/>
                </a:lnTo>
                <a:lnTo>
                  <a:pt x="1020519" y="36015"/>
                </a:lnTo>
                <a:lnTo>
                  <a:pt x="911363" y="55518"/>
                </a:lnTo>
                <a:lnTo>
                  <a:pt x="806463" y="78860"/>
                </a:lnTo>
                <a:lnTo>
                  <a:pt x="706202" y="105857"/>
                </a:lnTo>
                <a:lnTo>
                  <a:pt x="610965" y="136330"/>
                </a:lnTo>
                <a:lnTo>
                  <a:pt x="521137" y="170098"/>
                </a:lnTo>
                <a:lnTo>
                  <a:pt x="437102" y="206978"/>
                </a:lnTo>
                <a:lnTo>
                  <a:pt x="359245" y="246790"/>
                </a:lnTo>
                <a:lnTo>
                  <a:pt x="287950" y="289352"/>
                </a:lnTo>
                <a:lnTo>
                  <a:pt x="223603" y="334484"/>
                </a:lnTo>
                <a:lnTo>
                  <a:pt x="166587" y="382005"/>
                </a:lnTo>
                <a:lnTo>
                  <a:pt x="117288" y="431732"/>
                </a:lnTo>
                <a:lnTo>
                  <a:pt x="76090" y="483485"/>
                </a:lnTo>
                <a:lnTo>
                  <a:pt x="43377" y="537084"/>
                </a:lnTo>
                <a:lnTo>
                  <a:pt x="19535" y="592346"/>
                </a:lnTo>
                <a:lnTo>
                  <a:pt x="4947" y="649090"/>
                </a:lnTo>
                <a:lnTo>
                  <a:pt x="0" y="707136"/>
                </a:lnTo>
                <a:lnTo>
                  <a:pt x="4947" y="765078"/>
                </a:lnTo>
                <a:lnTo>
                  <a:pt x="19535" y="821740"/>
                </a:lnTo>
                <a:lnTo>
                  <a:pt x="43377" y="876940"/>
                </a:lnTo>
                <a:lnTo>
                  <a:pt x="76090" y="930493"/>
                </a:lnTo>
                <a:lnTo>
                  <a:pt x="117288" y="982218"/>
                </a:lnTo>
                <a:lnTo>
                  <a:pt x="166587" y="1031930"/>
                </a:lnTo>
                <a:lnTo>
                  <a:pt x="223603" y="1079449"/>
                </a:lnTo>
                <a:lnTo>
                  <a:pt x="287950" y="1124590"/>
                </a:lnTo>
                <a:lnTo>
                  <a:pt x="359245" y="1167170"/>
                </a:lnTo>
                <a:lnTo>
                  <a:pt x="437102" y="1207008"/>
                </a:lnTo>
                <a:lnTo>
                  <a:pt x="521137" y="1243919"/>
                </a:lnTo>
                <a:lnTo>
                  <a:pt x="610965" y="1277721"/>
                </a:lnTo>
                <a:lnTo>
                  <a:pt x="706202" y="1308232"/>
                </a:lnTo>
                <a:lnTo>
                  <a:pt x="806463" y="1335267"/>
                </a:lnTo>
                <a:lnTo>
                  <a:pt x="911363" y="1358646"/>
                </a:lnTo>
                <a:lnTo>
                  <a:pt x="1020519" y="1378183"/>
                </a:lnTo>
                <a:lnTo>
                  <a:pt x="1133544" y="1393698"/>
                </a:lnTo>
                <a:lnTo>
                  <a:pt x="1250055" y="1405006"/>
                </a:lnTo>
                <a:lnTo>
                  <a:pt x="1369667" y="1411925"/>
                </a:lnTo>
                <a:lnTo>
                  <a:pt x="1491996" y="1414272"/>
                </a:lnTo>
                <a:lnTo>
                  <a:pt x="1614433" y="1411925"/>
                </a:lnTo>
                <a:lnTo>
                  <a:pt x="1734142" y="1405006"/>
                </a:lnTo>
                <a:lnTo>
                  <a:pt x="1850741" y="1393698"/>
                </a:lnTo>
                <a:lnTo>
                  <a:pt x="1963844" y="1378183"/>
                </a:lnTo>
                <a:lnTo>
                  <a:pt x="2073068" y="1358646"/>
                </a:lnTo>
                <a:lnTo>
                  <a:pt x="2178029" y="1335267"/>
                </a:lnTo>
                <a:lnTo>
                  <a:pt x="2278342" y="1308232"/>
                </a:lnTo>
                <a:lnTo>
                  <a:pt x="2373623" y="1277721"/>
                </a:lnTo>
                <a:lnTo>
                  <a:pt x="2463489" y="1243919"/>
                </a:lnTo>
                <a:lnTo>
                  <a:pt x="2547556" y="1207007"/>
                </a:lnTo>
                <a:lnTo>
                  <a:pt x="2625439" y="1167170"/>
                </a:lnTo>
                <a:lnTo>
                  <a:pt x="2696754" y="1124590"/>
                </a:lnTo>
                <a:lnTo>
                  <a:pt x="2761118" y="1079449"/>
                </a:lnTo>
                <a:lnTo>
                  <a:pt x="2818145" y="1031930"/>
                </a:lnTo>
                <a:lnTo>
                  <a:pt x="2867453" y="982218"/>
                </a:lnTo>
                <a:lnTo>
                  <a:pt x="2908657" y="930493"/>
                </a:lnTo>
                <a:lnTo>
                  <a:pt x="2941373" y="876940"/>
                </a:lnTo>
                <a:lnTo>
                  <a:pt x="2965217" y="821740"/>
                </a:lnTo>
                <a:lnTo>
                  <a:pt x="2979805" y="765078"/>
                </a:lnTo>
                <a:lnTo>
                  <a:pt x="2984754" y="707136"/>
                </a:lnTo>
                <a:lnTo>
                  <a:pt x="2979805" y="649090"/>
                </a:lnTo>
                <a:lnTo>
                  <a:pt x="2965217" y="592346"/>
                </a:lnTo>
                <a:lnTo>
                  <a:pt x="2941373" y="537084"/>
                </a:lnTo>
                <a:lnTo>
                  <a:pt x="2908657" y="483485"/>
                </a:lnTo>
                <a:lnTo>
                  <a:pt x="2867453" y="431732"/>
                </a:lnTo>
                <a:lnTo>
                  <a:pt x="2818145" y="382005"/>
                </a:lnTo>
                <a:lnTo>
                  <a:pt x="2761118" y="334484"/>
                </a:lnTo>
                <a:lnTo>
                  <a:pt x="2696754" y="289352"/>
                </a:lnTo>
                <a:lnTo>
                  <a:pt x="2625439" y="246790"/>
                </a:lnTo>
                <a:lnTo>
                  <a:pt x="2547556" y="206978"/>
                </a:lnTo>
                <a:lnTo>
                  <a:pt x="2463489" y="170098"/>
                </a:lnTo>
                <a:lnTo>
                  <a:pt x="2373623" y="136330"/>
                </a:lnTo>
                <a:lnTo>
                  <a:pt x="2278342" y="105857"/>
                </a:lnTo>
                <a:lnTo>
                  <a:pt x="2178029" y="78860"/>
                </a:lnTo>
                <a:lnTo>
                  <a:pt x="2073068" y="55518"/>
                </a:lnTo>
                <a:lnTo>
                  <a:pt x="1963844" y="36015"/>
                </a:lnTo>
                <a:lnTo>
                  <a:pt x="1850741" y="20530"/>
                </a:lnTo>
                <a:lnTo>
                  <a:pt x="1734142" y="9245"/>
                </a:lnTo>
                <a:lnTo>
                  <a:pt x="1614433" y="2341"/>
                </a:lnTo>
                <a:lnTo>
                  <a:pt x="149199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244718" y="3240087"/>
            <a:ext cx="1214955" cy="969807"/>
          </a:xfrm>
          <a:custGeom>
            <a:avLst/>
            <a:gdLst/>
            <a:ahLst/>
            <a:cxnLst/>
            <a:rect l="l" t="t" r="r" b="b"/>
            <a:pathLst>
              <a:path w="1211580" h="966215">
                <a:moveTo>
                  <a:pt x="0" y="0"/>
                </a:moveTo>
                <a:lnTo>
                  <a:pt x="1211580" y="966215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22658" y="4194598"/>
            <a:ext cx="1176749" cy="281457"/>
          </a:xfrm>
          <a:custGeom>
            <a:avLst/>
            <a:gdLst/>
            <a:ahLst/>
            <a:cxnLst/>
            <a:rect l="l" t="t" r="r" b="b"/>
            <a:pathLst>
              <a:path w="1173480" h="280415">
                <a:moveTo>
                  <a:pt x="0" y="280415"/>
                </a:moveTo>
                <a:lnTo>
                  <a:pt x="117348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63958" y="5285249"/>
            <a:ext cx="2994595" cy="14210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164723" y="5286013"/>
            <a:ext cx="2993067" cy="1419530"/>
          </a:xfrm>
          <a:custGeom>
            <a:avLst/>
            <a:gdLst/>
            <a:ahLst/>
            <a:cxnLst/>
            <a:rect l="l" t="t" r="r" b="b"/>
            <a:pathLst>
              <a:path w="2984753" h="1414272">
                <a:moveTo>
                  <a:pt x="1491995" y="0"/>
                </a:moveTo>
                <a:lnTo>
                  <a:pt x="1369667" y="2341"/>
                </a:lnTo>
                <a:lnTo>
                  <a:pt x="1250055" y="9245"/>
                </a:lnTo>
                <a:lnTo>
                  <a:pt x="1133544" y="20530"/>
                </a:lnTo>
                <a:lnTo>
                  <a:pt x="1020519" y="36015"/>
                </a:lnTo>
                <a:lnTo>
                  <a:pt x="911363" y="55518"/>
                </a:lnTo>
                <a:lnTo>
                  <a:pt x="806463" y="78860"/>
                </a:lnTo>
                <a:lnTo>
                  <a:pt x="706202" y="105857"/>
                </a:lnTo>
                <a:lnTo>
                  <a:pt x="610965" y="136330"/>
                </a:lnTo>
                <a:lnTo>
                  <a:pt x="521137" y="170098"/>
                </a:lnTo>
                <a:lnTo>
                  <a:pt x="437102" y="206978"/>
                </a:lnTo>
                <a:lnTo>
                  <a:pt x="359245" y="246790"/>
                </a:lnTo>
                <a:lnTo>
                  <a:pt x="287950" y="289352"/>
                </a:lnTo>
                <a:lnTo>
                  <a:pt x="223603" y="334484"/>
                </a:lnTo>
                <a:lnTo>
                  <a:pt x="166587" y="382005"/>
                </a:lnTo>
                <a:lnTo>
                  <a:pt x="117288" y="431732"/>
                </a:lnTo>
                <a:lnTo>
                  <a:pt x="76090" y="483485"/>
                </a:lnTo>
                <a:lnTo>
                  <a:pt x="43377" y="537084"/>
                </a:lnTo>
                <a:lnTo>
                  <a:pt x="19535" y="592346"/>
                </a:lnTo>
                <a:lnTo>
                  <a:pt x="4947" y="649090"/>
                </a:lnTo>
                <a:lnTo>
                  <a:pt x="0" y="707136"/>
                </a:lnTo>
                <a:lnTo>
                  <a:pt x="4947" y="765078"/>
                </a:lnTo>
                <a:lnTo>
                  <a:pt x="19535" y="821740"/>
                </a:lnTo>
                <a:lnTo>
                  <a:pt x="43377" y="876940"/>
                </a:lnTo>
                <a:lnTo>
                  <a:pt x="76090" y="930493"/>
                </a:lnTo>
                <a:lnTo>
                  <a:pt x="117288" y="982218"/>
                </a:lnTo>
                <a:lnTo>
                  <a:pt x="166587" y="1031930"/>
                </a:lnTo>
                <a:lnTo>
                  <a:pt x="223603" y="1079449"/>
                </a:lnTo>
                <a:lnTo>
                  <a:pt x="287950" y="1124590"/>
                </a:lnTo>
                <a:lnTo>
                  <a:pt x="359245" y="1167170"/>
                </a:lnTo>
                <a:lnTo>
                  <a:pt x="437102" y="1207007"/>
                </a:lnTo>
                <a:lnTo>
                  <a:pt x="521137" y="1243919"/>
                </a:lnTo>
                <a:lnTo>
                  <a:pt x="610965" y="1277721"/>
                </a:lnTo>
                <a:lnTo>
                  <a:pt x="706202" y="1308232"/>
                </a:lnTo>
                <a:lnTo>
                  <a:pt x="806463" y="1335267"/>
                </a:lnTo>
                <a:lnTo>
                  <a:pt x="911363" y="1358646"/>
                </a:lnTo>
                <a:lnTo>
                  <a:pt x="1020519" y="1378183"/>
                </a:lnTo>
                <a:lnTo>
                  <a:pt x="1133544" y="1393698"/>
                </a:lnTo>
                <a:lnTo>
                  <a:pt x="1250055" y="1405006"/>
                </a:lnTo>
                <a:lnTo>
                  <a:pt x="1369667" y="1411925"/>
                </a:lnTo>
                <a:lnTo>
                  <a:pt x="1491996" y="1414272"/>
                </a:lnTo>
                <a:lnTo>
                  <a:pt x="1614433" y="1411925"/>
                </a:lnTo>
                <a:lnTo>
                  <a:pt x="1734142" y="1405006"/>
                </a:lnTo>
                <a:lnTo>
                  <a:pt x="1850741" y="1393698"/>
                </a:lnTo>
                <a:lnTo>
                  <a:pt x="1963844" y="1378183"/>
                </a:lnTo>
                <a:lnTo>
                  <a:pt x="2073068" y="1358646"/>
                </a:lnTo>
                <a:lnTo>
                  <a:pt x="2178029" y="1335267"/>
                </a:lnTo>
                <a:lnTo>
                  <a:pt x="2278342" y="1308232"/>
                </a:lnTo>
                <a:lnTo>
                  <a:pt x="2373623" y="1277721"/>
                </a:lnTo>
                <a:lnTo>
                  <a:pt x="2463489" y="1243919"/>
                </a:lnTo>
                <a:lnTo>
                  <a:pt x="2547556" y="1207007"/>
                </a:lnTo>
                <a:lnTo>
                  <a:pt x="2625439" y="1167170"/>
                </a:lnTo>
                <a:lnTo>
                  <a:pt x="2696754" y="1124590"/>
                </a:lnTo>
                <a:lnTo>
                  <a:pt x="2761118" y="1079449"/>
                </a:lnTo>
                <a:lnTo>
                  <a:pt x="2818145" y="1031930"/>
                </a:lnTo>
                <a:lnTo>
                  <a:pt x="2867453" y="982218"/>
                </a:lnTo>
                <a:lnTo>
                  <a:pt x="2908657" y="930493"/>
                </a:lnTo>
                <a:lnTo>
                  <a:pt x="2941373" y="876940"/>
                </a:lnTo>
                <a:lnTo>
                  <a:pt x="2965217" y="821740"/>
                </a:lnTo>
                <a:lnTo>
                  <a:pt x="2979805" y="765078"/>
                </a:lnTo>
                <a:lnTo>
                  <a:pt x="2984753" y="707136"/>
                </a:lnTo>
                <a:lnTo>
                  <a:pt x="2979805" y="649090"/>
                </a:lnTo>
                <a:lnTo>
                  <a:pt x="2965217" y="592346"/>
                </a:lnTo>
                <a:lnTo>
                  <a:pt x="2941373" y="537084"/>
                </a:lnTo>
                <a:lnTo>
                  <a:pt x="2908657" y="483485"/>
                </a:lnTo>
                <a:lnTo>
                  <a:pt x="2867453" y="431732"/>
                </a:lnTo>
                <a:lnTo>
                  <a:pt x="2818145" y="382005"/>
                </a:lnTo>
                <a:lnTo>
                  <a:pt x="2761118" y="334484"/>
                </a:lnTo>
                <a:lnTo>
                  <a:pt x="2696754" y="289352"/>
                </a:lnTo>
                <a:lnTo>
                  <a:pt x="2625439" y="246790"/>
                </a:lnTo>
                <a:lnTo>
                  <a:pt x="2547556" y="206978"/>
                </a:lnTo>
                <a:lnTo>
                  <a:pt x="2463489" y="170098"/>
                </a:lnTo>
                <a:lnTo>
                  <a:pt x="2373623" y="136330"/>
                </a:lnTo>
                <a:lnTo>
                  <a:pt x="2278342" y="105857"/>
                </a:lnTo>
                <a:lnTo>
                  <a:pt x="2178029" y="78860"/>
                </a:lnTo>
                <a:lnTo>
                  <a:pt x="2073068" y="55518"/>
                </a:lnTo>
                <a:lnTo>
                  <a:pt x="1963844" y="36015"/>
                </a:lnTo>
                <a:lnTo>
                  <a:pt x="1850741" y="20530"/>
                </a:lnTo>
                <a:lnTo>
                  <a:pt x="1734142" y="9245"/>
                </a:lnTo>
                <a:lnTo>
                  <a:pt x="1614433" y="2341"/>
                </a:lnTo>
                <a:lnTo>
                  <a:pt x="149199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43599" y="4118879"/>
            <a:ext cx="2993832" cy="14225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44364" y="4119643"/>
            <a:ext cx="2992304" cy="1421059"/>
          </a:xfrm>
          <a:custGeom>
            <a:avLst/>
            <a:gdLst/>
            <a:ahLst/>
            <a:cxnLst/>
            <a:rect l="l" t="t" r="r" b="b"/>
            <a:pathLst>
              <a:path w="2983992" h="1415796">
                <a:moveTo>
                  <a:pt x="1491996" y="0"/>
                </a:moveTo>
                <a:lnTo>
                  <a:pt x="1369667" y="2347"/>
                </a:lnTo>
                <a:lnTo>
                  <a:pt x="1250055" y="9266"/>
                </a:lnTo>
                <a:lnTo>
                  <a:pt x="1133544" y="20576"/>
                </a:lnTo>
                <a:lnTo>
                  <a:pt x="1020519" y="36094"/>
                </a:lnTo>
                <a:lnTo>
                  <a:pt x="911363" y="55637"/>
                </a:lnTo>
                <a:lnTo>
                  <a:pt x="806463" y="79024"/>
                </a:lnTo>
                <a:lnTo>
                  <a:pt x="706202" y="106072"/>
                </a:lnTo>
                <a:lnTo>
                  <a:pt x="610965" y="136599"/>
                </a:lnTo>
                <a:lnTo>
                  <a:pt x="521137" y="170422"/>
                </a:lnTo>
                <a:lnTo>
                  <a:pt x="437102" y="207359"/>
                </a:lnTo>
                <a:lnTo>
                  <a:pt x="359245" y="247228"/>
                </a:lnTo>
                <a:lnTo>
                  <a:pt x="287950" y="289846"/>
                </a:lnTo>
                <a:lnTo>
                  <a:pt x="223603" y="335032"/>
                </a:lnTo>
                <a:lnTo>
                  <a:pt x="166587" y="382602"/>
                </a:lnTo>
                <a:lnTo>
                  <a:pt x="117288" y="432375"/>
                </a:lnTo>
                <a:lnTo>
                  <a:pt x="76090" y="484168"/>
                </a:lnTo>
                <a:lnTo>
                  <a:pt x="43377" y="537799"/>
                </a:lnTo>
                <a:lnTo>
                  <a:pt x="19535" y="593086"/>
                </a:lnTo>
                <a:lnTo>
                  <a:pt x="4947" y="649846"/>
                </a:lnTo>
                <a:lnTo>
                  <a:pt x="0" y="707898"/>
                </a:lnTo>
                <a:lnTo>
                  <a:pt x="4947" y="765949"/>
                </a:lnTo>
                <a:lnTo>
                  <a:pt x="19535" y="822709"/>
                </a:lnTo>
                <a:lnTo>
                  <a:pt x="43377" y="877996"/>
                </a:lnTo>
                <a:lnTo>
                  <a:pt x="76090" y="931627"/>
                </a:lnTo>
                <a:lnTo>
                  <a:pt x="117288" y="983420"/>
                </a:lnTo>
                <a:lnTo>
                  <a:pt x="166587" y="1033193"/>
                </a:lnTo>
                <a:lnTo>
                  <a:pt x="223603" y="1080763"/>
                </a:lnTo>
                <a:lnTo>
                  <a:pt x="287950" y="1125949"/>
                </a:lnTo>
                <a:lnTo>
                  <a:pt x="359245" y="1168567"/>
                </a:lnTo>
                <a:lnTo>
                  <a:pt x="437102" y="1208436"/>
                </a:lnTo>
                <a:lnTo>
                  <a:pt x="521137" y="1245373"/>
                </a:lnTo>
                <a:lnTo>
                  <a:pt x="610965" y="1279196"/>
                </a:lnTo>
                <a:lnTo>
                  <a:pt x="706202" y="1309723"/>
                </a:lnTo>
                <a:lnTo>
                  <a:pt x="806463" y="1336771"/>
                </a:lnTo>
                <a:lnTo>
                  <a:pt x="911363" y="1360158"/>
                </a:lnTo>
                <a:lnTo>
                  <a:pt x="1020519" y="1379701"/>
                </a:lnTo>
                <a:lnTo>
                  <a:pt x="1133544" y="1395219"/>
                </a:lnTo>
                <a:lnTo>
                  <a:pt x="1250055" y="1406529"/>
                </a:lnTo>
                <a:lnTo>
                  <a:pt x="1369667" y="1413448"/>
                </a:lnTo>
                <a:lnTo>
                  <a:pt x="1491996" y="1415796"/>
                </a:lnTo>
                <a:lnTo>
                  <a:pt x="1614427" y="1413448"/>
                </a:lnTo>
                <a:lnTo>
                  <a:pt x="1734121" y="1406529"/>
                </a:lnTo>
                <a:lnTo>
                  <a:pt x="1850695" y="1395219"/>
                </a:lnTo>
                <a:lnTo>
                  <a:pt x="1963765" y="1379701"/>
                </a:lnTo>
                <a:lnTo>
                  <a:pt x="2072949" y="1360158"/>
                </a:lnTo>
                <a:lnTo>
                  <a:pt x="2177864" y="1336771"/>
                </a:lnTo>
                <a:lnTo>
                  <a:pt x="2278127" y="1309723"/>
                </a:lnTo>
                <a:lnTo>
                  <a:pt x="2373355" y="1279196"/>
                </a:lnTo>
                <a:lnTo>
                  <a:pt x="2463165" y="1245373"/>
                </a:lnTo>
                <a:lnTo>
                  <a:pt x="2547175" y="1208436"/>
                </a:lnTo>
                <a:lnTo>
                  <a:pt x="2625001" y="1168567"/>
                </a:lnTo>
                <a:lnTo>
                  <a:pt x="2696260" y="1125949"/>
                </a:lnTo>
                <a:lnTo>
                  <a:pt x="2760570" y="1080763"/>
                </a:lnTo>
                <a:lnTo>
                  <a:pt x="2817548" y="1033193"/>
                </a:lnTo>
                <a:lnTo>
                  <a:pt x="2866810" y="983420"/>
                </a:lnTo>
                <a:lnTo>
                  <a:pt x="2907974" y="931627"/>
                </a:lnTo>
                <a:lnTo>
                  <a:pt x="2940658" y="877996"/>
                </a:lnTo>
                <a:lnTo>
                  <a:pt x="2964477" y="822709"/>
                </a:lnTo>
                <a:lnTo>
                  <a:pt x="2979049" y="765949"/>
                </a:lnTo>
                <a:lnTo>
                  <a:pt x="2983992" y="707898"/>
                </a:lnTo>
                <a:lnTo>
                  <a:pt x="2979049" y="649846"/>
                </a:lnTo>
                <a:lnTo>
                  <a:pt x="2964477" y="593086"/>
                </a:lnTo>
                <a:lnTo>
                  <a:pt x="2940658" y="537799"/>
                </a:lnTo>
                <a:lnTo>
                  <a:pt x="2907974" y="484168"/>
                </a:lnTo>
                <a:lnTo>
                  <a:pt x="2866810" y="432375"/>
                </a:lnTo>
                <a:lnTo>
                  <a:pt x="2817548" y="382602"/>
                </a:lnTo>
                <a:lnTo>
                  <a:pt x="2760570" y="335032"/>
                </a:lnTo>
                <a:lnTo>
                  <a:pt x="2696260" y="289846"/>
                </a:lnTo>
                <a:lnTo>
                  <a:pt x="2625001" y="247228"/>
                </a:lnTo>
                <a:lnTo>
                  <a:pt x="2547175" y="207359"/>
                </a:lnTo>
                <a:lnTo>
                  <a:pt x="2463165" y="170422"/>
                </a:lnTo>
                <a:lnTo>
                  <a:pt x="2373355" y="136599"/>
                </a:lnTo>
                <a:lnTo>
                  <a:pt x="2278127" y="106072"/>
                </a:lnTo>
                <a:lnTo>
                  <a:pt x="2177864" y="79024"/>
                </a:lnTo>
                <a:lnTo>
                  <a:pt x="2072949" y="55637"/>
                </a:lnTo>
                <a:lnTo>
                  <a:pt x="1963765" y="36094"/>
                </a:lnTo>
                <a:lnTo>
                  <a:pt x="1850695" y="20576"/>
                </a:lnTo>
                <a:lnTo>
                  <a:pt x="1734121" y="9266"/>
                </a:lnTo>
                <a:lnTo>
                  <a:pt x="1614427" y="2347"/>
                </a:lnTo>
                <a:lnTo>
                  <a:pt x="1491996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61567" y="5274540"/>
            <a:ext cx="2992303" cy="1421059"/>
          </a:xfrm>
          <a:custGeom>
            <a:avLst/>
            <a:gdLst/>
            <a:ahLst/>
            <a:cxnLst/>
            <a:rect l="l" t="t" r="r" b="b"/>
            <a:pathLst>
              <a:path w="2983991" h="1415796">
                <a:moveTo>
                  <a:pt x="1491995" y="0"/>
                </a:moveTo>
                <a:lnTo>
                  <a:pt x="1369667" y="2347"/>
                </a:lnTo>
                <a:lnTo>
                  <a:pt x="1250055" y="9266"/>
                </a:lnTo>
                <a:lnTo>
                  <a:pt x="1133544" y="20576"/>
                </a:lnTo>
                <a:lnTo>
                  <a:pt x="1020519" y="36094"/>
                </a:lnTo>
                <a:lnTo>
                  <a:pt x="911363" y="55637"/>
                </a:lnTo>
                <a:lnTo>
                  <a:pt x="806463" y="79024"/>
                </a:lnTo>
                <a:lnTo>
                  <a:pt x="706202" y="106072"/>
                </a:lnTo>
                <a:lnTo>
                  <a:pt x="610965" y="136599"/>
                </a:lnTo>
                <a:lnTo>
                  <a:pt x="521137" y="170422"/>
                </a:lnTo>
                <a:lnTo>
                  <a:pt x="437102" y="207359"/>
                </a:lnTo>
                <a:lnTo>
                  <a:pt x="359245" y="247228"/>
                </a:lnTo>
                <a:lnTo>
                  <a:pt x="287950" y="289846"/>
                </a:lnTo>
                <a:lnTo>
                  <a:pt x="223603" y="335032"/>
                </a:lnTo>
                <a:lnTo>
                  <a:pt x="166587" y="382602"/>
                </a:lnTo>
                <a:lnTo>
                  <a:pt x="117288" y="432375"/>
                </a:lnTo>
                <a:lnTo>
                  <a:pt x="76090" y="484168"/>
                </a:lnTo>
                <a:lnTo>
                  <a:pt x="43377" y="537799"/>
                </a:lnTo>
                <a:lnTo>
                  <a:pt x="19535" y="593086"/>
                </a:lnTo>
                <a:lnTo>
                  <a:pt x="4947" y="649846"/>
                </a:lnTo>
                <a:lnTo>
                  <a:pt x="0" y="707898"/>
                </a:lnTo>
                <a:lnTo>
                  <a:pt x="4947" y="765949"/>
                </a:lnTo>
                <a:lnTo>
                  <a:pt x="19535" y="822709"/>
                </a:lnTo>
                <a:lnTo>
                  <a:pt x="43377" y="877996"/>
                </a:lnTo>
                <a:lnTo>
                  <a:pt x="76090" y="931627"/>
                </a:lnTo>
                <a:lnTo>
                  <a:pt x="117288" y="983420"/>
                </a:lnTo>
                <a:lnTo>
                  <a:pt x="166587" y="1033193"/>
                </a:lnTo>
                <a:lnTo>
                  <a:pt x="223603" y="1080763"/>
                </a:lnTo>
                <a:lnTo>
                  <a:pt x="287950" y="1125949"/>
                </a:lnTo>
                <a:lnTo>
                  <a:pt x="359245" y="1168567"/>
                </a:lnTo>
                <a:lnTo>
                  <a:pt x="437102" y="1208436"/>
                </a:lnTo>
                <a:lnTo>
                  <a:pt x="521137" y="1245373"/>
                </a:lnTo>
                <a:lnTo>
                  <a:pt x="610965" y="1279196"/>
                </a:lnTo>
                <a:lnTo>
                  <a:pt x="706202" y="1309723"/>
                </a:lnTo>
                <a:lnTo>
                  <a:pt x="806463" y="1336771"/>
                </a:lnTo>
                <a:lnTo>
                  <a:pt x="911363" y="1360158"/>
                </a:lnTo>
                <a:lnTo>
                  <a:pt x="1020519" y="1379701"/>
                </a:lnTo>
                <a:lnTo>
                  <a:pt x="1133544" y="1395219"/>
                </a:lnTo>
                <a:lnTo>
                  <a:pt x="1250055" y="1406529"/>
                </a:lnTo>
                <a:lnTo>
                  <a:pt x="1369667" y="1413448"/>
                </a:lnTo>
                <a:lnTo>
                  <a:pt x="1491995" y="1415796"/>
                </a:lnTo>
                <a:lnTo>
                  <a:pt x="1614427" y="1413448"/>
                </a:lnTo>
                <a:lnTo>
                  <a:pt x="1734121" y="1406529"/>
                </a:lnTo>
                <a:lnTo>
                  <a:pt x="1850695" y="1395219"/>
                </a:lnTo>
                <a:lnTo>
                  <a:pt x="1963765" y="1379701"/>
                </a:lnTo>
                <a:lnTo>
                  <a:pt x="2072949" y="1360158"/>
                </a:lnTo>
                <a:lnTo>
                  <a:pt x="2177864" y="1336771"/>
                </a:lnTo>
                <a:lnTo>
                  <a:pt x="2278127" y="1309723"/>
                </a:lnTo>
                <a:lnTo>
                  <a:pt x="2373355" y="1279196"/>
                </a:lnTo>
                <a:lnTo>
                  <a:pt x="2463165" y="1245373"/>
                </a:lnTo>
                <a:lnTo>
                  <a:pt x="2547175" y="1208436"/>
                </a:lnTo>
                <a:lnTo>
                  <a:pt x="2625001" y="1168567"/>
                </a:lnTo>
                <a:lnTo>
                  <a:pt x="2696260" y="1125949"/>
                </a:lnTo>
                <a:lnTo>
                  <a:pt x="2760570" y="1080763"/>
                </a:lnTo>
                <a:lnTo>
                  <a:pt x="2817548" y="1033193"/>
                </a:lnTo>
                <a:lnTo>
                  <a:pt x="2866810" y="983420"/>
                </a:lnTo>
                <a:lnTo>
                  <a:pt x="2907974" y="931627"/>
                </a:lnTo>
                <a:lnTo>
                  <a:pt x="2940658" y="877996"/>
                </a:lnTo>
                <a:lnTo>
                  <a:pt x="2964477" y="822709"/>
                </a:lnTo>
                <a:lnTo>
                  <a:pt x="2979049" y="765949"/>
                </a:lnTo>
                <a:lnTo>
                  <a:pt x="2983991" y="707898"/>
                </a:lnTo>
                <a:lnTo>
                  <a:pt x="2979049" y="649846"/>
                </a:lnTo>
                <a:lnTo>
                  <a:pt x="2964477" y="593086"/>
                </a:lnTo>
                <a:lnTo>
                  <a:pt x="2940658" y="537799"/>
                </a:lnTo>
                <a:lnTo>
                  <a:pt x="2907974" y="484168"/>
                </a:lnTo>
                <a:lnTo>
                  <a:pt x="2866810" y="432375"/>
                </a:lnTo>
                <a:lnTo>
                  <a:pt x="2817548" y="382602"/>
                </a:lnTo>
                <a:lnTo>
                  <a:pt x="2760570" y="335032"/>
                </a:lnTo>
                <a:lnTo>
                  <a:pt x="2696260" y="289846"/>
                </a:lnTo>
                <a:lnTo>
                  <a:pt x="2625001" y="247228"/>
                </a:lnTo>
                <a:lnTo>
                  <a:pt x="2547175" y="207359"/>
                </a:lnTo>
                <a:lnTo>
                  <a:pt x="2463165" y="170422"/>
                </a:lnTo>
                <a:lnTo>
                  <a:pt x="2373355" y="136599"/>
                </a:lnTo>
                <a:lnTo>
                  <a:pt x="2278127" y="106072"/>
                </a:lnTo>
                <a:lnTo>
                  <a:pt x="2177864" y="79024"/>
                </a:lnTo>
                <a:lnTo>
                  <a:pt x="2072949" y="55637"/>
                </a:lnTo>
                <a:lnTo>
                  <a:pt x="1963765" y="36094"/>
                </a:lnTo>
                <a:lnTo>
                  <a:pt x="1850695" y="20576"/>
                </a:lnTo>
                <a:lnTo>
                  <a:pt x="1734121" y="9266"/>
                </a:lnTo>
                <a:lnTo>
                  <a:pt x="1614427" y="2347"/>
                </a:lnTo>
                <a:lnTo>
                  <a:pt x="149199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061567" y="5274540"/>
            <a:ext cx="2992303" cy="1421059"/>
          </a:xfrm>
          <a:custGeom>
            <a:avLst/>
            <a:gdLst/>
            <a:ahLst/>
            <a:cxnLst/>
            <a:rect l="l" t="t" r="r" b="b"/>
            <a:pathLst>
              <a:path w="2983991" h="1415796">
                <a:moveTo>
                  <a:pt x="1491995" y="0"/>
                </a:moveTo>
                <a:lnTo>
                  <a:pt x="1369667" y="2347"/>
                </a:lnTo>
                <a:lnTo>
                  <a:pt x="1250055" y="9266"/>
                </a:lnTo>
                <a:lnTo>
                  <a:pt x="1133544" y="20576"/>
                </a:lnTo>
                <a:lnTo>
                  <a:pt x="1020519" y="36094"/>
                </a:lnTo>
                <a:lnTo>
                  <a:pt x="911363" y="55637"/>
                </a:lnTo>
                <a:lnTo>
                  <a:pt x="806463" y="79024"/>
                </a:lnTo>
                <a:lnTo>
                  <a:pt x="706202" y="106072"/>
                </a:lnTo>
                <a:lnTo>
                  <a:pt x="610965" y="136599"/>
                </a:lnTo>
                <a:lnTo>
                  <a:pt x="521137" y="170422"/>
                </a:lnTo>
                <a:lnTo>
                  <a:pt x="437102" y="207359"/>
                </a:lnTo>
                <a:lnTo>
                  <a:pt x="359245" y="247228"/>
                </a:lnTo>
                <a:lnTo>
                  <a:pt x="287950" y="289846"/>
                </a:lnTo>
                <a:lnTo>
                  <a:pt x="223603" y="335032"/>
                </a:lnTo>
                <a:lnTo>
                  <a:pt x="166587" y="382602"/>
                </a:lnTo>
                <a:lnTo>
                  <a:pt x="117288" y="432375"/>
                </a:lnTo>
                <a:lnTo>
                  <a:pt x="76090" y="484168"/>
                </a:lnTo>
                <a:lnTo>
                  <a:pt x="43377" y="537799"/>
                </a:lnTo>
                <a:lnTo>
                  <a:pt x="19535" y="593086"/>
                </a:lnTo>
                <a:lnTo>
                  <a:pt x="4947" y="649846"/>
                </a:lnTo>
                <a:lnTo>
                  <a:pt x="0" y="707898"/>
                </a:lnTo>
                <a:lnTo>
                  <a:pt x="4947" y="765949"/>
                </a:lnTo>
                <a:lnTo>
                  <a:pt x="19535" y="822709"/>
                </a:lnTo>
                <a:lnTo>
                  <a:pt x="43377" y="877996"/>
                </a:lnTo>
                <a:lnTo>
                  <a:pt x="76090" y="931627"/>
                </a:lnTo>
                <a:lnTo>
                  <a:pt x="117288" y="983420"/>
                </a:lnTo>
                <a:lnTo>
                  <a:pt x="166587" y="1033193"/>
                </a:lnTo>
                <a:lnTo>
                  <a:pt x="223603" y="1080763"/>
                </a:lnTo>
                <a:lnTo>
                  <a:pt x="287950" y="1125949"/>
                </a:lnTo>
                <a:lnTo>
                  <a:pt x="359245" y="1168567"/>
                </a:lnTo>
                <a:lnTo>
                  <a:pt x="437102" y="1208436"/>
                </a:lnTo>
                <a:lnTo>
                  <a:pt x="521137" y="1245373"/>
                </a:lnTo>
                <a:lnTo>
                  <a:pt x="610965" y="1279196"/>
                </a:lnTo>
                <a:lnTo>
                  <a:pt x="706202" y="1309723"/>
                </a:lnTo>
                <a:lnTo>
                  <a:pt x="806463" y="1336771"/>
                </a:lnTo>
                <a:lnTo>
                  <a:pt x="911363" y="1360158"/>
                </a:lnTo>
                <a:lnTo>
                  <a:pt x="1020519" y="1379701"/>
                </a:lnTo>
                <a:lnTo>
                  <a:pt x="1133544" y="1395219"/>
                </a:lnTo>
                <a:lnTo>
                  <a:pt x="1250055" y="1406529"/>
                </a:lnTo>
                <a:lnTo>
                  <a:pt x="1369667" y="1413448"/>
                </a:lnTo>
                <a:lnTo>
                  <a:pt x="1491995" y="1415796"/>
                </a:lnTo>
                <a:lnTo>
                  <a:pt x="1614427" y="1413448"/>
                </a:lnTo>
                <a:lnTo>
                  <a:pt x="1734121" y="1406529"/>
                </a:lnTo>
                <a:lnTo>
                  <a:pt x="1850695" y="1395219"/>
                </a:lnTo>
                <a:lnTo>
                  <a:pt x="1963765" y="1379701"/>
                </a:lnTo>
                <a:lnTo>
                  <a:pt x="2072949" y="1360158"/>
                </a:lnTo>
                <a:lnTo>
                  <a:pt x="2177864" y="1336771"/>
                </a:lnTo>
                <a:lnTo>
                  <a:pt x="2278127" y="1309723"/>
                </a:lnTo>
                <a:lnTo>
                  <a:pt x="2373355" y="1279196"/>
                </a:lnTo>
                <a:lnTo>
                  <a:pt x="2463165" y="1245373"/>
                </a:lnTo>
                <a:lnTo>
                  <a:pt x="2547175" y="1208436"/>
                </a:lnTo>
                <a:lnTo>
                  <a:pt x="2625001" y="1168567"/>
                </a:lnTo>
                <a:lnTo>
                  <a:pt x="2696260" y="1125949"/>
                </a:lnTo>
                <a:lnTo>
                  <a:pt x="2760570" y="1080763"/>
                </a:lnTo>
                <a:lnTo>
                  <a:pt x="2817548" y="1033193"/>
                </a:lnTo>
                <a:lnTo>
                  <a:pt x="2866810" y="983420"/>
                </a:lnTo>
                <a:lnTo>
                  <a:pt x="2907974" y="931627"/>
                </a:lnTo>
                <a:lnTo>
                  <a:pt x="2940658" y="877996"/>
                </a:lnTo>
                <a:lnTo>
                  <a:pt x="2964477" y="822709"/>
                </a:lnTo>
                <a:lnTo>
                  <a:pt x="2979049" y="765949"/>
                </a:lnTo>
                <a:lnTo>
                  <a:pt x="2983991" y="707898"/>
                </a:lnTo>
                <a:lnTo>
                  <a:pt x="2979049" y="649846"/>
                </a:lnTo>
                <a:lnTo>
                  <a:pt x="2964477" y="593086"/>
                </a:lnTo>
                <a:lnTo>
                  <a:pt x="2940658" y="537799"/>
                </a:lnTo>
                <a:lnTo>
                  <a:pt x="2907974" y="484168"/>
                </a:lnTo>
                <a:lnTo>
                  <a:pt x="2866810" y="432375"/>
                </a:lnTo>
                <a:lnTo>
                  <a:pt x="2817548" y="382602"/>
                </a:lnTo>
                <a:lnTo>
                  <a:pt x="2760570" y="335032"/>
                </a:lnTo>
                <a:lnTo>
                  <a:pt x="2696260" y="289846"/>
                </a:lnTo>
                <a:lnTo>
                  <a:pt x="2625001" y="247228"/>
                </a:lnTo>
                <a:lnTo>
                  <a:pt x="2547175" y="207359"/>
                </a:lnTo>
                <a:lnTo>
                  <a:pt x="2463165" y="170422"/>
                </a:lnTo>
                <a:lnTo>
                  <a:pt x="2373355" y="136599"/>
                </a:lnTo>
                <a:lnTo>
                  <a:pt x="2278127" y="106072"/>
                </a:lnTo>
                <a:lnTo>
                  <a:pt x="2177864" y="79024"/>
                </a:lnTo>
                <a:lnTo>
                  <a:pt x="2072949" y="55637"/>
                </a:lnTo>
                <a:lnTo>
                  <a:pt x="1963765" y="36094"/>
                </a:lnTo>
                <a:lnTo>
                  <a:pt x="1850695" y="20576"/>
                </a:lnTo>
                <a:lnTo>
                  <a:pt x="1734121" y="9266"/>
                </a:lnTo>
                <a:lnTo>
                  <a:pt x="1614427" y="2347"/>
                </a:lnTo>
                <a:lnTo>
                  <a:pt x="149199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16092" y="4066870"/>
            <a:ext cx="2992303" cy="1419529"/>
          </a:xfrm>
          <a:custGeom>
            <a:avLst/>
            <a:gdLst/>
            <a:ahLst/>
            <a:cxnLst/>
            <a:rect l="l" t="t" r="r" b="b"/>
            <a:pathLst>
              <a:path w="2983991" h="1414271">
                <a:moveTo>
                  <a:pt x="1491995" y="0"/>
                </a:moveTo>
                <a:lnTo>
                  <a:pt x="1369564" y="2341"/>
                </a:lnTo>
                <a:lnTo>
                  <a:pt x="1249870" y="9245"/>
                </a:lnTo>
                <a:lnTo>
                  <a:pt x="1133296" y="20530"/>
                </a:lnTo>
                <a:lnTo>
                  <a:pt x="1020226" y="36015"/>
                </a:lnTo>
                <a:lnTo>
                  <a:pt x="911042" y="55518"/>
                </a:lnTo>
                <a:lnTo>
                  <a:pt x="806127" y="78860"/>
                </a:lnTo>
                <a:lnTo>
                  <a:pt x="705864" y="105857"/>
                </a:lnTo>
                <a:lnTo>
                  <a:pt x="610636" y="136330"/>
                </a:lnTo>
                <a:lnTo>
                  <a:pt x="520826" y="170098"/>
                </a:lnTo>
                <a:lnTo>
                  <a:pt x="436816" y="206978"/>
                </a:lnTo>
                <a:lnTo>
                  <a:pt x="358990" y="246790"/>
                </a:lnTo>
                <a:lnTo>
                  <a:pt x="287731" y="289352"/>
                </a:lnTo>
                <a:lnTo>
                  <a:pt x="223421" y="334484"/>
                </a:lnTo>
                <a:lnTo>
                  <a:pt x="166443" y="382005"/>
                </a:lnTo>
                <a:lnTo>
                  <a:pt x="117181" y="431732"/>
                </a:lnTo>
                <a:lnTo>
                  <a:pt x="76017" y="483485"/>
                </a:lnTo>
                <a:lnTo>
                  <a:pt x="43333" y="537084"/>
                </a:lnTo>
                <a:lnTo>
                  <a:pt x="19514" y="592346"/>
                </a:lnTo>
                <a:lnTo>
                  <a:pt x="4942" y="649090"/>
                </a:lnTo>
                <a:lnTo>
                  <a:pt x="0" y="707136"/>
                </a:lnTo>
                <a:lnTo>
                  <a:pt x="4942" y="765181"/>
                </a:lnTo>
                <a:lnTo>
                  <a:pt x="19514" y="821925"/>
                </a:lnTo>
                <a:lnTo>
                  <a:pt x="43333" y="877187"/>
                </a:lnTo>
                <a:lnTo>
                  <a:pt x="76017" y="930786"/>
                </a:lnTo>
                <a:lnTo>
                  <a:pt x="117181" y="982539"/>
                </a:lnTo>
                <a:lnTo>
                  <a:pt x="166443" y="1032266"/>
                </a:lnTo>
                <a:lnTo>
                  <a:pt x="223421" y="1079787"/>
                </a:lnTo>
                <a:lnTo>
                  <a:pt x="287731" y="1124919"/>
                </a:lnTo>
                <a:lnTo>
                  <a:pt x="358990" y="1167481"/>
                </a:lnTo>
                <a:lnTo>
                  <a:pt x="436816" y="1207293"/>
                </a:lnTo>
                <a:lnTo>
                  <a:pt x="520826" y="1244173"/>
                </a:lnTo>
                <a:lnTo>
                  <a:pt x="610636" y="1277941"/>
                </a:lnTo>
                <a:lnTo>
                  <a:pt x="705864" y="1308414"/>
                </a:lnTo>
                <a:lnTo>
                  <a:pt x="806127" y="1335411"/>
                </a:lnTo>
                <a:lnTo>
                  <a:pt x="911042" y="1358753"/>
                </a:lnTo>
                <a:lnTo>
                  <a:pt x="1020226" y="1378256"/>
                </a:lnTo>
                <a:lnTo>
                  <a:pt x="1133296" y="1393741"/>
                </a:lnTo>
                <a:lnTo>
                  <a:pt x="1249870" y="1405026"/>
                </a:lnTo>
                <a:lnTo>
                  <a:pt x="1369564" y="1411930"/>
                </a:lnTo>
                <a:lnTo>
                  <a:pt x="1491995" y="1414271"/>
                </a:lnTo>
                <a:lnTo>
                  <a:pt x="1614324" y="1411930"/>
                </a:lnTo>
                <a:lnTo>
                  <a:pt x="1733936" y="1405026"/>
                </a:lnTo>
                <a:lnTo>
                  <a:pt x="1850447" y="1393741"/>
                </a:lnTo>
                <a:lnTo>
                  <a:pt x="1963472" y="1378256"/>
                </a:lnTo>
                <a:lnTo>
                  <a:pt x="2072628" y="1358753"/>
                </a:lnTo>
                <a:lnTo>
                  <a:pt x="2177528" y="1335411"/>
                </a:lnTo>
                <a:lnTo>
                  <a:pt x="2277789" y="1308414"/>
                </a:lnTo>
                <a:lnTo>
                  <a:pt x="2373026" y="1277941"/>
                </a:lnTo>
                <a:lnTo>
                  <a:pt x="2462854" y="1244173"/>
                </a:lnTo>
                <a:lnTo>
                  <a:pt x="2546889" y="1207293"/>
                </a:lnTo>
                <a:lnTo>
                  <a:pt x="2624746" y="1167481"/>
                </a:lnTo>
                <a:lnTo>
                  <a:pt x="2696041" y="1124919"/>
                </a:lnTo>
                <a:lnTo>
                  <a:pt x="2760388" y="1079787"/>
                </a:lnTo>
                <a:lnTo>
                  <a:pt x="2817404" y="1032266"/>
                </a:lnTo>
                <a:lnTo>
                  <a:pt x="2866703" y="982539"/>
                </a:lnTo>
                <a:lnTo>
                  <a:pt x="2907901" y="930786"/>
                </a:lnTo>
                <a:lnTo>
                  <a:pt x="2940614" y="877187"/>
                </a:lnTo>
                <a:lnTo>
                  <a:pt x="2964456" y="821925"/>
                </a:lnTo>
                <a:lnTo>
                  <a:pt x="2979044" y="765181"/>
                </a:lnTo>
                <a:lnTo>
                  <a:pt x="2983991" y="707136"/>
                </a:lnTo>
                <a:lnTo>
                  <a:pt x="2979044" y="649090"/>
                </a:lnTo>
                <a:lnTo>
                  <a:pt x="2964456" y="592346"/>
                </a:lnTo>
                <a:lnTo>
                  <a:pt x="2940614" y="537084"/>
                </a:lnTo>
                <a:lnTo>
                  <a:pt x="2907901" y="483485"/>
                </a:lnTo>
                <a:lnTo>
                  <a:pt x="2866703" y="431732"/>
                </a:lnTo>
                <a:lnTo>
                  <a:pt x="2817404" y="382005"/>
                </a:lnTo>
                <a:lnTo>
                  <a:pt x="2760388" y="334484"/>
                </a:lnTo>
                <a:lnTo>
                  <a:pt x="2696041" y="289352"/>
                </a:lnTo>
                <a:lnTo>
                  <a:pt x="2624746" y="246790"/>
                </a:lnTo>
                <a:lnTo>
                  <a:pt x="2546889" y="206978"/>
                </a:lnTo>
                <a:lnTo>
                  <a:pt x="2462854" y="170098"/>
                </a:lnTo>
                <a:lnTo>
                  <a:pt x="2373026" y="136330"/>
                </a:lnTo>
                <a:lnTo>
                  <a:pt x="2277789" y="105857"/>
                </a:lnTo>
                <a:lnTo>
                  <a:pt x="2177528" y="78860"/>
                </a:lnTo>
                <a:lnTo>
                  <a:pt x="2072628" y="55518"/>
                </a:lnTo>
                <a:lnTo>
                  <a:pt x="1963472" y="36015"/>
                </a:lnTo>
                <a:lnTo>
                  <a:pt x="1850447" y="20530"/>
                </a:lnTo>
                <a:lnTo>
                  <a:pt x="1733936" y="9245"/>
                </a:lnTo>
                <a:lnTo>
                  <a:pt x="1614324" y="2341"/>
                </a:lnTo>
                <a:lnTo>
                  <a:pt x="1491995" y="0"/>
                </a:lnTo>
                <a:close/>
              </a:path>
            </a:pathLst>
          </a:custGeom>
          <a:solidFill>
            <a:srgbClr val="FEFFF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16092" y="4066870"/>
            <a:ext cx="2992303" cy="1419529"/>
          </a:xfrm>
          <a:custGeom>
            <a:avLst/>
            <a:gdLst/>
            <a:ahLst/>
            <a:cxnLst/>
            <a:rect l="l" t="t" r="r" b="b"/>
            <a:pathLst>
              <a:path w="2983991" h="1414271">
                <a:moveTo>
                  <a:pt x="1491995" y="0"/>
                </a:moveTo>
                <a:lnTo>
                  <a:pt x="1369564" y="2341"/>
                </a:lnTo>
                <a:lnTo>
                  <a:pt x="1249870" y="9245"/>
                </a:lnTo>
                <a:lnTo>
                  <a:pt x="1133296" y="20530"/>
                </a:lnTo>
                <a:lnTo>
                  <a:pt x="1020226" y="36015"/>
                </a:lnTo>
                <a:lnTo>
                  <a:pt x="911042" y="55518"/>
                </a:lnTo>
                <a:lnTo>
                  <a:pt x="806127" y="78860"/>
                </a:lnTo>
                <a:lnTo>
                  <a:pt x="705864" y="105857"/>
                </a:lnTo>
                <a:lnTo>
                  <a:pt x="610636" y="136330"/>
                </a:lnTo>
                <a:lnTo>
                  <a:pt x="520826" y="170098"/>
                </a:lnTo>
                <a:lnTo>
                  <a:pt x="436816" y="206978"/>
                </a:lnTo>
                <a:lnTo>
                  <a:pt x="358990" y="246790"/>
                </a:lnTo>
                <a:lnTo>
                  <a:pt x="287731" y="289352"/>
                </a:lnTo>
                <a:lnTo>
                  <a:pt x="223421" y="334484"/>
                </a:lnTo>
                <a:lnTo>
                  <a:pt x="166443" y="382005"/>
                </a:lnTo>
                <a:lnTo>
                  <a:pt x="117181" y="431732"/>
                </a:lnTo>
                <a:lnTo>
                  <a:pt x="76017" y="483485"/>
                </a:lnTo>
                <a:lnTo>
                  <a:pt x="43333" y="537084"/>
                </a:lnTo>
                <a:lnTo>
                  <a:pt x="19514" y="592346"/>
                </a:lnTo>
                <a:lnTo>
                  <a:pt x="4942" y="649090"/>
                </a:lnTo>
                <a:lnTo>
                  <a:pt x="0" y="707136"/>
                </a:lnTo>
                <a:lnTo>
                  <a:pt x="4942" y="765181"/>
                </a:lnTo>
                <a:lnTo>
                  <a:pt x="19514" y="821925"/>
                </a:lnTo>
                <a:lnTo>
                  <a:pt x="43333" y="877187"/>
                </a:lnTo>
                <a:lnTo>
                  <a:pt x="76017" y="930786"/>
                </a:lnTo>
                <a:lnTo>
                  <a:pt x="117181" y="982539"/>
                </a:lnTo>
                <a:lnTo>
                  <a:pt x="166443" y="1032266"/>
                </a:lnTo>
                <a:lnTo>
                  <a:pt x="223421" y="1079787"/>
                </a:lnTo>
                <a:lnTo>
                  <a:pt x="287731" y="1124919"/>
                </a:lnTo>
                <a:lnTo>
                  <a:pt x="358990" y="1167481"/>
                </a:lnTo>
                <a:lnTo>
                  <a:pt x="436816" y="1207293"/>
                </a:lnTo>
                <a:lnTo>
                  <a:pt x="520826" y="1244173"/>
                </a:lnTo>
                <a:lnTo>
                  <a:pt x="610636" y="1277941"/>
                </a:lnTo>
                <a:lnTo>
                  <a:pt x="705864" y="1308414"/>
                </a:lnTo>
                <a:lnTo>
                  <a:pt x="806127" y="1335411"/>
                </a:lnTo>
                <a:lnTo>
                  <a:pt x="911042" y="1358753"/>
                </a:lnTo>
                <a:lnTo>
                  <a:pt x="1020226" y="1378256"/>
                </a:lnTo>
                <a:lnTo>
                  <a:pt x="1133296" y="1393741"/>
                </a:lnTo>
                <a:lnTo>
                  <a:pt x="1249870" y="1405026"/>
                </a:lnTo>
                <a:lnTo>
                  <a:pt x="1369564" y="1411930"/>
                </a:lnTo>
                <a:lnTo>
                  <a:pt x="1491995" y="1414271"/>
                </a:lnTo>
                <a:lnTo>
                  <a:pt x="1614324" y="1411930"/>
                </a:lnTo>
                <a:lnTo>
                  <a:pt x="1733936" y="1405026"/>
                </a:lnTo>
                <a:lnTo>
                  <a:pt x="1850447" y="1393741"/>
                </a:lnTo>
                <a:lnTo>
                  <a:pt x="1963472" y="1378256"/>
                </a:lnTo>
                <a:lnTo>
                  <a:pt x="2072628" y="1358753"/>
                </a:lnTo>
                <a:lnTo>
                  <a:pt x="2177528" y="1335411"/>
                </a:lnTo>
                <a:lnTo>
                  <a:pt x="2277789" y="1308414"/>
                </a:lnTo>
                <a:lnTo>
                  <a:pt x="2373026" y="1277941"/>
                </a:lnTo>
                <a:lnTo>
                  <a:pt x="2462854" y="1244173"/>
                </a:lnTo>
                <a:lnTo>
                  <a:pt x="2546889" y="1207293"/>
                </a:lnTo>
                <a:lnTo>
                  <a:pt x="2624746" y="1167481"/>
                </a:lnTo>
                <a:lnTo>
                  <a:pt x="2696041" y="1124919"/>
                </a:lnTo>
                <a:lnTo>
                  <a:pt x="2760388" y="1079787"/>
                </a:lnTo>
                <a:lnTo>
                  <a:pt x="2817404" y="1032266"/>
                </a:lnTo>
                <a:lnTo>
                  <a:pt x="2866703" y="982539"/>
                </a:lnTo>
                <a:lnTo>
                  <a:pt x="2907901" y="930786"/>
                </a:lnTo>
                <a:lnTo>
                  <a:pt x="2940614" y="877187"/>
                </a:lnTo>
                <a:lnTo>
                  <a:pt x="2964456" y="821925"/>
                </a:lnTo>
                <a:lnTo>
                  <a:pt x="2979044" y="765181"/>
                </a:lnTo>
                <a:lnTo>
                  <a:pt x="2983991" y="707136"/>
                </a:lnTo>
                <a:lnTo>
                  <a:pt x="2979044" y="649090"/>
                </a:lnTo>
                <a:lnTo>
                  <a:pt x="2964456" y="592346"/>
                </a:lnTo>
                <a:lnTo>
                  <a:pt x="2940614" y="537084"/>
                </a:lnTo>
                <a:lnTo>
                  <a:pt x="2907901" y="483485"/>
                </a:lnTo>
                <a:lnTo>
                  <a:pt x="2866703" y="431732"/>
                </a:lnTo>
                <a:lnTo>
                  <a:pt x="2817404" y="382005"/>
                </a:lnTo>
                <a:lnTo>
                  <a:pt x="2760388" y="334484"/>
                </a:lnTo>
                <a:lnTo>
                  <a:pt x="2696041" y="289352"/>
                </a:lnTo>
                <a:lnTo>
                  <a:pt x="2624746" y="246790"/>
                </a:lnTo>
                <a:lnTo>
                  <a:pt x="2546889" y="206978"/>
                </a:lnTo>
                <a:lnTo>
                  <a:pt x="2462854" y="170098"/>
                </a:lnTo>
                <a:lnTo>
                  <a:pt x="2373026" y="136330"/>
                </a:lnTo>
                <a:lnTo>
                  <a:pt x="2277789" y="105857"/>
                </a:lnTo>
                <a:lnTo>
                  <a:pt x="2177528" y="78860"/>
                </a:lnTo>
                <a:lnTo>
                  <a:pt x="2072628" y="55518"/>
                </a:lnTo>
                <a:lnTo>
                  <a:pt x="1963472" y="36015"/>
                </a:lnTo>
                <a:lnTo>
                  <a:pt x="1850447" y="20530"/>
                </a:lnTo>
                <a:lnTo>
                  <a:pt x="1733936" y="9245"/>
                </a:lnTo>
                <a:lnTo>
                  <a:pt x="1614324" y="2341"/>
                </a:lnTo>
                <a:lnTo>
                  <a:pt x="149199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04722" y="4196128"/>
            <a:ext cx="768706" cy="1330043"/>
          </a:xfrm>
          <a:custGeom>
            <a:avLst/>
            <a:gdLst/>
            <a:ahLst/>
            <a:cxnLst/>
            <a:rect l="l" t="t" r="r" b="b"/>
            <a:pathLst>
              <a:path w="766571" h="1325117">
                <a:moveTo>
                  <a:pt x="0" y="1325117"/>
                </a:moveTo>
                <a:lnTo>
                  <a:pt x="766571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383262" y="4130351"/>
            <a:ext cx="868806" cy="1144190"/>
          </a:xfrm>
          <a:custGeom>
            <a:avLst/>
            <a:gdLst/>
            <a:ahLst/>
            <a:cxnLst/>
            <a:rect l="l" t="t" r="r" b="b"/>
            <a:pathLst>
              <a:path w="866393" h="1139952">
                <a:moveTo>
                  <a:pt x="866393" y="1139952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96352" y="4237429"/>
            <a:ext cx="1408277" cy="465017"/>
          </a:xfrm>
          <a:custGeom>
            <a:avLst/>
            <a:gdLst/>
            <a:ahLst/>
            <a:cxnLst/>
            <a:rect l="l" t="t" r="r" b="b"/>
            <a:pathLst>
              <a:path w="1404365" h="463295">
                <a:moveTo>
                  <a:pt x="1404365" y="463295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71900" y="3426704"/>
            <a:ext cx="1341799" cy="783189"/>
          </a:xfrm>
          <a:custGeom>
            <a:avLst/>
            <a:gdLst/>
            <a:ahLst/>
            <a:cxnLst/>
            <a:rect l="l" t="t" r="r" b="b"/>
            <a:pathLst>
              <a:path w="1338072" h="780288">
                <a:moveTo>
                  <a:pt x="1338072" y="0"/>
                </a:moveTo>
                <a:lnTo>
                  <a:pt x="0" y="780288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58146" y="3093239"/>
            <a:ext cx="1528" cy="1131187"/>
          </a:xfrm>
          <a:custGeom>
            <a:avLst/>
            <a:gdLst/>
            <a:ahLst/>
            <a:cxnLst/>
            <a:rect l="l" t="t" r="r" b="b"/>
            <a:pathLst>
              <a:path w="1524" h="1126997">
                <a:moveTo>
                  <a:pt x="0" y="0"/>
                </a:moveTo>
                <a:lnTo>
                  <a:pt x="1524" y="1126997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977512" y="3747935"/>
            <a:ext cx="1162995" cy="1144190"/>
          </a:xfrm>
          <a:custGeom>
            <a:avLst/>
            <a:gdLst/>
            <a:ahLst/>
            <a:cxnLst/>
            <a:rect l="l" t="t" r="r" b="b"/>
            <a:pathLst>
              <a:path w="1159764" h="1139952">
                <a:moveTo>
                  <a:pt x="579882" y="0"/>
                </a:moveTo>
                <a:lnTo>
                  <a:pt x="532249" y="1890"/>
                </a:lnTo>
                <a:lnTo>
                  <a:pt x="485690" y="7462"/>
                </a:lnTo>
                <a:lnTo>
                  <a:pt x="440353" y="16569"/>
                </a:lnTo>
                <a:lnTo>
                  <a:pt x="396386" y="29065"/>
                </a:lnTo>
                <a:lnTo>
                  <a:pt x="353937" y="44803"/>
                </a:lnTo>
                <a:lnTo>
                  <a:pt x="313153" y="63635"/>
                </a:lnTo>
                <a:lnTo>
                  <a:pt x="274184" y="85415"/>
                </a:lnTo>
                <a:lnTo>
                  <a:pt x="237177" y="109996"/>
                </a:lnTo>
                <a:lnTo>
                  <a:pt x="202279" y="137231"/>
                </a:lnTo>
                <a:lnTo>
                  <a:pt x="169640" y="166973"/>
                </a:lnTo>
                <a:lnTo>
                  <a:pt x="139406" y="199075"/>
                </a:lnTo>
                <a:lnTo>
                  <a:pt x="111727" y="233391"/>
                </a:lnTo>
                <a:lnTo>
                  <a:pt x="86750" y="269773"/>
                </a:lnTo>
                <a:lnTo>
                  <a:pt x="64622" y="308075"/>
                </a:lnTo>
                <a:lnTo>
                  <a:pt x="45493" y="348150"/>
                </a:lnTo>
                <a:lnTo>
                  <a:pt x="29510" y="389851"/>
                </a:lnTo>
                <a:lnTo>
                  <a:pt x="16821" y="433031"/>
                </a:lnTo>
                <a:lnTo>
                  <a:pt x="7575" y="477543"/>
                </a:lnTo>
                <a:lnTo>
                  <a:pt x="1918" y="523240"/>
                </a:lnTo>
                <a:lnTo>
                  <a:pt x="0" y="569976"/>
                </a:lnTo>
                <a:lnTo>
                  <a:pt x="1918" y="616711"/>
                </a:lnTo>
                <a:lnTo>
                  <a:pt x="7575" y="662408"/>
                </a:lnTo>
                <a:lnTo>
                  <a:pt x="16821" y="706920"/>
                </a:lnTo>
                <a:lnTo>
                  <a:pt x="29510" y="750100"/>
                </a:lnTo>
                <a:lnTo>
                  <a:pt x="45493" y="791801"/>
                </a:lnTo>
                <a:lnTo>
                  <a:pt x="64622" y="831876"/>
                </a:lnTo>
                <a:lnTo>
                  <a:pt x="86750" y="870178"/>
                </a:lnTo>
                <a:lnTo>
                  <a:pt x="111727" y="906560"/>
                </a:lnTo>
                <a:lnTo>
                  <a:pt x="139406" y="940876"/>
                </a:lnTo>
                <a:lnTo>
                  <a:pt x="169640" y="972978"/>
                </a:lnTo>
                <a:lnTo>
                  <a:pt x="202279" y="1002720"/>
                </a:lnTo>
                <a:lnTo>
                  <a:pt x="237177" y="1029955"/>
                </a:lnTo>
                <a:lnTo>
                  <a:pt x="274184" y="1054536"/>
                </a:lnTo>
                <a:lnTo>
                  <a:pt x="313153" y="1076316"/>
                </a:lnTo>
                <a:lnTo>
                  <a:pt x="353937" y="1095148"/>
                </a:lnTo>
                <a:lnTo>
                  <a:pt x="396386" y="1110886"/>
                </a:lnTo>
                <a:lnTo>
                  <a:pt x="440353" y="1123382"/>
                </a:lnTo>
                <a:lnTo>
                  <a:pt x="485690" y="1132489"/>
                </a:lnTo>
                <a:lnTo>
                  <a:pt x="532249" y="1138061"/>
                </a:lnTo>
                <a:lnTo>
                  <a:pt x="579882" y="1139952"/>
                </a:lnTo>
                <a:lnTo>
                  <a:pt x="627411" y="1138061"/>
                </a:lnTo>
                <a:lnTo>
                  <a:pt x="673888" y="1132489"/>
                </a:lnTo>
                <a:lnTo>
                  <a:pt x="719162" y="1123382"/>
                </a:lnTo>
                <a:lnTo>
                  <a:pt x="763085" y="1110886"/>
                </a:lnTo>
                <a:lnTo>
                  <a:pt x="805505" y="1095148"/>
                </a:lnTo>
                <a:lnTo>
                  <a:pt x="846274" y="1076316"/>
                </a:lnTo>
                <a:lnTo>
                  <a:pt x="885241" y="1054536"/>
                </a:lnTo>
                <a:lnTo>
                  <a:pt x="922257" y="1029955"/>
                </a:lnTo>
                <a:lnTo>
                  <a:pt x="957173" y="1002720"/>
                </a:lnTo>
                <a:lnTo>
                  <a:pt x="989837" y="972978"/>
                </a:lnTo>
                <a:lnTo>
                  <a:pt x="1020102" y="940876"/>
                </a:lnTo>
                <a:lnTo>
                  <a:pt x="1047817" y="906560"/>
                </a:lnTo>
                <a:lnTo>
                  <a:pt x="1072831" y="870178"/>
                </a:lnTo>
                <a:lnTo>
                  <a:pt x="1094997" y="831876"/>
                </a:lnTo>
                <a:lnTo>
                  <a:pt x="1114163" y="791801"/>
                </a:lnTo>
                <a:lnTo>
                  <a:pt x="1130180" y="750100"/>
                </a:lnTo>
                <a:lnTo>
                  <a:pt x="1142898" y="706920"/>
                </a:lnTo>
                <a:lnTo>
                  <a:pt x="1152168" y="662408"/>
                </a:lnTo>
                <a:lnTo>
                  <a:pt x="1157840" y="616711"/>
                </a:lnTo>
                <a:lnTo>
                  <a:pt x="1159764" y="569976"/>
                </a:lnTo>
                <a:lnTo>
                  <a:pt x="1157840" y="523240"/>
                </a:lnTo>
                <a:lnTo>
                  <a:pt x="1152168" y="477543"/>
                </a:lnTo>
                <a:lnTo>
                  <a:pt x="1142898" y="433031"/>
                </a:lnTo>
                <a:lnTo>
                  <a:pt x="1130180" y="389851"/>
                </a:lnTo>
                <a:lnTo>
                  <a:pt x="1114163" y="348150"/>
                </a:lnTo>
                <a:lnTo>
                  <a:pt x="1094997" y="308075"/>
                </a:lnTo>
                <a:lnTo>
                  <a:pt x="1072831" y="269773"/>
                </a:lnTo>
                <a:lnTo>
                  <a:pt x="1047817" y="233391"/>
                </a:lnTo>
                <a:lnTo>
                  <a:pt x="1020102" y="199075"/>
                </a:lnTo>
                <a:lnTo>
                  <a:pt x="989837" y="166973"/>
                </a:lnTo>
                <a:lnTo>
                  <a:pt x="957173" y="137231"/>
                </a:lnTo>
                <a:lnTo>
                  <a:pt x="922257" y="109996"/>
                </a:lnTo>
                <a:lnTo>
                  <a:pt x="885241" y="85415"/>
                </a:lnTo>
                <a:lnTo>
                  <a:pt x="846274" y="63635"/>
                </a:lnTo>
                <a:lnTo>
                  <a:pt x="805505" y="44803"/>
                </a:lnTo>
                <a:lnTo>
                  <a:pt x="763085" y="29065"/>
                </a:lnTo>
                <a:lnTo>
                  <a:pt x="719162" y="16569"/>
                </a:lnTo>
                <a:lnTo>
                  <a:pt x="673888" y="7462"/>
                </a:lnTo>
                <a:lnTo>
                  <a:pt x="627411" y="1890"/>
                </a:lnTo>
                <a:lnTo>
                  <a:pt x="579882" y="0"/>
                </a:lnTo>
                <a:close/>
              </a:path>
            </a:pathLst>
          </a:custGeom>
          <a:solidFill>
            <a:srgbClr val="0098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977512" y="3747935"/>
            <a:ext cx="1162995" cy="1144190"/>
          </a:xfrm>
          <a:custGeom>
            <a:avLst/>
            <a:gdLst/>
            <a:ahLst/>
            <a:cxnLst/>
            <a:rect l="l" t="t" r="r" b="b"/>
            <a:pathLst>
              <a:path w="1159764" h="1139952">
                <a:moveTo>
                  <a:pt x="579882" y="0"/>
                </a:moveTo>
                <a:lnTo>
                  <a:pt x="532249" y="1890"/>
                </a:lnTo>
                <a:lnTo>
                  <a:pt x="485690" y="7462"/>
                </a:lnTo>
                <a:lnTo>
                  <a:pt x="440353" y="16569"/>
                </a:lnTo>
                <a:lnTo>
                  <a:pt x="396386" y="29065"/>
                </a:lnTo>
                <a:lnTo>
                  <a:pt x="353937" y="44803"/>
                </a:lnTo>
                <a:lnTo>
                  <a:pt x="313153" y="63635"/>
                </a:lnTo>
                <a:lnTo>
                  <a:pt x="274184" y="85415"/>
                </a:lnTo>
                <a:lnTo>
                  <a:pt x="237177" y="109996"/>
                </a:lnTo>
                <a:lnTo>
                  <a:pt x="202279" y="137231"/>
                </a:lnTo>
                <a:lnTo>
                  <a:pt x="169640" y="166973"/>
                </a:lnTo>
                <a:lnTo>
                  <a:pt x="139406" y="199075"/>
                </a:lnTo>
                <a:lnTo>
                  <a:pt x="111727" y="233391"/>
                </a:lnTo>
                <a:lnTo>
                  <a:pt x="86750" y="269773"/>
                </a:lnTo>
                <a:lnTo>
                  <a:pt x="64622" y="308075"/>
                </a:lnTo>
                <a:lnTo>
                  <a:pt x="45493" y="348150"/>
                </a:lnTo>
                <a:lnTo>
                  <a:pt x="29510" y="389851"/>
                </a:lnTo>
                <a:lnTo>
                  <a:pt x="16821" y="433031"/>
                </a:lnTo>
                <a:lnTo>
                  <a:pt x="7575" y="477543"/>
                </a:lnTo>
                <a:lnTo>
                  <a:pt x="1918" y="523240"/>
                </a:lnTo>
                <a:lnTo>
                  <a:pt x="0" y="569976"/>
                </a:lnTo>
                <a:lnTo>
                  <a:pt x="1918" y="616711"/>
                </a:lnTo>
                <a:lnTo>
                  <a:pt x="7575" y="662408"/>
                </a:lnTo>
                <a:lnTo>
                  <a:pt x="16821" y="706920"/>
                </a:lnTo>
                <a:lnTo>
                  <a:pt x="29510" y="750100"/>
                </a:lnTo>
                <a:lnTo>
                  <a:pt x="45493" y="791801"/>
                </a:lnTo>
                <a:lnTo>
                  <a:pt x="64622" y="831876"/>
                </a:lnTo>
                <a:lnTo>
                  <a:pt x="86750" y="870178"/>
                </a:lnTo>
                <a:lnTo>
                  <a:pt x="111727" y="906560"/>
                </a:lnTo>
                <a:lnTo>
                  <a:pt x="139406" y="940876"/>
                </a:lnTo>
                <a:lnTo>
                  <a:pt x="169640" y="972978"/>
                </a:lnTo>
                <a:lnTo>
                  <a:pt x="202279" y="1002720"/>
                </a:lnTo>
                <a:lnTo>
                  <a:pt x="237177" y="1029955"/>
                </a:lnTo>
                <a:lnTo>
                  <a:pt x="274184" y="1054536"/>
                </a:lnTo>
                <a:lnTo>
                  <a:pt x="313153" y="1076316"/>
                </a:lnTo>
                <a:lnTo>
                  <a:pt x="353937" y="1095148"/>
                </a:lnTo>
                <a:lnTo>
                  <a:pt x="396386" y="1110886"/>
                </a:lnTo>
                <a:lnTo>
                  <a:pt x="440353" y="1123382"/>
                </a:lnTo>
                <a:lnTo>
                  <a:pt x="485690" y="1132489"/>
                </a:lnTo>
                <a:lnTo>
                  <a:pt x="532249" y="1138061"/>
                </a:lnTo>
                <a:lnTo>
                  <a:pt x="579882" y="1139952"/>
                </a:lnTo>
                <a:lnTo>
                  <a:pt x="627411" y="1138061"/>
                </a:lnTo>
                <a:lnTo>
                  <a:pt x="673888" y="1132489"/>
                </a:lnTo>
                <a:lnTo>
                  <a:pt x="719162" y="1123382"/>
                </a:lnTo>
                <a:lnTo>
                  <a:pt x="763085" y="1110886"/>
                </a:lnTo>
                <a:lnTo>
                  <a:pt x="805505" y="1095148"/>
                </a:lnTo>
                <a:lnTo>
                  <a:pt x="846274" y="1076316"/>
                </a:lnTo>
                <a:lnTo>
                  <a:pt x="885241" y="1054536"/>
                </a:lnTo>
                <a:lnTo>
                  <a:pt x="922257" y="1029955"/>
                </a:lnTo>
                <a:lnTo>
                  <a:pt x="957173" y="1002720"/>
                </a:lnTo>
                <a:lnTo>
                  <a:pt x="989837" y="972978"/>
                </a:lnTo>
                <a:lnTo>
                  <a:pt x="1020102" y="940876"/>
                </a:lnTo>
                <a:lnTo>
                  <a:pt x="1047817" y="906560"/>
                </a:lnTo>
                <a:lnTo>
                  <a:pt x="1072831" y="870178"/>
                </a:lnTo>
                <a:lnTo>
                  <a:pt x="1094997" y="831876"/>
                </a:lnTo>
                <a:lnTo>
                  <a:pt x="1114163" y="791801"/>
                </a:lnTo>
                <a:lnTo>
                  <a:pt x="1130180" y="750100"/>
                </a:lnTo>
                <a:lnTo>
                  <a:pt x="1142898" y="706920"/>
                </a:lnTo>
                <a:lnTo>
                  <a:pt x="1152168" y="662408"/>
                </a:lnTo>
                <a:lnTo>
                  <a:pt x="1157840" y="616711"/>
                </a:lnTo>
                <a:lnTo>
                  <a:pt x="1159764" y="569976"/>
                </a:lnTo>
                <a:lnTo>
                  <a:pt x="1157840" y="523240"/>
                </a:lnTo>
                <a:lnTo>
                  <a:pt x="1152168" y="477543"/>
                </a:lnTo>
                <a:lnTo>
                  <a:pt x="1142898" y="433031"/>
                </a:lnTo>
                <a:lnTo>
                  <a:pt x="1130180" y="389851"/>
                </a:lnTo>
                <a:lnTo>
                  <a:pt x="1114163" y="348150"/>
                </a:lnTo>
                <a:lnTo>
                  <a:pt x="1094997" y="308075"/>
                </a:lnTo>
                <a:lnTo>
                  <a:pt x="1072831" y="269773"/>
                </a:lnTo>
                <a:lnTo>
                  <a:pt x="1047817" y="233391"/>
                </a:lnTo>
                <a:lnTo>
                  <a:pt x="1020102" y="199075"/>
                </a:lnTo>
                <a:lnTo>
                  <a:pt x="989837" y="166973"/>
                </a:lnTo>
                <a:lnTo>
                  <a:pt x="957173" y="137231"/>
                </a:lnTo>
                <a:lnTo>
                  <a:pt x="922257" y="109996"/>
                </a:lnTo>
                <a:lnTo>
                  <a:pt x="885241" y="85415"/>
                </a:lnTo>
                <a:lnTo>
                  <a:pt x="846274" y="63635"/>
                </a:lnTo>
                <a:lnTo>
                  <a:pt x="805505" y="44803"/>
                </a:lnTo>
                <a:lnTo>
                  <a:pt x="763085" y="29065"/>
                </a:lnTo>
                <a:lnTo>
                  <a:pt x="719162" y="16569"/>
                </a:lnTo>
                <a:lnTo>
                  <a:pt x="673888" y="7462"/>
                </a:lnTo>
                <a:lnTo>
                  <a:pt x="627411" y="1890"/>
                </a:lnTo>
                <a:lnTo>
                  <a:pt x="57988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909506" y="3717341"/>
            <a:ext cx="1165287" cy="11449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10270" y="3718107"/>
            <a:ext cx="1163759" cy="1143424"/>
          </a:xfrm>
          <a:custGeom>
            <a:avLst/>
            <a:gdLst/>
            <a:ahLst/>
            <a:cxnLst/>
            <a:rect l="l" t="t" r="r" b="b"/>
            <a:pathLst>
              <a:path w="1160526" h="1139189">
                <a:moveTo>
                  <a:pt x="579881" y="0"/>
                </a:moveTo>
                <a:lnTo>
                  <a:pt x="532352" y="1890"/>
                </a:lnTo>
                <a:lnTo>
                  <a:pt x="485875" y="7462"/>
                </a:lnTo>
                <a:lnTo>
                  <a:pt x="440601" y="16569"/>
                </a:lnTo>
                <a:lnTo>
                  <a:pt x="396678" y="29065"/>
                </a:lnTo>
                <a:lnTo>
                  <a:pt x="354258" y="44803"/>
                </a:lnTo>
                <a:lnTo>
                  <a:pt x="313489" y="63635"/>
                </a:lnTo>
                <a:lnTo>
                  <a:pt x="274522" y="85415"/>
                </a:lnTo>
                <a:lnTo>
                  <a:pt x="237506" y="109996"/>
                </a:lnTo>
                <a:lnTo>
                  <a:pt x="202590" y="137231"/>
                </a:lnTo>
                <a:lnTo>
                  <a:pt x="169925" y="166973"/>
                </a:lnTo>
                <a:lnTo>
                  <a:pt x="139661" y="199075"/>
                </a:lnTo>
                <a:lnTo>
                  <a:pt x="111946" y="233391"/>
                </a:lnTo>
                <a:lnTo>
                  <a:pt x="86932" y="269773"/>
                </a:lnTo>
                <a:lnTo>
                  <a:pt x="64766" y="308075"/>
                </a:lnTo>
                <a:lnTo>
                  <a:pt x="45600" y="348150"/>
                </a:lnTo>
                <a:lnTo>
                  <a:pt x="29583" y="389851"/>
                </a:lnTo>
                <a:lnTo>
                  <a:pt x="16865" y="433031"/>
                </a:lnTo>
                <a:lnTo>
                  <a:pt x="7595" y="477543"/>
                </a:lnTo>
                <a:lnTo>
                  <a:pt x="1923" y="523240"/>
                </a:lnTo>
                <a:lnTo>
                  <a:pt x="0" y="569976"/>
                </a:lnTo>
                <a:lnTo>
                  <a:pt x="1923" y="616706"/>
                </a:lnTo>
                <a:lnTo>
                  <a:pt x="7595" y="662387"/>
                </a:lnTo>
                <a:lnTo>
                  <a:pt x="16865" y="706874"/>
                </a:lnTo>
                <a:lnTo>
                  <a:pt x="29583" y="750021"/>
                </a:lnTo>
                <a:lnTo>
                  <a:pt x="45600" y="791682"/>
                </a:lnTo>
                <a:lnTo>
                  <a:pt x="64766" y="831711"/>
                </a:lnTo>
                <a:lnTo>
                  <a:pt x="86932" y="869963"/>
                </a:lnTo>
                <a:lnTo>
                  <a:pt x="111946" y="906292"/>
                </a:lnTo>
                <a:lnTo>
                  <a:pt x="139661" y="940552"/>
                </a:lnTo>
                <a:lnTo>
                  <a:pt x="169925" y="972597"/>
                </a:lnTo>
                <a:lnTo>
                  <a:pt x="202590" y="1002282"/>
                </a:lnTo>
                <a:lnTo>
                  <a:pt x="237506" y="1029462"/>
                </a:lnTo>
                <a:lnTo>
                  <a:pt x="274522" y="1053989"/>
                </a:lnTo>
                <a:lnTo>
                  <a:pt x="313489" y="1075719"/>
                </a:lnTo>
                <a:lnTo>
                  <a:pt x="354258" y="1094505"/>
                </a:lnTo>
                <a:lnTo>
                  <a:pt x="396678" y="1110203"/>
                </a:lnTo>
                <a:lnTo>
                  <a:pt x="440601" y="1122666"/>
                </a:lnTo>
                <a:lnTo>
                  <a:pt x="485875" y="1131749"/>
                </a:lnTo>
                <a:lnTo>
                  <a:pt x="532352" y="1137305"/>
                </a:lnTo>
                <a:lnTo>
                  <a:pt x="579881" y="1139189"/>
                </a:lnTo>
                <a:lnTo>
                  <a:pt x="627520" y="1137305"/>
                </a:lnTo>
                <a:lnTo>
                  <a:pt x="674094" y="1131749"/>
                </a:lnTo>
                <a:lnTo>
                  <a:pt x="719456" y="1122666"/>
                </a:lnTo>
                <a:lnTo>
                  <a:pt x="763456" y="1110203"/>
                </a:lnTo>
                <a:lnTo>
                  <a:pt x="805945" y="1094505"/>
                </a:lnTo>
                <a:lnTo>
                  <a:pt x="846774" y="1075719"/>
                </a:lnTo>
                <a:lnTo>
                  <a:pt x="885794" y="1053989"/>
                </a:lnTo>
                <a:lnTo>
                  <a:pt x="922855" y="1029462"/>
                </a:lnTo>
                <a:lnTo>
                  <a:pt x="957808" y="1002282"/>
                </a:lnTo>
                <a:lnTo>
                  <a:pt x="990504" y="972597"/>
                </a:lnTo>
                <a:lnTo>
                  <a:pt x="1020795" y="940552"/>
                </a:lnTo>
                <a:lnTo>
                  <a:pt x="1048530" y="906292"/>
                </a:lnTo>
                <a:lnTo>
                  <a:pt x="1073561" y="869963"/>
                </a:lnTo>
                <a:lnTo>
                  <a:pt x="1095738" y="831711"/>
                </a:lnTo>
                <a:lnTo>
                  <a:pt x="1114913" y="791682"/>
                </a:lnTo>
                <a:lnTo>
                  <a:pt x="1130936" y="750021"/>
                </a:lnTo>
                <a:lnTo>
                  <a:pt x="1143657" y="706874"/>
                </a:lnTo>
                <a:lnTo>
                  <a:pt x="1152929" y="662387"/>
                </a:lnTo>
                <a:lnTo>
                  <a:pt x="1158602" y="616706"/>
                </a:lnTo>
                <a:lnTo>
                  <a:pt x="1160526" y="569976"/>
                </a:lnTo>
                <a:lnTo>
                  <a:pt x="1158602" y="523240"/>
                </a:lnTo>
                <a:lnTo>
                  <a:pt x="1152929" y="477543"/>
                </a:lnTo>
                <a:lnTo>
                  <a:pt x="1143657" y="433031"/>
                </a:lnTo>
                <a:lnTo>
                  <a:pt x="1130936" y="389851"/>
                </a:lnTo>
                <a:lnTo>
                  <a:pt x="1114913" y="348150"/>
                </a:lnTo>
                <a:lnTo>
                  <a:pt x="1095738" y="308075"/>
                </a:lnTo>
                <a:lnTo>
                  <a:pt x="1073561" y="269773"/>
                </a:lnTo>
                <a:lnTo>
                  <a:pt x="1048530" y="233391"/>
                </a:lnTo>
                <a:lnTo>
                  <a:pt x="1020795" y="199075"/>
                </a:lnTo>
                <a:lnTo>
                  <a:pt x="990504" y="166973"/>
                </a:lnTo>
                <a:lnTo>
                  <a:pt x="957808" y="137231"/>
                </a:lnTo>
                <a:lnTo>
                  <a:pt x="922855" y="109996"/>
                </a:lnTo>
                <a:lnTo>
                  <a:pt x="885794" y="85415"/>
                </a:lnTo>
                <a:lnTo>
                  <a:pt x="846774" y="63635"/>
                </a:lnTo>
                <a:lnTo>
                  <a:pt x="805945" y="44803"/>
                </a:lnTo>
                <a:lnTo>
                  <a:pt x="763456" y="29065"/>
                </a:lnTo>
                <a:lnTo>
                  <a:pt x="719456" y="16569"/>
                </a:lnTo>
                <a:lnTo>
                  <a:pt x="674094" y="7462"/>
                </a:lnTo>
                <a:lnTo>
                  <a:pt x="627520" y="1890"/>
                </a:lnTo>
                <a:lnTo>
                  <a:pt x="5798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971182" y="580900"/>
            <a:ext cx="2192926" cy="586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b="1" spc="-4" dirty="0">
                <a:latin typeface="Arial"/>
                <a:cs typeface="Arial"/>
              </a:rPr>
              <a:t>Sumber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3728" y="580900"/>
            <a:ext cx="3032074" cy="5862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b="1" spc="-4" dirty="0">
                <a:latin typeface="Arial"/>
                <a:cs typeface="Arial"/>
              </a:rPr>
              <a:t>Rekrutmen</a:t>
            </a:r>
            <a:endParaRPr sz="4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62185" y="2216851"/>
            <a:ext cx="1852291" cy="280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147"/>
              </a:lnSpc>
              <a:spcBef>
                <a:spcPts val="107"/>
              </a:spcBef>
            </a:pP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spc="19" dirty="0">
                <a:latin typeface="Times New Roman"/>
                <a:cs typeface="Times New Roman"/>
              </a:rPr>
              <a:t>r</a:t>
            </a:r>
            <a:r>
              <a:rPr sz="2000" spc="-4" dirty="0">
                <a:latin typeface="Times New Roman"/>
                <a:cs typeface="Times New Roman"/>
              </a:rPr>
              <a:t>g</a:t>
            </a:r>
            <a:r>
              <a:rPr sz="2000" spc="4" dirty="0">
                <a:latin typeface="Times New Roman"/>
                <a:cs typeface="Times New Roman"/>
              </a:rPr>
              <a:t>urua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19" dirty="0">
                <a:latin typeface="Times New Roman"/>
                <a:cs typeface="Times New Roman"/>
              </a:rPr>
              <a:t>T</a:t>
            </a:r>
            <a:r>
              <a:rPr sz="2000" spc="-34" dirty="0">
                <a:latin typeface="Times New Roman"/>
                <a:cs typeface="Times New Roman"/>
              </a:rPr>
              <a:t>i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spc="4" dirty="0">
                <a:latin typeface="Times New Roman"/>
                <a:cs typeface="Times New Roman"/>
              </a:rPr>
              <a:t>g</a:t>
            </a:r>
            <a:r>
              <a:rPr sz="2000" spc="44" dirty="0">
                <a:latin typeface="Times New Roman"/>
                <a:cs typeface="Times New Roman"/>
              </a:rPr>
              <a:t>g</a:t>
            </a:r>
            <a:r>
              <a:rPr sz="2000" dirty="0">
                <a:latin typeface="Times New Roman"/>
                <a:cs typeface="Times New Roman"/>
              </a:rPr>
              <a:t>i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2042" y="2787416"/>
            <a:ext cx="1713278" cy="280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147"/>
              </a:lnSpc>
              <a:spcBef>
                <a:spcPts val="107"/>
              </a:spcBef>
            </a:pPr>
            <a:r>
              <a:rPr sz="2000" spc="9" dirty="0">
                <a:latin typeface="Times New Roman"/>
                <a:cs typeface="Times New Roman"/>
              </a:rPr>
              <a:t>S</a:t>
            </a:r>
            <a:r>
              <a:rPr sz="2000" spc="34" dirty="0">
                <a:latin typeface="Times New Roman"/>
                <a:cs typeface="Times New Roman"/>
              </a:rPr>
              <a:t>u</a:t>
            </a:r>
            <a:r>
              <a:rPr sz="2000" spc="-34" dirty="0">
                <a:latin typeface="Times New Roman"/>
                <a:cs typeface="Times New Roman"/>
              </a:rPr>
              <a:t>m</a:t>
            </a:r>
            <a:r>
              <a:rPr sz="2000" spc="-39" dirty="0">
                <a:latin typeface="Times New Roman"/>
                <a:cs typeface="Times New Roman"/>
              </a:rPr>
              <a:t>b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34" dirty="0">
                <a:latin typeface="Times New Roman"/>
                <a:cs typeface="Times New Roman"/>
              </a:rPr>
              <a:t> </a:t>
            </a:r>
            <a:r>
              <a:rPr sz="2000" spc="9" dirty="0">
                <a:latin typeface="Times New Roman"/>
                <a:cs typeface="Times New Roman"/>
              </a:rPr>
              <a:t>I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spc="44" dirty="0">
                <a:latin typeface="Times New Roman"/>
                <a:cs typeface="Times New Roman"/>
              </a:rPr>
              <a:t>t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spc="2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9204" y="2863899"/>
            <a:ext cx="1911609" cy="280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147"/>
              </a:lnSpc>
              <a:spcBef>
                <a:spcPts val="107"/>
              </a:spcBef>
            </a:pPr>
            <a:r>
              <a:rPr sz="2000" spc="9" dirty="0">
                <a:latin typeface="Times New Roman"/>
                <a:cs typeface="Times New Roman"/>
              </a:rPr>
              <a:t>P</a:t>
            </a:r>
            <a:r>
              <a:rPr sz="2000" spc="-4" dirty="0">
                <a:latin typeface="Times New Roman"/>
                <a:cs typeface="Times New Roman"/>
              </a:rPr>
              <a:t>u</a:t>
            </a:r>
            <a:r>
              <a:rPr sz="2000" spc="-14" dirty="0">
                <a:latin typeface="Times New Roman"/>
                <a:cs typeface="Times New Roman"/>
              </a:rPr>
              <a:t>s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59" dirty="0">
                <a:latin typeface="Times New Roman"/>
                <a:cs typeface="Times New Roman"/>
              </a:rPr>
              <a:t> </a:t>
            </a:r>
            <a:r>
              <a:rPr sz="2000" spc="-14" dirty="0">
                <a:latin typeface="Times New Roman"/>
                <a:cs typeface="Times New Roman"/>
              </a:rPr>
              <a:t>J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-25" dirty="0">
                <a:latin typeface="Times New Roman"/>
                <a:cs typeface="Times New Roman"/>
              </a:rPr>
              <a:t>s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14" dirty="0">
                <a:latin typeface="Times New Roman"/>
                <a:cs typeface="Times New Roman"/>
              </a:rPr>
              <a:t> T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aga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63871" y="2863899"/>
            <a:ext cx="688055" cy="280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147"/>
              </a:lnSpc>
              <a:spcBef>
                <a:spcPts val="107"/>
              </a:spcBef>
            </a:pPr>
            <a:r>
              <a:rPr sz="2000" spc="-44" dirty="0">
                <a:latin typeface="Times New Roman"/>
                <a:cs typeface="Times New Roman"/>
              </a:rPr>
              <a:t>K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54" dirty="0">
                <a:latin typeface="Times New Roman"/>
                <a:cs typeface="Times New Roman"/>
              </a:rPr>
              <a:t>r</a:t>
            </a:r>
            <a:r>
              <a:rPr sz="2000" spc="-34" dirty="0">
                <a:latin typeface="Times New Roman"/>
                <a:cs typeface="Times New Roman"/>
              </a:rPr>
              <a:t>j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76805" y="3139202"/>
            <a:ext cx="2425405" cy="280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147"/>
              </a:lnSpc>
              <a:spcBef>
                <a:spcPts val="107"/>
              </a:spcBef>
            </a:pPr>
            <a:r>
              <a:rPr sz="2000" spc="-39" dirty="0">
                <a:latin typeface="Times New Roman"/>
                <a:cs typeface="Times New Roman"/>
              </a:rPr>
              <a:t>K</a:t>
            </a:r>
            <a:r>
              <a:rPr sz="2000" spc="39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4" dirty="0">
                <a:latin typeface="Times New Roman"/>
                <a:cs typeface="Times New Roman"/>
              </a:rPr>
              <a:t>s</a:t>
            </a:r>
            <a:r>
              <a:rPr sz="2000" spc="39" dirty="0">
                <a:latin typeface="Times New Roman"/>
                <a:cs typeface="Times New Roman"/>
              </a:rPr>
              <a:t>u</a:t>
            </a:r>
            <a:r>
              <a:rPr sz="2000" spc="-75" dirty="0">
                <a:latin typeface="Times New Roman"/>
                <a:cs typeface="Times New Roman"/>
              </a:rPr>
              <a:t>l</a:t>
            </a:r>
            <a:r>
              <a:rPr sz="2000" spc="44" dirty="0">
                <a:latin typeface="Times New Roman"/>
                <a:cs typeface="Times New Roman"/>
              </a:rPr>
              <a:t>t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39" dirty="0">
                <a:latin typeface="Times New Roman"/>
                <a:cs typeface="Times New Roman"/>
              </a:rPr>
              <a:t> </a:t>
            </a:r>
            <a:r>
              <a:rPr sz="2000" spc="-4" dirty="0">
                <a:latin typeface="Times New Roman"/>
                <a:cs typeface="Times New Roman"/>
              </a:rPr>
              <a:t>He</a:t>
            </a:r>
            <a:r>
              <a:rPr sz="2000" spc="-9" dirty="0">
                <a:latin typeface="Times New Roman"/>
                <a:cs typeface="Times New Roman"/>
              </a:rPr>
              <a:t>a</a:t>
            </a:r>
            <a:r>
              <a:rPr sz="2000" spc="44" dirty="0">
                <a:latin typeface="Times New Roman"/>
                <a:cs typeface="Times New Roman"/>
              </a:rPr>
              <a:t>d</a:t>
            </a:r>
            <a:r>
              <a:rPr sz="2000" spc="-39" dirty="0">
                <a:latin typeface="Times New Roman"/>
                <a:cs typeface="Times New Roman"/>
              </a:rPr>
              <a:t>h</a:t>
            </a:r>
            <a:r>
              <a:rPr sz="2000" spc="39" dirty="0">
                <a:latin typeface="Times New Roman"/>
                <a:cs typeface="Times New Roman"/>
              </a:rPr>
              <a:t>u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spc="44" dirty="0">
                <a:latin typeface="Times New Roman"/>
                <a:cs typeface="Times New Roman"/>
              </a:rPr>
              <a:t>t</a:t>
            </a:r>
            <a:r>
              <a:rPr sz="2000" spc="-9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2353" y="4174683"/>
            <a:ext cx="599972" cy="254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945"/>
              </a:lnSpc>
              <a:spcBef>
                <a:spcPts val="97"/>
              </a:spcBef>
            </a:pPr>
            <a:r>
              <a:rPr spc="19" dirty="0">
                <a:latin typeface="Times New Roman"/>
                <a:cs typeface="Times New Roman"/>
              </a:rPr>
              <a:t>JO</a:t>
            </a:r>
            <a:r>
              <a:rPr dirty="0">
                <a:latin typeface="Times New Roman"/>
                <a:cs typeface="Times New Roman"/>
              </a:rPr>
              <a:t>BS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0912" y="4307139"/>
            <a:ext cx="1881173" cy="280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147"/>
              </a:lnSpc>
              <a:spcBef>
                <a:spcPts val="107"/>
              </a:spcBef>
            </a:pPr>
            <a:r>
              <a:rPr sz="2000" spc="9" dirty="0">
                <a:latin typeface="Times New Roman"/>
                <a:cs typeface="Times New Roman"/>
              </a:rPr>
              <a:t>S</a:t>
            </a:r>
            <a:r>
              <a:rPr sz="2000" spc="34" dirty="0">
                <a:latin typeface="Times New Roman"/>
                <a:cs typeface="Times New Roman"/>
              </a:rPr>
              <a:t>u</a:t>
            </a:r>
            <a:r>
              <a:rPr sz="2000" spc="-34" dirty="0">
                <a:latin typeface="Times New Roman"/>
                <a:cs typeface="Times New Roman"/>
              </a:rPr>
              <a:t>m</a:t>
            </a:r>
            <a:r>
              <a:rPr sz="2000" spc="-39" dirty="0">
                <a:latin typeface="Times New Roman"/>
                <a:cs typeface="Times New Roman"/>
              </a:rPr>
              <a:t>b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34" dirty="0">
                <a:latin typeface="Times New Roman"/>
                <a:cs typeface="Times New Roman"/>
              </a:rPr>
              <a:t> </a:t>
            </a:r>
            <a:r>
              <a:rPr sz="2000" spc="9" dirty="0">
                <a:latin typeface="Times New Roman"/>
                <a:cs typeface="Times New Roman"/>
              </a:rPr>
              <a:t>Ek</a:t>
            </a:r>
            <a:r>
              <a:rPr sz="2000" spc="-14" dirty="0">
                <a:latin typeface="Times New Roman"/>
                <a:cs typeface="Times New Roman"/>
              </a:rPr>
              <a:t>s</a:t>
            </a:r>
            <a:r>
              <a:rPr sz="2000" spc="44" dirty="0">
                <a:latin typeface="Times New Roman"/>
                <a:cs typeface="Times New Roman"/>
              </a:rPr>
              <a:t>t</a:t>
            </a:r>
            <a:r>
              <a:rPr sz="2000" spc="-44" dirty="0">
                <a:latin typeface="Times New Roman"/>
                <a:cs typeface="Times New Roman"/>
              </a:rPr>
              <a:t>e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spc="29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9042" y="4653608"/>
            <a:ext cx="852716" cy="280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147"/>
              </a:lnSpc>
              <a:spcBef>
                <a:spcPts val="107"/>
              </a:spcBef>
            </a:pPr>
            <a:r>
              <a:rPr sz="2000" spc="9" dirty="0">
                <a:latin typeface="Times New Roman"/>
                <a:cs typeface="Times New Roman"/>
              </a:rPr>
              <a:t>I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spc="44" dirty="0">
                <a:latin typeface="Times New Roman"/>
                <a:cs typeface="Times New Roman"/>
              </a:rPr>
              <a:t>t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8821" y="5774852"/>
            <a:ext cx="2320216" cy="280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147"/>
              </a:lnSpc>
              <a:spcBef>
                <a:spcPts val="107"/>
              </a:spcBef>
            </a:pPr>
            <a:r>
              <a:rPr sz="2000" spc="4" dirty="0">
                <a:latin typeface="Times New Roman"/>
                <a:cs typeface="Times New Roman"/>
              </a:rPr>
              <a:t>P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spc="-4" dirty="0">
                <a:latin typeface="Times New Roman"/>
                <a:cs typeface="Times New Roman"/>
              </a:rPr>
              <a:t>e</a:t>
            </a:r>
            <a:r>
              <a:rPr sz="2000" spc="54" dirty="0">
                <a:latin typeface="Times New Roman"/>
                <a:cs typeface="Times New Roman"/>
              </a:rPr>
              <a:t>r</a:t>
            </a:r>
            <a:r>
              <a:rPr sz="2000" spc="-39" dirty="0">
                <a:latin typeface="Times New Roman"/>
                <a:cs typeface="Times New Roman"/>
              </a:rPr>
              <a:t>im</a:t>
            </a:r>
            <a:r>
              <a:rPr sz="2000" spc="29" dirty="0">
                <a:latin typeface="Times New Roman"/>
                <a:cs typeface="Times New Roman"/>
              </a:rPr>
              <a:t>aa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9" dirty="0">
                <a:latin typeface="Times New Roman"/>
                <a:cs typeface="Times New Roman"/>
              </a:rPr>
              <a:t> L</a:t>
            </a:r>
            <a:r>
              <a:rPr sz="2000" spc="29" dirty="0">
                <a:latin typeface="Times New Roman"/>
                <a:cs typeface="Times New Roman"/>
              </a:rPr>
              <a:t>a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g</a:t>
            </a:r>
            <a:r>
              <a:rPr sz="2000" spc="-14" dirty="0">
                <a:latin typeface="Times New Roman"/>
                <a:cs typeface="Times New Roman"/>
              </a:rPr>
              <a:t>s</a:t>
            </a:r>
            <a:r>
              <a:rPr sz="2000" spc="34" dirty="0">
                <a:latin typeface="Times New Roman"/>
                <a:cs typeface="Times New Roman"/>
              </a:rPr>
              <a:t>u</a:t>
            </a:r>
            <a:r>
              <a:rPr sz="2000" spc="-39" dirty="0">
                <a:latin typeface="Times New Roman"/>
                <a:cs typeface="Times New Roman"/>
              </a:rPr>
              <a:t>ng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411025" y="5851335"/>
            <a:ext cx="2395860" cy="2804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147"/>
              </a:lnSpc>
              <a:spcBef>
                <a:spcPts val="107"/>
              </a:spcBef>
            </a:pPr>
            <a:r>
              <a:rPr sz="2000" spc="-44" dirty="0">
                <a:latin typeface="Times New Roman"/>
                <a:cs typeface="Times New Roman"/>
              </a:rPr>
              <a:t>K</a:t>
            </a:r>
            <a:r>
              <a:rPr sz="2000" spc="44" dirty="0">
                <a:latin typeface="Times New Roman"/>
                <a:cs typeface="Times New Roman"/>
              </a:rPr>
              <a:t>o</a:t>
            </a:r>
            <a:r>
              <a:rPr sz="2000" spc="9" dirty="0">
                <a:latin typeface="Times New Roman"/>
                <a:cs typeface="Times New Roman"/>
              </a:rPr>
              <a:t>r</a:t>
            </a:r>
            <a:r>
              <a:rPr sz="2000" spc="-4" dirty="0">
                <a:latin typeface="Times New Roman"/>
                <a:cs typeface="Times New Roman"/>
              </a:rPr>
              <a:t>a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,</a:t>
            </a:r>
            <a:r>
              <a:rPr sz="2000" spc="39" dirty="0">
                <a:latin typeface="Times New Roman"/>
                <a:cs typeface="Times New Roman"/>
              </a:rPr>
              <a:t> </a:t>
            </a:r>
            <a:r>
              <a:rPr sz="2000" spc="-19" dirty="0">
                <a:latin typeface="Times New Roman"/>
                <a:cs typeface="Times New Roman"/>
              </a:rPr>
              <a:t>M</a:t>
            </a:r>
            <a:r>
              <a:rPr sz="2000" spc="34" dirty="0">
                <a:latin typeface="Times New Roman"/>
                <a:cs typeface="Times New Roman"/>
              </a:rPr>
              <a:t>a</a:t>
            </a:r>
            <a:r>
              <a:rPr sz="2000" spc="-75" dirty="0">
                <a:latin typeface="Times New Roman"/>
                <a:cs typeface="Times New Roman"/>
              </a:rPr>
              <a:t>j</a:t>
            </a:r>
            <a:r>
              <a:rPr sz="2000" spc="29" dirty="0">
                <a:latin typeface="Times New Roman"/>
                <a:cs typeface="Times New Roman"/>
              </a:rPr>
              <a:t>a</a:t>
            </a:r>
            <a:r>
              <a:rPr sz="2000" spc="-39" dirty="0">
                <a:latin typeface="Times New Roman"/>
                <a:cs typeface="Times New Roman"/>
              </a:rPr>
              <a:t>l</a:t>
            </a:r>
            <a:r>
              <a:rPr sz="2000" spc="34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h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54" dirty="0">
                <a:latin typeface="Times New Roman"/>
                <a:cs typeface="Times New Roman"/>
              </a:rPr>
              <a:t>(</a:t>
            </a:r>
            <a:r>
              <a:rPr sz="2000" spc="-75" dirty="0">
                <a:latin typeface="Times New Roman"/>
                <a:cs typeface="Times New Roman"/>
              </a:rPr>
              <a:t>i</a:t>
            </a:r>
            <a:r>
              <a:rPr sz="2000" spc="44" dirty="0">
                <a:latin typeface="Times New Roman"/>
                <a:cs typeface="Times New Roman"/>
              </a:rPr>
              <a:t>k</a:t>
            </a:r>
            <a:r>
              <a:rPr sz="2000" spc="-39" dirty="0">
                <a:latin typeface="Times New Roman"/>
                <a:cs typeface="Times New Roman"/>
              </a:rPr>
              <a:t>l</a:t>
            </a:r>
            <a:r>
              <a:rPr sz="2000" spc="34" dirty="0">
                <a:latin typeface="Times New Roman"/>
                <a:cs typeface="Times New Roman"/>
              </a:rPr>
              <a:t>a</a:t>
            </a:r>
            <a:r>
              <a:rPr sz="2000" spc="-39" dirty="0">
                <a:latin typeface="Times New Roman"/>
                <a:cs typeface="Times New Roman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0610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006859" y="577988"/>
            <a:ext cx="4128496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b="1" dirty="0">
                <a:latin typeface="Arial"/>
                <a:cs typeface="Arial"/>
              </a:rPr>
              <a:t>Kendala Dalam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81858" y="577988"/>
            <a:ext cx="3037418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b="1" dirty="0">
                <a:latin typeface="Arial"/>
                <a:cs typeface="Arial"/>
              </a:rPr>
              <a:t>Rekrutmen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62" y="1693162"/>
            <a:ext cx="229109" cy="1605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91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9367" y="1693162"/>
            <a:ext cx="5917113" cy="1605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57576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Faktor-faktor</a:t>
            </a:r>
            <a:r>
              <a:rPr sz="3200" spc="-16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organisasional.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119791"/>
              </a:lnSpc>
              <a:spcBef>
                <a:spcPts val="708"/>
              </a:spcBef>
            </a:pPr>
            <a:r>
              <a:rPr sz="3200" dirty="0">
                <a:latin typeface="Arial"/>
                <a:cs typeface="Arial"/>
              </a:rPr>
              <a:t>Kebiasaan</a:t>
            </a:r>
            <a:r>
              <a:rPr sz="3200" spc="-12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pencari</a:t>
            </a:r>
            <a:r>
              <a:rPr sz="3200" spc="-1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tenaga</a:t>
            </a:r>
            <a:r>
              <a:rPr sz="3200" spc="-9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kerja. Kondisi</a:t>
            </a:r>
            <a:r>
              <a:rPr sz="3200" spc="-8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eksternal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6042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08797" y="293838"/>
            <a:ext cx="1802179" cy="535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203"/>
              </a:lnSpc>
              <a:spcBef>
                <a:spcPts val="210"/>
              </a:spcBef>
            </a:pPr>
            <a:r>
              <a:rPr sz="4000" b="1" dirty="0">
                <a:latin typeface="Arial"/>
                <a:cs typeface="Arial"/>
              </a:rPr>
              <a:t>seleksi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62" y="1693162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9203" y="1693163"/>
            <a:ext cx="7251150" cy="1901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02" marR="57576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Proses</a:t>
            </a:r>
            <a:r>
              <a:rPr sz="3200" spc="-7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seleksi</a:t>
            </a:r>
            <a:r>
              <a:rPr sz="3200" spc="-9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adalah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serangkaian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9945"/>
              </a:lnSpc>
            </a:pPr>
            <a:r>
              <a:rPr sz="3200" dirty="0">
                <a:latin typeface="Arial"/>
                <a:cs typeface="Arial"/>
              </a:rPr>
              <a:t>langkah</a:t>
            </a:r>
            <a:r>
              <a:rPr sz="3200" spc="-11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kegiatan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digunakan</a:t>
            </a:r>
            <a:r>
              <a:rPr sz="3200" spc="-14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untuk memutuskan</a:t>
            </a:r>
            <a:r>
              <a:rPr sz="3200" spc="-18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apakah</a:t>
            </a:r>
            <a:r>
              <a:rPr sz="3200" spc="-1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pelamar</a:t>
            </a:r>
            <a:r>
              <a:rPr sz="3200" spc="-1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diterima atau</a:t>
            </a:r>
            <a:r>
              <a:rPr sz="3200" spc="-6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tidak.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35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63868" y="660416"/>
            <a:ext cx="7682254" cy="484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791"/>
              </a:lnSpc>
              <a:spcBef>
                <a:spcPts val="190"/>
              </a:spcBef>
            </a:pPr>
            <a:r>
              <a:rPr sz="3600" dirty="0">
                <a:latin typeface="Arial"/>
                <a:cs typeface="Arial"/>
              </a:rPr>
              <a:t>Tiga masukan penting Proses seleksi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462" y="1685118"/>
            <a:ext cx="203892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282" y="1685118"/>
            <a:ext cx="7422934" cy="39834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48786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1)</a:t>
            </a:r>
            <a:r>
              <a:rPr sz="2800" spc="9" dirty="0">
                <a:latin typeface="Arial"/>
                <a:cs typeface="Arial"/>
              </a:rPr>
              <a:t> </a:t>
            </a:r>
            <a:r>
              <a:rPr sz="2800" i="1" dirty="0">
                <a:latin typeface="Arial"/>
                <a:cs typeface="Arial"/>
              </a:rPr>
              <a:t>Informasi analisis jabatan</a:t>
            </a:r>
            <a:r>
              <a:rPr sz="2800" i="1" spc="14" dirty="0">
                <a:latin typeface="Arial"/>
                <a:cs typeface="Arial"/>
              </a:rPr>
              <a:t> </a:t>
            </a:r>
            <a:r>
              <a:rPr sz="2800" spc="4" dirty="0">
                <a:latin typeface="Arial"/>
                <a:cs typeface="Arial"/>
              </a:rPr>
              <a:t>memberikan</a:t>
            </a:r>
            <a:endParaRPr sz="2800">
              <a:latin typeface="Arial"/>
              <a:cs typeface="Arial"/>
            </a:endParaRPr>
          </a:p>
          <a:p>
            <a:pPr marL="12917" marR="616536">
              <a:lnSpc>
                <a:spcPct val="100041"/>
              </a:lnSpc>
            </a:pPr>
            <a:r>
              <a:rPr sz="2800" dirty="0">
                <a:latin typeface="Arial"/>
                <a:cs typeface="Arial"/>
              </a:rPr>
              <a:t>deskripsi jabatan, spesifikasi jabatan dan standar-standar</a:t>
            </a:r>
            <a:r>
              <a:rPr sz="2800" spc="9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prestasi yang diisyaratkan jabatan.</a:t>
            </a:r>
            <a:endParaRPr sz="2800">
              <a:latin typeface="Arial"/>
              <a:cs typeface="Arial"/>
            </a:endParaRPr>
          </a:p>
          <a:p>
            <a:pPr marL="12917" indent="-178">
              <a:lnSpc>
                <a:spcPct val="100041"/>
              </a:lnSpc>
              <a:spcBef>
                <a:spcPts val="683"/>
              </a:spcBef>
            </a:pPr>
            <a:r>
              <a:rPr sz="2800" dirty="0">
                <a:latin typeface="Arial"/>
                <a:cs typeface="Arial"/>
              </a:rPr>
              <a:t>2)</a:t>
            </a:r>
            <a:r>
              <a:rPr sz="2800" spc="9" dirty="0">
                <a:latin typeface="Arial"/>
                <a:cs typeface="Arial"/>
              </a:rPr>
              <a:t> </a:t>
            </a:r>
            <a:r>
              <a:rPr sz="2800" i="1" spc="4" dirty="0">
                <a:latin typeface="Arial"/>
                <a:cs typeface="Arial"/>
              </a:rPr>
              <a:t>Rencana-rencan</a:t>
            </a:r>
            <a:r>
              <a:rPr sz="2800" i="1" dirty="0">
                <a:latin typeface="Arial"/>
                <a:cs typeface="Arial"/>
              </a:rPr>
              <a:t>a </a:t>
            </a:r>
            <a:r>
              <a:rPr sz="2800" i="1" spc="4" dirty="0">
                <a:latin typeface="Arial"/>
                <a:cs typeface="Arial"/>
              </a:rPr>
              <a:t>sumbe</a:t>
            </a:r>
            <a:r>
              <a:rPr sz="2800" i="1" dirty="0">
                <a:latin typeface="Arial"/>
                <a:cs typeface="Arial"/>
              </a:rPr>
              <a:t>r </a:t>
            </a:r>
            <a:r>
              <a:rPr sz="2800" i="1" spc="4" dirty="0">
                <a:latin typeface="Arial"/>
                <a:cs typeface="Arial"/>
              </a:rPr>
              <a:t>day</a:t>
            </a:r>
            <a:r>
              <a:rPr sz="2800" i="1" dirty="0">
                <a:latin typeface="Arial"/>
                <a:cs typeface="Arial"/>
              </a:rPr>
              <a:t>a </a:t>
            </a:r>
            <a:r>
              <a:rPr sz="2800" i="1" spc="4" dirty="0">
                <a:latin typeface="Arial"/>
                <a:cs typeface="Arial"/>
              </a:rPr>
              <a:t>manusia </a:t>
            </a:r>
            <a:r>
              <a:rPr sz="2800" dirty="0">
                <a:latin typeface="Arial"/>
                <a:cs typeface="Arial"/>
              </a:rPr>
              <a:t>memberitahukan kepada manajer HRD bahwa </a:t>
            </a:r>
            <a:r>
              <a:rPr sz="2800" spc="4" dirty="0">
                <a:latin typeface="Arial"/>
                <a:cs typeface="Arial"/>
              </a:rPr>
              <a:t>ad</a:t>
            </a:r>
            <a:r>
              <a:rPr sz="2800" dirty="0">
                <a:latin typeface="Arial"/>
                <a:cs typeface="Arial"/>
              </a:rPr>
              <a:t>a </a:t>
            </a:r>
            <a:r>
              <a:rPr sz="2800" spc="4" dirty="0">
                <a:latin typeface="Arial"/>
                <a:cs typeface="Arial"/>
              </a:rPr>
              <a:t>lowonga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pekerjaan.</a:t>
            </a:r>
            <a:endParaRPr sz="2800">
              <a:latin typeface="Arial"/>
              <a:cs typeface="Arial"/>
            </a:endParaRPr>
          </a:p>
          <a:p>
            <a:pPr marL="12917" marR="17740" indent="-35">
              <a:lnSpc>
                <a:spcPct val="99945"/>
              </a:lnSpc>
              <a:spcBef>
                <a:spcPts val="683"/>
              </a:spcBef>
            </a:pPr>
            <a:r>
              <a:rPr sz="2800" spc="4" dirty="0">
                <a:latin typeface="Arial"/>
                <a:cs typeface="Arial"/>
              </a:rPr>
              <a:t>3</a:t>
            </a:r>
            <a:r>
              <a:rPr sz="2800" dirty="0">
                <a:latin typeface="Arial"/>
                <a:cs typeface="Arial"/>
              </a:rPr>
              <a:t>) </a:t>
            </a:r>
            <a:r>
              <a:rPr sz="2800" spc="4" dirty="0">
                <a:latin typeface="Arial"/>
                <a:cs typeface="Arial"/>
              </a:rPr>
              <a:t>penarika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aga</a:t>
            </a:r>
            <a:r>
              <a:rPr sz="2800" dirty="0">
                <a:latin typeface="Arial"/>
                <a:cs typeface="Arial"/>
              </a:rPr>
              <a:t>r </a:t>
            </a:r>
            <a:r>
              <a:rPr sz="2800" spc="4" dirty="0">
                <a:latin typeface="Arial"/>
                <a:cs typeface="Arial"/>
              </a:rPr>
              <a:t>manaje</a:t>
            </a:r>
            <a:r>
              <a:rPr sz="2800" dirty="0">
                <a:latin typeface="Arial"/>
                <a:cs typeface="Arial"/>
              </a:rPr>
              <a:t>r </a:t>
            </a:r>
            <a:r>
              <a:rPr sz="2800" spc="4" dirty="0">
                <a:latin typeface="Arial"/>
                <a:cs typeface="Arial"/>
              </a:rPr>
              <a:t>HR</a:t>
            </a:r>
            <a:r>
              <a:rPr sz="2800" dirty="0">
                <a:latin typeface="Arial"/>
                <a:cs typeface="Arial"/>
              </a:rPr>
              <a:t>D </a:t>
            </a:r>
            <a:r>
              <a:rPr sz="2800" spc="4" dirty="0">
                <a:latin typeface="Arial"/>
                <a:cs typeface="Arial"/>
              </a:rPr>
              <a:t>mendapatkan sekelompo</a:t>
            </a:r>
            <a:r>
              <a:rPr sz="2800" dirty="0">
                <a:latin typeface="Arial"/>
                <a:cs typeface="Arial"/>
              </a:rPr>
              <a:t>k </a:t>
            </a:r>
            <a:r>
              <a:rPr sz="2800" spc="4" dirty="0">
                <a:latin typeface="Arial"/>
                <a:cs typeface="Arial"/>
              </a:rPr>
              <a:t>oran</a:t>
            </a:r>
            <a:r>
              <a:rPr sz="2800" dirty="0">
                <a:latin typeface="Arial"/>
                <a:cs typeface="Arial"/>
              </a:rPr>
              <a:t>g </a:t>
            </a:r>
            <a:r>
              <a:rPr sz="2800" spc="4" dirty="0">
                <a:latin typeface="Arial"/>
                <a:cs typeface="Arial"/>
              </a:rPr>
              <a:t>yan</a:t>
            </a:r>
            <a:r>
              <a:rPr sz="2800" dirty="0">
                <a:latin typeface="Arial"/>
                <a:cs typeface="Arial"/>
              </a:rPr>
              <a:t>g </a:t>
            </a:r>
            <a:r>
              <a:rPr sz="2800" spc="4" dirty="0">
                <a:latin typeface="Arial"/>
                <a:cs typeface="Arial"/>
              </a:rPr>
              <a:t>aka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dipilih.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62" y="3485503"/>
            <a:ext cx="203892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462" y="4857597"/>
            <a:ext cx="203893" cy="38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137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395034" y="577988"/>
            <a:ext cx="2790861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spc="4" dirty="0">
                <a:latin typeface="Arial"/>
                <a:cs typeface="Arial"/>
              </a:rPr>
              <a:t>Tantangan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2677" y="577988"/>
            <a:ext cx="1636603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spc="4" dirty="0">
                <a:latin typeface="Arial"/>
                <a:cs typeface="Arial"/>
              </a:rPr>
              <a:t>dalam</a:t>
            </a:r>
            <a:endParaRPr sz="4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15503" y="577988"/>
            <a:ext cx="1917438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spc="4" dirty="0">
                <a:latin typeface="Arial"/>
                <a:cs typeface="Arial"/>
              </a:rPr>
              <a:t>Seleksi</a:t>
            </a:r>
            <a:endParaRPr sz="4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462" y="1693162"/>
            <a:ext cx="229109" cy="1605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91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285" y="1693162"/>
            <a:ext cx="2041246" cy="1605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9612">
              <a:lnSpc>
                <a:spcPts val="3380"/>
              </a:lnSpc>
              <a:spcBef>
                <a:spcPts val="169"/>
              </a:spcBef>
            </a:pPr>
            <a:r>
              <a:rPr sz="3200" spc="4" dirty="0">
                <a:latin typeface="Arial"/>
                <a:cs typeface="Arial"/>
              </a:rPr>
              <a:t>T</a:t>
            </a:r>
            <a:r>
              <a:rPr sz="3200" spc="-4" dirty="0">
                <a:latin typeface="Arial"/>
                <a:cs typeface="Arial"/>
              </a:rPr>
              <a:t>antangan</a:t>
            </a:r>
            <a:endParaRPr sz="3200">
              <a:latin typeface="Arial"/>
              <a:cs typeface="Arial"/>
            </a:endParaRPr>
          </a:p>
          <a:p>
            <a:pPr marL="12821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Tantangan</a:t>
            </a:r>
            <a:endParaRPr sz="3200">
              <a:latin typeface="Arial"/>
              <a:cs typeface="Arial"/>
            </a:endParaRPr>
          </a:p>
          <a:p>
            <a:pPr marL="12902" marR="8389">
              <a:lnSpc>
                <a:spcPct val="95825"/>
              </a:lnSpc>
              <a:spcBef>
                <a:spcPts val="919"/>
              </a:spcBef>
            </a:pPr>
            <a:r>
              <a:rPr sz="3200" dirty="0">
                <a:latin typeface="Arial"/>
                <a:cs typeface="Arial"/>
              </a:rPr>
              <a:t>Tantangan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927583" y="1693162"/>
            <a:ext cx="2808475" cy="1605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70315">
              <a:lnSpc>
                <a:spcPts val="3380"/>
              </a:lnSpc>
              <a:spcBef>
                <a:spcPts val="169"/>
              </a:spcBef>
            </a:pPr>
            <a:r>
              <a:rPr sz="3200" spc="-4" dirty="0">
                <a:latin typeface="Arial"/>
                <a:cs typeface="Arial"/>
              </a:rPr>
              <a:t>Supply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Organisasional</a:t>
            </a:r>
            <a:endParaRPr sz="3200">
              <a:latin typeface="Arial"/>
              <a:cs typeface="Arial"/>
            </a:endParaRPr>
          </a:p>
          <a:p>
            <a:pPr marL="13554" marR="70315">
              <a:lnSpc>
                <a:spcPct val="95825"/>
              </a:lnSpc>
              <a:spcBef>
                <a:spcPts val="919"/>
              </a:spcBef>
            </a:pPr>
            <a:r>
              <a:rPr sz="3200" dirty="0">
                <a:latin typeface="Arial"/>
                <a:cs typeface="Arial"/>
              </a:rPr>
              <a:t>Etis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82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869204" y="577988"/>
            <a:ext cx="7635212" cy="20379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36883" marR="57576">
              <a:lnSpc>
                <a:spcPts val="4609"/>
              </a:lnSpc>
              <a:spcBef>
                <a:spcPts val="230"/>
              </a:spcBef>
            </a:pPr>
            <a:r>
              <a:rPr sz="4400" b="1" dirty="0">
                <a:latin typeface="Arial"/>
                <a:cs typeface="Arial"/>
              </a:rPr>
              <a:t>Penempatan</a:t>
            </a:r>
            <a:endParaRPr sz="4400">
              <a:latin typeface="Arial"/>
              <a:cs typeface="Arial"/>
            </a:endParaRPr>
          </a:p>
          <a:p>
            <a:pPr marL="12739" indent="121">
              <a:lnSpc>
                <a:spcPct val="100041"/>
              </a:lnSpc>
              <a:spcBef>
                <a:spcPts val="3623"/>
              </a:spcBef>
            </a:pPr>
            <a:r>
              <a:rPr sz="3200" spc="4" dirty="0">
                <a:latin typeface="Arial"/>
                <a:cs typeface="Arial"/>
              </a:rPr>
              <a:t>B</a:t>
            </a:r>
            <a:r>
              <a:rPr sz="3200" dirty="0">
                <a:latin typeface="Arial"/>
                <a:cs typeface="Arial"/>
              </a:rPr>
              <a:t>anyak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orang</a:t>
            </a:r>
            <a:r>
              <a:rPr sz="3200" spc="-8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menganggap</a:t>
            </a:r>
            <a:r>
              <a:rPr sz="3200" spc="-1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bahwa penempatan</a:t>
            </a:r>
            <a:r>
              <a:rPr sz="3200" spc="-17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merupakan</a:t>
            </a:r>
            <a:r>
              <a:rPr sz="3200" spc="-1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akhir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dari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seleksi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462" y="1693162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9204" y="2671537"/>
            <a:ext cx="1081540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untuk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0221" y="2671537"/>
            <a:ext cx="1827347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karyawan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57045" y="2671537"/>
            <a:ext cx="2256902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baru.</a:t>
            </a:r>
            <a:r>
              <a:rPr sz="3200" spc="-7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Tetapi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9204" y="3161131"/>
            <a:ext cx="6802320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penempatan</a:t>
            </a:r>
            <a:r>
              <a:rPr sz="3200" spc="-17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disini</a:t>
            </a:r>
            <a:r>
              <a:rPr sz="3200" spc="-7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maksudnya</a:t>
            </a:r>
            <a:r>
              <a:rPr sz="3200" spc="-16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bukan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9204" y="3649911"/>
            <a:ext cx="1081540" cy="433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untuk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90303" y="3649910"/>
            <a:ext cx="1827347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karyawan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57207" y="3649910"/>
            <a:ext cx="3749206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baru</a:t>
            </a:r>
            <a:r>
              <a:rPr sz="3200" spc="-6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saja</a:t>
            </a:r>
            <a:r>
              <a:rPr sz="3200" spc="-5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tetapi juga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9204" y="4139506"/>
            <a:ext cx="2528190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berlaku</a:t>
            </a:r>
            <a:r>
              <a:rPr sz="3200" spc="-1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untuk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6625" y="4139506"/>
            <a:ext cx="1827347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karyawan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03205" y="4139506"/>
            <a:ext cx="1963051" cy="433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lama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9204" y="4629100"/>
            <a:ext cx="7104925" cy="1411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70315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dirasa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memiliki</a:t>
            </a:r>
            <a:r>
              <a:rPr sz="3200" spc="-1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kemapuan</a:t>
            </a:r>
            <a:r>
              <a:rPr sz="3200" spc="-14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untuk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</a:pPr>
            <a:r>
              <a:rPr sz="3200" dirty="0">
                <a:latin typeface="Arial"/>
                <a:cs typeface="Arial"/>
              </a:rPr>
              <a:t>menempati</a:t>
            </a:r>
            <a:r>
              <a:rPr sz="3200" spc="-15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posisi</a:t>
            </a:r>
            <a:r>
              <a:rPr sz="3200" spc="-8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atau</a:t>
            </a:r>
            <a:r>
              <a:rPr sz="3200" spc="-6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jabatan</a:t>
            </a:r>
            <a:r>
              <a:rPr sz="3200" spc="-1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tertentu</a:t>
            </a:r>
            <a:endParaRPr sz="3200">
              <a:latin typeface="Arial"/>
              <a:cs typeface="Arial"/>
            </a:endParaRPr>
          </a:p>
          <a:p>
            <a:pPr marL="12739" marR="70315">
              <a:lnSpc>
                <a:spcPct val="95825"/>
              </a:lnSpc>
              <a:spcBef>
                <a:spcPts val="160"/>
              </a:spcBef>
            </a:pPr>
            <a:r>
              <a:rPr sz="3200" spc="-4" dirty="0">
                <a:latin typeface="Arial"/>
                <a:cs typeface="Arial"/>
              </a:rPr>
              <a:t>(promosi).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3593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19649" y="577988"/>
            <a:ext cx="1137553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dirty="0">
                <a:latin typeface="Arial"/>
                <a:cs typeface="Arial"/>
              </a:rPr>
              <a:t>Dua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03704" y="577988"/>
            <a:ext cx="6403350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dirty="0">
                <a:latin typeface="Arial"/>
                <a:cs typeface="Arial"/>
              </a:rPr>
              <a:t>kriteria</a:t>
            </a:r>
            <a:r>
              <a:rPr sz="4400" spc="-131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utamapromosikan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462" y="1653391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9204" y="1653391"/>
            <a:ext cx="7685217" cy="3169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b="1" dirty="0">
                <a:latin typeface="Arial"/>
                <a:cs typeface="Arial"/>
              </a:rPr>
              <a:t>Prestasi</a:t>
            </a:r>
            <a:r>
              <a:rPr sz="3200" b="1" spc="-12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kerja</a:t>
            </a:r>
            <a:r>
              <a:rPr sz="3200" b="1" spc="-74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: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Promosi</a:t>
            </a:r>
            <a:r>
              <a:rPr sz="3200" spc="-11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didasarkan</a:t>
            </a:r>
            <a:endParaRPr sz="3200">
              <a:latin typeface="Arial"/>
              <a:cs typeface="Arial"/>
            </a:endParaRPr>
          </a:p>
          <a:p>
            <a:pPr marL="12739" marR="524646">
              <a:lnSpc>
                <a:spcPts val="3461"/>
              </a:lnSpc>
              <a:spcBef>
                <a:spcPts val="13"/>
              </a:spcBef>
            </a:pPr>
            <a:r>
              <a:rPr sz="3200" dirty="0">
                <a:latin typeface="Arial"/>
                <a:cs typeface="Arial"/>
              </a:rPr>
              <a:t>pada</a:t>
            </a:r>
            <a:r>
              <a:rPr sz="3200" spc="-7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prestasi</a:t>
            </a:r>
            <a:r>
              <a:rPr sz="3200" spc="-11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kerja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menggunakan</a:t>
            </a:r>
            <a:r>
              <a:rPr sz="3200" spc="-20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hasil penilaian</a:t>
            </a:r>
            <a:r>
              <a:rPr sz="3200" spc="-12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atas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hasil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karya</a:t>
            </a:r>
            <a:r>
              <a:rPr sz="3200" spc="-7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sangat baik</a:t>
            </a:r>
            <a:r>
              <a:rPr sz="3200" spc="-5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dalam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promosi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atau</a:t>
            </a:r>
            <a:r>
              <a:rPr sz="3200" spc="-6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jabatan sekarang.</a:t>
            </a:r>
            <a:endParaRPr sz="3200">
              <a:latin typeface="Arial"/>
              <a:cs typeface="Arial"/>
            </a:endParaRPr>
          </a:p>
          <a:p>
            <a:pPr marL="12739" marR="842014" indent="113258">
              <a:lnSpc>
                <a:spcPts val="3461"/>
              </a:lnSpc>
              <a:spcBef>
                <a:spcPts val="767"/>
              </a:spcBef>
            </a:pPr>
            <a:r>
              <a:rPr sz="3200" b="1" dirty="0">
                <a:latin typeface="Arial"/>
                <a:cs typeface="Arial"/>
              </a:rPr>
              <a:t>senioritas :</a:t>
            </a:r>
            <a:r>
              <a:rPr sz="3200" b="1" spc="-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analisis</a:t>
            </a:r>
            <a:r>
              <a:rPr sz="3200" spc="-10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matang terhadap</a:t>
            </a:r>
            <a:r>
              <a:rPr sz="3200" spc="-12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kemampuan</a:t>
            </a:r>
            <a:r>
              <a:rPr sz="3200" spc="-1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seseorang</a:t>
            </a:r>
            <a:r>
              <a:rPr sz="3200" spc="-14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462" y="3950165"/>
            <a:ext cx="229108" cy="433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204" y="4829886"/>
            <a:ext cx="6869114" cy="873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mengenai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potensi</a:t>
            </a:r>
            <a:r>
              <a:rPr sz="3200" spc="-10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bersangkutan</a:t>
            </a:r>
            <a:endParaRPr sz="3200">
              <a:latin typeface="Arial"/>
              <a:cs typeface="Arial"/>
            </a:endParaRPr>
          </a:p>
          <a:p>
            <a:pPr marL="12739" marR="61110">
              <a:lnSpc>
                <a:spcPts val="3461"/>
              </a:lnSpc>
              <a:spcBef>
                <a:spcPts val="3"/>
              </a:spcBef>
            </a:pPr>
            <a:r>
              <a:rPr sz="3200" dirty="0">
                <a:latin typeface="Arial"/>
                <a:cs typeface="Arial"/>
              </a:rPr>
              <a:t>ini</a:t>
            </a:r>
            <a:r>
              <a:rPr sz="3200" spc="-3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terlihat dari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lamanya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ia</a:t>
            </a:r>
            <a:r>
              <a:rPr sz="3200" spc="-2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bekerja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764857" y="4829886"/>
            <a:ext cx="629014" cy="433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hal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38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5800" y="2627057"/>
            <a:ext cx="8229600" cy="12591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0454" marR="55" algn="ctr">
              <a:lnSpc>
                <a:spcPts val="4609"/>
              </a:lnSpc>
              <a:spcBef>
                <a:spcPts val="230"/>
              </a:spcBef>
            </a:pPr>
            <a:r>
              <a:rPr lang="en-US" sz="4400" b="1" dirty="0" smtClean="0">
                <a:latin typeface="Arial"/>
                <a:cs typeface="Arial"/>
              </a:rPr>
              <a:t>ASPEK </a:t>
            </a:r>
          </a:p>
          <a:p>
            <a:pPr marL="730454" marR="55" algn="ctr">
              <a:lnSpc>
                <a:spcPts val="4609"/>
              </a:lnSpc>
              <a:spcBef>
                <a:spcPts val="230"/>
              </a:spcBef>
            </a:pPr>
            <a:r>
              <a:rPr lang="en-US" sz="4400" b="1" dirty="0" smtClean="0">
                <a:latin typeface="Arial"/>
                <a:cs typeface="Arial"/>
              </a:rPr>
              <a:t>SUMBER DAYA MANUSIA </a:t>
            </a:r>
            <a:endParaRPr sz="4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876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88120" y="577988"/>
            <a:ext cx="2601715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b="1" dirty="0">
                <a:latin typeface="Arial"/>
                <a:cs typeface="Arial"/>
              </a:rPr>
              <a:t>Pelatihan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6057" y="577988"/>
            <a:ext cx="1106018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b="1" dirty="0">
                <a:latin typeface="Arial"/>
                <a:cs typeface="Arial"/>
              </a:rPr>
              <a:t>dan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8298" y="577988"/>
            <a:ext cx="4251326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b="1" dirty="0">
                <a:latin typeface="Arial"/>
                <a:cs typeface="Arial"/>
              </a:rPr>
              <a:t>pengembangan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462" y="1685118"/>
            <a:ext cx="203892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9282" y="1685117"/>
            <a:ext cx="7299644" cy="30401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46" marR="48786">
              <a:lnSpc>
                <a:spcPts val="2974"/>
              </a:lnSpc>
              <a:spcBef>
                <a:spcPts val="148"/>
              </a:spcBef>
            </a:pPr>
            <a:r>
              <a:rPr sz="2800" spc="-4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dward Hawler</a:t>
            </a:r>
            <a:r>
              <a:rPr sz="2800" spc="9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menggambarkan pentingnya</a:t>
            </a:r>
            <a:endParaRPr sz="2800">
              <a:latin typeface="Arial"/>
              <a:cs typeface="Arial"/>
            </a:endParaRPr>
          </a:p>
          <a:p>
            <a:pPr marL="12917" marR="48786">
              <a:lnSpc>
                <a:spcPct val="95825"/>
              </a:lnSpc>
            </a:pPr>
            <a:r>
              <a:rPr sz="2800" dirty="0">
                <a:latin typeface="Arial"/>
                <a:cs typeface="Arial"/>
              </a:rPr>
              <a:t>investasi </a:t>
            </a:r>
            <a:r>
              <a:rPr sz="2800" spc="-4" dirty="0">
                <a:latin typeface="Arial"/>
                <a:cs typeface="Arial"/>
              </a:rPr>
              <a:t>S</a:t>
            </a:r>
            <a:r>
              <a:rPr sz="2800" dirty="0">
                <a:latin typeface="Arial"/>
                <a:cs typeface="Arial"/>
              </a:rPr>
              <a:t>DM ;</a:t>
            </a:r>
            <a:endParaRPr sz="2800">
              <a:latin typeface="Arial"/>
              <a:cs typeface="Arial"/>
            </a:endParaRPr>
          </a:p>
          <a:p>
            <a:pPr marL="12917" indent="-178">
              <a:lnSpc>
                <a:spcPct val="100041"/>
              </a:lnSpc>
              <a:spcBef>
                <a:spcPts val="821"/>
              </a:spcBef>
            </a:pPr>
            <a:r>
              <a:rPr sz="2800" dirty="0">
                <a:latin typeface="Arial"/>
                <a:cs typeface="Arial"/>
              </a:rPr>
              <a:t>“ </a:t>
            </a:r>
            <a:r>
              <a:rPr sz="2800" i="1" dirty="0">
                <a:latin typeface="Arial"/>
                <a:cs typeface="Arial"/>
              </a:rPr>
              <a:t>To be competitive, organization in many industrie must have highly skilled, knowledgeable workers. They must also have relatively stable labor force since employee turnover works directly againts obtaining the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462" y="2628135"/>
            <a:ext cx="203892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93815" y="3485360"/>
            <a:ext cx="277403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i="1" dirty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9460" y="4770840"/>
            <a:ext cx="7568965" cy="1239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i="1" dirty="0">
                <a:latin typeface="Arial"/>
                <a:cs typeface="Arial"/>
              </a:rPr>
              <a:t>kind of coordination and organizational learning</a:t>
            </a:r>
            <a:endParaRPr sz="2800">
              <a:latin typeface="Arial"/>
              <a:cs typeface="Arial"/>
            </a:endParaRPr>
          </a:p>
          <a:p>
            <a:pPr marL="12739" marR="685617">
              <a:lnSpc>
                <a:spcPct val="99945"/>
              </a:lnSpc>
            </a:pPr>
            <a:r>
              <a:rPr sz="2800" i="1" dirty="0">
                <a:latin typeface="Arial"/>
                <a:cs typeface="Arial"/>
              </a:rPr>
              <a:t>that leads to fast response and high-quality products and servic</a:t>
            </a:r>
            <a:r>
              <a:rPr sz="2800" i="1" spc="9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”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1692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84300" y="293838"/>
            <a:ext cx="8013779" cy="11472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4203"/>
              </a:lnSpc>
              <a:spcBef>
                <a:spcPts val="210"/>
              </a:spcBef>
            </a:pPr>
            <a:r>
              <a:rPr sz="4000" b="1" dirty="0">
                <a:latin typeface="Arial"/>
                <a:cs typeface="Arial"/>
              </a:rPr>
              <a:t>Analisis Kebutuhan Training and</a:t>
            </a:r>
            <a:endParaRPr sz="4000">
              <a:latin typeface="Arial"/>
              <a:cs typeface="Arial"/>
            </a:endParaRPr>
          </a:p>
          <a:p>
            <a:pPr marL="2338078" marR="2376723" algn="ctr">
              <a:lnSpc>
                <a:spcPct val="95825"/>
              </a:lnSpc>
            </a:pPr>
            <a:r>
              <a:rPr sz="4000" b="1" dirty="0">
                <a:latin typeface="Arial"/>
                <a:cs typeface="Arial"/>
              </a:rPr>
              <a:t>Development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62" y="1693162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9204" y="1693162"/>
            <a:ext cx="7637238" cy="19009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43" marR="57576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Cascio</a:t>
            </a:r>
            <a:r>
              <a:rPr sz="3200" spc="-9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(1995)</a:t>
            </a:r>
            <a:r>
              <a:rPr sz="3200" spc="-9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menyatakan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Penilaian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9945"/>
              </a:lnSpc>
            </a:pPr>
            <a:r>
              <a:rPr sz="3200" dirty="0">
                <a:latin typeface="Arial"/>
                <a:cs typeface="Arial"/>
              </a:rPr>
              <a:t>kebutuhan</a:t>
            </a:r>
            <a:r>
              <a:rPr sz="3200" spc="-14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dilaksanakan</a:t>
            </a:r>
            <a:r>
              <a:rPr sz="3200" spc="-1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dalam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3</a:t>
            </a:r>
            <a:r>
              <a:rPr sz="3200" spc="-1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(tiga) tipe analisis</a:t>
            </a:r>
            <a:r>
              <a:rPr sz="3200" spc="-9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yaitu</a:t>
            </a:r>
            <a:r>
              <a:rPr sz="3200" spc="-6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analisis</a:t>
            </a:r>
            <a:r>
              <a:rPr sz="3200" spc="-10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organisasional, analisis</a:t>
            </a:r>
            <a:r>
              <a:rPr sz="3200" spc="-9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operasional,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analisis</a:t>
            </a:r>
            <a:r>
              <a:rPr sz="3200" spc="-106" dirty="0">
                <a:latin typeface="Arial"/>
                <a:cs typeface="Arial"/>
              </a:rPr>
              <a:t> </a:t>
            </a:r>
            <a:r>
              <a:rPr sz="3200" spc="4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ndividu.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893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933253" y="7905"/>
            <a:ext cx="3265093" cy="420653"/>
          </a:xfrm>
          <a:custGeom>
            <a:avLst/>
            <a:gdLst/>
            <a:ahLst/>
            <a:cxnLst/>
            <a:rect l="l" t="t" r="r" b="b"/>
            <a:pathLst>
              <a:path w="3256023" h="419095">
                <a:moveTo>
                  <a:pt x="0" y="419095"/>
                </a:moveTo>
                <a:lnTo>
                  <a:pt x="3256023" y="419095"/>
                </a:lnTo>
                <a:lnTo>
                  <a:pt x="3256023" y="0"/>
                </a:lnTo>
                <a:lnTo>
                  <a:pt x="0" y="0"/>
                </a:lnTo>
                <a:lnTo>
                  <a:pt x="0" y="419095"/>
                </a:lnTo>
                <a:close/>
              </a:path>
            </a:pathLst>
          </a:custGeom>
          <a:ln w="93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66177" y="428558"/>
            <a:ext cx="0" cy="236331"/>
          </a:xfrm>
          <a:custGeom>
            <a:avLst/>
            <a:gdLst/>
            <a:ahLst/>
            <a:cxnLst/>
            <a:rect l="l" t="t" r="r" b="b"/>
            <a:pathLst>
              <a:path h="235456">
                <a:moveTo>
                  <a:pt x="0" y="0"/>
                </a:moveTo>
                <a:lnTo>
                  <a:pt x="0" y="235456"/>
                </a:lnTo>
              </a:path>
            </a:pathLst>
          </a:custGeom>
          <a:ln w="13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33253" y="744420"/>
            <a:ext cx="3265093" cy="1262734"/>
          </a:xfrm>
          <a:custGeom>
            <a:avLst/>
            <a:gdLst/>
            <a:ahLst/>
            <a:cxnLst/>
            <a:rect l="l" t="t" r="r" b="b"/>
            <a:pathLst>
              <a:path w="3256023" h="1258057">
                <a:moveTo>
                  <a:pt x="0" y="1258057"/>
                </a:moveTo>
                <a:lnTo>
                  <a:pt x="3256023" y="1258057"/>
                </a:lnTo>
                <a:lnTo>
                  <a:pt x="3256023" y="0"/>
                </a:lnTo>
                <a:lnTo>
                  <a:pt x="0" y="0"/>
                </a:lnTo>
                <a:lnTo>
                  <a:pt x="0" y="1258057"/>
                </a:lnTo>
                <a:close/>
              </a:path>
            </a:pathLst>
          </a:custGeom>
          <a:ln w="98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03521" y="653421"/>
            <a:ext cx="128372" cy="91015"/>
          </a:xfrm>
          <a:custGeom>
            <a:avLst/>
            <a:gdLst/>
            <a:ahLst/>
            <a:cxnLst/>
            <a:rect l="l" t="t" r="r" b="b"/>
            <a:pathLst>
              <a:path w="128015" h="90678">
                <a:moveTo>
                  <a:pt x="128015" y="0"/>
                </a:moveTo>
                <a:lnTo>
                  <a:pt x="0" y="0"/>
                </a:lnTo>
                <a:lnTo>
                  <a:pt x="62483" y="90678"/>
                </a:lnTo>
                <a:lnTo>
                  <a:pt x="128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66177" y="2007154"/>
            <a:ext cx="0" cy="235569"/>
          </a:xfrm>
          <a:custGeom>
            <a:avLst/>
            <a:gdLst/>
            <a:ahLst/>
            <a:cxnLst/>
            <a:rect l="l" t="t" r="r" b="b"/>
            <a:pathLst>
              <a:path h="234697">
                <a:moveTo>
                  <a:pt x="0" y="0"/>
                </a:moveTo>
                <a:lnTo>
                  <a:pt x="0" y="234697"/>
                </a:lnTo>
              </a:path>
            </a:pathLst>
          </a:custGeom>
          <a:ln w="13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03521" y="2231271"/>
            <a:ext cx="128372" cy="91015"/>
          </a:xfrm>
          <a:custGeom>
            <a:avLst/>
            <a:gdLst/>
            <a:ahLst/>
            <a:cxnLst/>
            <a:rect l="l" t="t" r="r" b="b"/>
            <a:pathLst>
              <a:path w="128015" h="90678">
                <a:moveTo>
                  <a:pt x="128015" y="0"/>
                </a:moveTo>
                <a:lnTo>
                  <a:pt x="0" y="0"/>
                </a:lnTo>
                <a:lnTo>
                  <a:pt x="62483" y="90678"/>
                </a:lnTo>
                <a:lnTo>
                  <a:pt x="128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33253" y="4954799"/>
            <a:ext cx="3265093" cy="1052407"/>
          </a:xfrm>
          <a:custGeom>
            <a:avLst/>
            <a:gdLst/>
            <a:ahLst/>
            <a:cxnLst/>
            <a:rect l="l" t="t" r="r" b="b"/>
            <a:pathLst>
              <a:path w="3256023" h="1048509">
                <a:moveTo>
                  <a:pt x="0" y="1048509"/>
                </a:moveTo>
                <a:lnTo>
                  <a:pt x="3256023" y="1048509"/>
                </a:lnTo>
                <a:lnTo>
                  <a:pt x="3256023" y="0"/>
                </a:lnTo>
                <a:lnTo>
                  <a:pt x="0" y="0"/>
                </a:lnTo>
                <a:lnTo>
                  <a:pt x="0" y="1048509"/>
                </a:lnTo>
                <a:close/>
              </a:path>
            </a:pathLst>
          </a:custGeom>
          <a:ln w="966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566177" y="4639689"/>
            <a:ext cx="0" cy="233274"/>
          </a:xfrm>
          <a:custGeom>
            <a:avLst/>
            <a:gdLst/>
            <a:ahLst/>
            <a:cxnLst/>
            <a:rect l="l" t="t" r="r" b="b"/>
            <a:pathLst>
              <a:path h="232410">
                <a:moveTo>
                  <a:pt x="0" y="0"/>
                </a:moveTo>
                <a:lnTo>
                  <a:pt x="0" y="232410"/>
                </a:lnTo>
              </a:path>
            </a:pathLst>
          </a:custGeom>
          <a:ln w="13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503521" y="4861532"/>
            <a:ext cx="128372" cy="93309"/>
          </a:xfrm>
          <a:custGeom>
            <a:avLst/>
            <a:gdLst/>
            <a:ahLst/>
            <a:cxnLst/>
            <a:rect l="l" t="t" r="r" b="b"/>
            <a:pathLst>
              <a:path w="128015" h="92963">
                <a:moveTo>
                  <a:pt x="128015" y="0"/>
                </a:moveTo>
                <a:lnTo>
                  <a:pt x="0" y="0"/>
                </a:lnTo>
                <a:lnTo>
                  <a:pt x="62483" y="92963"/>
                </a:lnTo>
                <a:lnTo>
                  <a:pt x="128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198346" y="5217136"/>
            <a:ext cx="481394" cy="0"/>
          </a:xfrm>
          <a:custGeom>
            <a:avLst/>
            <a:gdLst/>
            <a:ahLst/>
            <a:cxnLst/>
            <a:rect l="l" t="t" r="r" b="b"/>
            <a:pathLst>
              <a:path w="480057">
                <a:moveTo>
                  <a:pt x="0" y="0"/>
                </a:moveTo>
                <a:lnTo>
                  <a:pt x="480057" y="0"/>
                </a:lnTo>
              </a:path>
            </a:pathLst>
          </a:custGeom>
          <a:ln w="93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63694" y="5170524"/>
            <a:ext cx="132192" cy="93309"/>
          </a:xfrm>
          <a:custGeom>
            <a:avLst/>
            <a:gdLst/>
            <a:ahLst/>
            <a:cxnLst/>
            <a:rect l="l" t="t" r="r" b="b"/>
            <a:pathLst>
              <a:path w="131825" h="92963">
                <a:moveTo>
                  <a:pt x="0" y="0"/>
                </a:moveTo>
                <a:lnTo>
                  <a:pt x="0" y="92963"/>
                </a:lnTo>
                <a:lnTo>
                  <a:pt x="131825" y="464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198346" y="5743345"/>
            <a:ext cx="481394" cy="0"/>
          </a:xfrm>
          <a:custGeom>
            <a:avLst/>
            <a:gdLst/>
            <a:ahLst/>
            <a:cxnLst/>
            <a:rect l="l" t="t" r="r" b="b"/>
            <a:pathLst>
              <a:path w="480057">
                <a:moveTo>
                  <a:pt x="0" y="0"/>
                </a:moveTo>
                <a:lnTo>
                  <a:pt x="480057" y="0"/>
                </a:lnTo>
              </a:path>
            </a:pathLst>
          </a:custGeom>
          <a:ln w="93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63695" y="5695964"/>
            <a:ext cx="132192" cy="94074"/>
          </a:xfrm>
          <a:custGeom>
            <a:avLst/>
            <a:gdLst/>
            <a:ahLst/>
            <a:cxnLst/>
            <a:rect l="l" t="t" r="r" b="b"/>
            <a:pathLst>
              <a:path w="131825" h="93726">
                <a:moveTo>
                  <a:pt x="0" y="0"/>
                </a:moveTo>
                <a:lnTo>
                  <a:pt x="0" y="93726"/>
                </a:lnTo>
                <a:lnTo>
                  <a:pt x="131825" y="472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795893" y="4218274"/>
            <a:ext cx="1632168" cy="526198"/>
          </a:xfrm>
          <a:custGeom>
            <a:avLst/>
            <a:gdLst/>
            <a:ahLst/>
            <a:cxnLst/>
            <a:rect l="l" t="t" r="r" b="b"/>
            <a:pathLst>
              <a:path w="1627634" h="524249">
                <a:moveTo>
                  <a:pt x="0" y="524249"/>
                </a:moveTo>
                <a:lnTo>
                  <a:pt x="1627634" y="524249"/>
                </a:lnTo>
                <a:lnTo>
                  <a:pt x="1627634" y="0"/>
                </a:lnTo>
                <a:lnTo>
                  <a:pt x="0" y="0"/>
                </a:lnTo>
                <a:lnTo>
                  <a:pt x="0" y="524249"/>
                </a:lnTo>
                <a:close/>
              </a:path>
            </a:pathLst>
          </a:custGeom>
          <a:ln w="9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56393" y="4480611"/>
            <a:ext cx="1223346" cy="0"/>
          </a:xfrm>
          <a:custGeom>
            <a:avLst/>
            <a:gdLst/>
            <a:ahLst/>
            <a:cxnLst/>
            <a:rect l="l" t="t" r="r" b="b"/>
            <a:pathLst>
              <a:path w="1219948">
                <a:moveTo>
                  <a:pt x="0" y="0"/>
                </a:moveTo>
                <a:lnTo>
                  <a:pt x="1219948" y="0"/>
                </a:lnTo>
              </a:path>
            </a:pathLst>
          </a:custGeom>
          <a:ln w="93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663694" y="4433990"/>
            <a:ext cx="132192" cy="93310"/>
          </a:xfrm>
          <a:custGeom>
            <a:avLst/>
            <a:gdLst/>
            <a:ahLst/>
            <a:cxnLst/>
            <a:rect l="l" t="t" r="r" b="b"/>
            <a:pathLst>
              <a:path w="131825" h="92964">
                <a:moveTo>
                  <a:pt x="0" y="0"/>
                </a:moveTo>
                <a:lnTo>
                  <a:pt x="0" y="92964"/>
                </a:lnTo>
                <a:lnTo>
                  <a:pt x="131825" y="464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686094" y="5217136"/>
            <a:ext cx="774818" cy="263871"/>
          </a:xfrm>
          <a:custGeom>
            <a:avLst/>
            <a:gdLst/>
            <a:ahLst/>
            <a:cxnLst/>
            <a:rect l="l" t="t" r="r" b="b"/>
            <a:pathLst>
              <a:path w="772666" h="262894">
                <a:moveTo>
                  <a:pt x="0" y="0"/>
                </a:moveTo>
                <a:lnTo>
                  <a:pt x="444248" y="0"/>
                </a:lnTo>
                <a:lnTo>
                  <a:pt x="444248" y="262894"/>
                </a:lnTo>
                <a:lnTo>
                  <a:pt x="772666" y="262894"/>
                </a:lnTo>
              </a:path>
            </a:pathLst>
          </a:custGeom>
          <a:ln w="970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44863" y="5434391"/>
            <a:ext cx="131429" cy="91014"/>
          </a:xfrm>
          <a:custGeom>
            <a:avLst/>
            <a:gdLst/>
            <a:ahLst/>
            <a:cxnLst/>
            <a:rect l="l" t="t" r="r" b="b"/>
            <a:pathLst>
              <a:path w="131064" h="90677">
                <a:moveTo>
                  <a:pt x="0" y="0"/>
                </a:moveTo>
                <a:lnTo>
                  <a:pt x="0" y="90677"/>
                </a:lnTo>
                <a:lnTo>
                  <a:pt x="131064" y="4648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86094" y="5481007"/>
            <a:ext cx="774818" cy="262337"/>
          </a:xfrm>
          <a:custGeom>
            <a:avLst/>
            <a:gdLst/>
            <a:ahLst/>
            <a:cxnLst/>
            <a:rect l="l" t="t" r="r" b="b"/>
            <a:pathLst>
              <a:path w="772666" h="261365">
                <a:moveTo>
                  <a:pt x="0" y="261365"/>
                </a:moveTo>
                <a:lnTo>
                  <a:pt x="444248" y="261365"/>
                </a:lnTo>
                <a:lnTo>
                  <a:pt x="444248" y="0"/>
                </a:lnTo>
                <a:lnTo>
                  <a:pt x="772666" y="0"/>
                </a:lnTo>
              </a:path>
            </a:pathLst>
          </a:custGeom>
          <a:ln w="970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44863" y="5434391"/>
            <a:ext cx="131429" cy="91014"/>
          </a:xfrm>
          <a:custGeom>
            <a:avLst/>
            <a:gdLst/>
            <a:ahLst/>
            <a:cxnLst/>
            <a:rect l="l" t="t" r="r" b="b"/>
            <a:pathLst>
              <a:path w="131064" h="90677">
                <a:moveTo>
                  <a:pt x="0" y="90677"/>
                </a:moveTo>
                <a:lnTo>
                  <a:pt x="131064" y="46482"/>
                </a:lnTo>
                <a:lnTo>
                  <a:pt x="0" y="0"/>
                </a:lnTo>
                <a:lnTo>
                  <a:pt x="0" y="906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95893" y="2217491"/>
            <a:ext cx="1632168" cy="526198"/>
          </a:xfrm>
          <a:custGeom>
            <a:avLst/>
            <a:gdLst/>
            <a:ahLst/>
            <a:cxnLst/>
            <a:rect l="l" t="t" r="r" b="b"/>
            <a:pathLst>
              <a:path w="1627634" h="524249">
                <a:moveTo>
                  <a:pt x="0" y="524249"/>
                </a:moveTo>
                <a:lnTo>
                  <a:pt x="1627634" y="524249"/>
                </a:lnTo>
                <a:lnTo>
                  <a:pt x="1627634" y="0"/>
                </a:lnTo>
                <a:lnTo>
                  <a:pt x="0" y="0"/>
                </a:lnTo>
                <a:lnTo>
                  <a:pt x="0" y="524249"/>
                </a:lnTo>
                <a:close/>
              </a:path>
            </a:pathLst>
          </a:custGeom>
          <a:ln w="9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456393" y="2481351"/>
            <a:ext cx="1223346" cy="0"/>
          </a:xfrm>
          <a:custGeom>
            <a:avLst/>
            <a:gdLst/>
            <a:ahLst/>
            <a:cxnLst/>
            <a:rect l="l" t="t" r="r" b="b"/>
            <a:pathLst>
              <a:path w="1219948">
                <a:moveTo>
                  <a:pt x="0" y="0"/>
                </a:moveTo>
                <a:lnTo>
                  <a:pt x="1219948" y="0"/>
                </a:lnTo>
              </a:path>
            </a:pathLst>
          </a:custGeom>
          <a:ln w="93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63694" y="2434718"/>
            <a:ext cx="132192" cy="93309"/>
          </a:xfrm>
          <a:custGeom>
            <a:avLst/>
            <a:gdLst/>
            <a:ahLst/>
            <a:cxnLst/>
            <a:rect l="l" t="t" r="r" b="b"/>
            <a:pathLst>
              <a:path w="131825" h="92963">
                <a:moveTo>
                  <a:pt x="0" y="0"/>
                </a:moveTo>
                <a:lnTo>
                  <a:pt x="0" y="92963"/>
                </a:lnTo>
                <a:lnTo>
                  <a:pt x="131825" y="4648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313727" y="1375410"/>
            <a:ext cx="2856301" cy="3895269"/>
          </a:xfrm>
          <a:custGeom>
            <a:avLst/>
            <a:gdLst/>
            <a:ahLst/>
            <a:cxnLst/>
            <a:rect l="l" t="t" r="r" b="b"/>
            <a:pathLst>
              <a:path w="2848367" h="3880842">
                <a:moveTo>
                  <a:pt x="2848367" y="3880842"/>
                </a:moveTo>
                <a:lnTo>
                  <a:pt x="2848367" y="0"/>
                </a:lnTo>
                <a:lnTo>
                  <a:pt x="0" y="0"/>
                </a:lnTo>
              </a:path>
            </a:pathLst>
          </a:custGeom>
          <a:ln w="1180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98344" y="1331063"/>
            <a:ext cx="132192" cy="91015"/>
          </a:xfrm>
          <a:custGeom>
            <a:avLst/>
            <a:gdLst/>
            <a:ahLst/>
            <a:cxnLst/>
            <a:rect l="l" t="t" r="r" b="b"/>
            <a:pathLst>
              <a:path w="131825" h="90678">
                <a:moveTo>
                  <a:pt x="131825" y="90678"/>
                </a:moveTo>
                <a:lnTo>
                  <a:pt x="131825" y="0"/>
                </a:lnTo>
                <a:lnTo>
                  <a:pt x="0" y="44196"/>
                </a:lnTo>
                <a:lnTo>
                  <a:pt x="131825" y="90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873547" y="5796879"/>
            <a:ext cx="593719" cy="420653"/>
          </a:xfrm>
          <a:custGeom>
            <a:avLst/>
            <a:gdLst/>
            <a:ahLst/>
            <a:cxnLst/>
            <a:rect l="l" t="t" r="r" b="b"/>
            <a:pathLst>
              <a:path w="592070" h="419095">
                <a:moveTo>
                  <a:pt x="295657" y="419095"/>
                </a:moveTo>
                <a:lnTo>
                  <a:pt x="0" y="297941"/>
                </a:lnTo>
                <a:lnTo>
                  <a:pt x="193543" y="297941"/>
                </a:lnTo>
                <a:lnTo>
                  <a:pt x="193543" y="0"/>
                </a:lnTo>
                <a:lnTo>
                  <a:pt x="394708" y="0"/>
                </a:lnTo>
                <a:lnTo>
                  <a:pt x="394708" y="297941"/>
                </a:lnTo>
                <a:lnTo>
                  <a:pt x="592070" y="297941"/>
                </a:lnTo>
                <a:lnTo>
                  <a:pt x="295657" y="419095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73547" y="5796879"/>
            <a:ext cx="593719" cy="420653"/>
          </a:xfrm>
          <a:custGeom>
            <a:avLst/>
            <a:gdLst/>
            <a:ahLst/>
            <a:cxnLst/>
            <a:rect l="l" t="t" r="r" b="b"/>
            <a:pathLst>
              <a:path w="592070" h="419095">
                <a:moveTo>
                  <a:pt x="295657" y="419095"/>
                </a:moveTo>
                <a:lnTo>
                  <a:pt x="592070" y="297941"/>
                </a:lnTo>
                <a:lnTo>
                  <a:pt x="394708" y="297941"/>
                </a:lnTo>
                <a:lnTo>
                  <a:pt x="394708" y="0"/>
                </a:lnTo>
                <a:lnTo>
                  <a:pt x="193543" y="0"/>
                </a:lnTo>
                <a:lnTo>
                  <a:pt x="193543" y="297941"/>
                </a:lnTo>
                <a:lnTo>
                  <a:pt x="0" y="297941"/>
                </a:lnTo>
                <a:lnTo>
                  <a:pt x="295657" y="419095"/>
                </a:lnTo>
                <a:close/>
              </a:path>
            </a:pathLst>
          </a:custGeom>
          <a:ln w="1058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3253" y="2954017"/>
            <a:ext cx="3265093" cy="1053930"/>
          </a:xfrm>
          <a:custGeom>
            <a:avLst/>
            <a:gdLst/>
            <a:ahLst/>
            <a:cxnLst/>
            <a:rect l="l" t="t" r="r" b="b"/>
            <a:pathLst>
              <a:path w="3256023" h="1050027">
                <a:moveTo>
                  <a:pt x="0" y="1050027"/>
                </a:moveTo>
                <a:lnTo>
                  <a:pt x="3256023" y="1050027"/>
                </a:lnTo>
                <a:lnTo>
                  <a:pt x="3256023" y="0"/>
                </a:lnTo>
                <a:lnTo>
                  <a:pt x="0" y="0"/>
                </a:lnTo>
                <a:lnTo>
                  <a:pt x="0" y="1050027"/>
                </a:lnTo>
                <a:close/>
              </a:path>
            </a:pathLst>
          </a:custGeom>
          <a:ln w="967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66177" y="2638145"/>
            <a:ext cx="0" cy="236331"/>
          </a:xfrm>
          <a:custGeom>
            <a:avLst/>
            <a:gdLst/>
            <a:ahLst/>
            <a:cxnLst/>
            <a:rect l="l" t="t" r="r" b="b"/>
            <a:pathLst>
              <a:path h="235456">
                <a:moveTo>
                  <a:pt x="0" y="0"/>
                </a:moveTo>
                <a:lnTo>
                  <a:pt x="0" y="235456"/>
                </a:lnTo>
              </a:path>
            </a:pathLst>
          </a:custGeom>
          <a:ln w="13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03521" y="2862259"/>
            <a:ext cx="128372" cy="91779"/>
          </a:xfrm>
          <a:custGeom>
            <a:avLst/>
            <a:gdLst/>
            <a:ahLst/>
            <a:cxnLst/>
            <a:rect l="l" t="t" r="r" b="b"/>
            <a:pathLst>
              <a:path w="128015" h="91439">
                <a:moveTo>
                  <a:pt x="128015" y="0"/>
                </a:moveTo>
                <a:lnTo>
                  <a:pt x="0" y="0"/>
                </a:lnTo>
                <a:lnTo>
                  <a:pt x="62483" y="91439"/>
                </a:lnTo>
                <a:lnTo>
                  <a:pt x="128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566177" y="4007947"/>
            <a:ext cx="0" cy="234036"/>
          </a:xfrm>
          <a:custGeom>
            <a:avLst/>
            <a:gdLst/>
            <a:ahLst/>
            <a:cxnLst/>
            <a:rect l="l" t="t" r="r" b="b"/>
            <a:pathLst>
              <a:path h="233169">
                <a:moveTo>
                  <a:pt x="0" y="0"/>
                </a:moveTo>
                <a:lnTo>
                  <a:pt x="0" y="233169"/>
                </a:lnTo>
              </a:path>
            </a:pathLst>
          </a:custGeom>
          <a:ln w="13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03521" y="4230545"/>
            <a:ext cx="128372" cy="93309"/>
          </a:xfrm>
          <a:custGeom>
            <a:avLst/>
            <a:gdLst/>
            <a:ahLst/>
            <a:cxnLst/>
            <a:rect l="l" t="t" r="r" b="b"/>
            <a:pathLst>
              <a:path w="128015" h="92963">
                <a:moveTo>
                  <a:pt x="128015" y="0"/>
                </a:moveTo>
                <a:lnTo>
                  <a:pt x="0" y="0"/>
                </a:lnTo>
                <a:lnTo>
                  <a:pt x="62483" y="92963"/>
                </a:lnTo>
                <a:lnTo>
                  <a:pt x="1280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31580" y="6323077"/>
            <a:ext cx="2077654" cy="525436"/>
          </a:xfrm>
          <a:custGeom>
            <a:avLst/>
            <a:gdLst/>
            <a:ahLst/>
            <a:cxnLst/>
            <a:rect l="l" t="t" r="r" b="b"/>
            <a:pathLst>
              <a:path w="2071883" h="523490">
                <a:moveTo>
                  <a:pt x="0" y="523490"/>
                </a:moveTo>
                <a:lnTo>
                  <a:pt x="0" y="0"/>
                </a:lnTo>
                <a:lnTo>
                  <a:pt x="2071883" y="0"/>
                </a:lnTo>
                <a:lnTo>
                  <a:pt x="2071883" y="523490"/>
                </a:lnTo>
                <a:lnTo>
                  <a:pt x="0" y="52349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31580" y="6323077"/>
            <a:ext cx="2077654" cy="525436"/>
          </a:xfrm>
          <a:custGeom>
            <a:avLst/>
            <a:gdLst/>
            <a:ahLst/>
            <a:cxnLst/>
            <a:rect l="l" t="t" r="r" b="b"/>
            <a:pathLst>
              <a:path w="2071883" h="523490">
                <a:moveTo>
                  <a:pt x="0" y="523490"/>
                </a:moveTo>
                <a:lnTo>
                  <a:pt x="2071883" y="523490"/>
                </a:lnTo>
                <a:lnTo>
                  <a:pt x="2071883" y="0"/>
                </a:lnTo>
                <a:lnTo>
                  <a:pt x="0" y="0"/>
                </a:lnTo>
                <a:lnTo>
                  <a:pt x="0" y="523490"/>
                </a:lnTo>
                <a:close/>
              </a:path>
            </a:pathLst>
          </a:custGeom>
          <a:ln w="953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525643" y="1199013"/>
            <a:ext cx="554835" cy="1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038"/>
              </a:lnSpc>
              <a:spcBef>
                <a:spcPts val="51"/>
              </a:spcBef>
            </a:pPr>
            <a:r>
              <a:rPr sz="900" spc="14" dirty="0">
                <a:latin typeface="Times New Roman"/>
                <a:cs typeface="Times New Roman"/>
              </a:rPr>
              <a:t>TI</a:t>
            </a:r>
            <a:r>
              <a:rPr sz="900" spc="-4" dirty="0">
                <a:latin typeface="Times New Roman"/>
                <a:cs typeface="Times New Roman"/>
              </a:rPr>
              <a:t>D</a:t>
            </a:r>
            <a:r>
              <a:rPr sz="900" spc="-29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931920" y="2304961"/>
            <a:ext cx="554835" cy="1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038"/>
              </a:lnSpc>
              <a:spcBef>
                <a:spcPts val="51"/>
              </a:spcBef>
            </a:pPr>
            <a:r>
              <a:rPr sz="900" spc="14" dirty="0">
                <a:latin typeface="Times New Roman"/>
                <a:cs typeface="Times New Roman"/>
              </a:rPr>
              <a:t>TI</a:t>
            </a:r>
            <a:r>
              <a:rPr sz="900" spc="-4" dirty="0">
                <a:latin typeface="Times New Roman"/>
                <a:cs typeface="Times New Roman"/>
              </a:rPr>
              <a:t>D</a:t>
            </a:r>
            <a:r>
              <a:rPr sz="900" spc="-29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48822" y="2398578"/>
            <a:ext cx="1655324" cy="165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229"/>
              </a:lnSpc>
              <a:spcBef>
                <a:spcPts val="61"/>
              </a:spcBef>
            </a:pPr>
            <a:r>
              <a:rPr sz="1100" dirty="0">
                <a:latin typeface="Times New Roman"/>
                <a:cs typeface="Times New Roman"/>
              </a:rPr>
              <a:t>kebu</a:t>
            </a:r>
            <a:r>
              <a:rPr sz="1100" spc="13" dirty="0">
                <a:latin typeface="Times New Roman"/>
                <a:cs typeface="Times New Roman"/>
              </a:rPr>
              <a:t>t</a:t>
            </a:r>
            <a:r>
              <a:rPr sz="1100" spc="-6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han</a:t>
            </a:r>
            <a:r>
              <a:rPr sz="1100" spc="43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</a:t>
            </a:r>
            <a:r>
              <a:rPr sz="1100" spc="9" dirty="0">
                <a:latin typeface="Times New Roman"/>
                <a:cs typeface="Times New Roman"/>
              </a:rPr>
              <a:t>l</a:t>
            </a:r>
            <a:r>
              <a:rPr sz="1100" spc="4" dirty="0">
                <a:latin typeface="Times New Roman"/>
                <a:cs typeface="Times New Roman"/>
              </a:rPr>
              <a:t>a</a:t>
            </a:r>
            <a:r>
              <a:rPr sz="1100" spc="9" dirty="0">
                <a:latin typeface="Times New Roman"/>
                <a:cs typeface="Times New Roman"/>
              </a:rPr>
              <a:t>t</a:t>
            </a:r>
            <a:r>
              <a:rPr sz="1100" spc="4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h</a:t>
            </a:r>
            <a:r>
              <a:rPr sz="1100" spc="9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931920" y="4304234"/>
            <a:ext cx="554835" cy="1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038"/>
              </a:lnSpc>
              <a:spcBef>
                <a:spcPts val="51"/>
              </a:spcBef>
            </a:pPr>
            <a:r>
              <a:rPr sz="900" spc="14" dirty="0">
                <a:latin typeface="Times New Roman"/>
                <a:cs typeface="Times New Roman"/>
              </a:rPr>
              <a:t>TI</a:t>
            </a:r>
            <a:r>
              <a:rPr sz="900" spc="-4" dirty="0">
                <a:latin typeface="Times New Roman"/>
                <a:cs typeface="Times New Roman"/>
              </a:rPr>
              <a:t>D</a:t>
            </a:r>
            <a:r>
              <a:rPr sz="900" spc="-29" dirty="0">
                <a:latin typeface="Times New Roman"/>
                <a:cs typeface="Times New Roman"/>
              </a:rPr>
              <a:t>A</a:t>
            </a:r>
            <a:r>
              <a:rPr sz="900" dirty="0">
                <a:latin typeface="Times New Roman"/>
                <a:cs typeface="Times New Roman"/>
              </a:rPr>
              <a:t>K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48822" y="4397085"/>
            <a:ext cx="1655324" cy="165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229"/>
              </a:lnSpc>
              <a:spcBef>
                <a:spcPts val="61"/>
              </a:spcBef>
            </a:pPr>
            <a:r>
              <a:rPr sz="1100" dirty="0">
                <a:latin typeface="Times New Roman"/>
                <a:cs typeface="Times New Roman"/>
              </a:rPr>
              <a:t>kebu</a:t>
            </a:r>
            <a:r>
              <a:rPr sz="1100" spc="13" dirty="0">
                <a:latin typeface="Times New Roman"/>
                <a:cs typeface="Times New Roman"/>
              </a:rPr>
              <a:t>t</a:t>
            </a:r>
            <a:r>
              <a:rPr sz="1100" spc="-6" dirty="0">
                <a:latin typeface="Times New Roman"/>
                <a:cs typeface="Times New Roman"/>
              </a:rPr>
              <a:t>u</a:t>
            </a:r>
            <a:r>
              <a:rPr sz="1100" dirty="0">
                <a:latin typeface="Times New Roman"/>
                <a:cs typeface="Times New Roman"/>
              </a:rPr>
              <a:t>han</a:t>
            </a:r>
            <a:r>
              <a:rPr sz="1100" spc="43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</a:t>
            </a:r>
            <a:r>
              <a:rPr sz="1100" spc="9" dirty="0">
                <a:latin typeface="Times New Roman"/>
                <a:cs typeface="Times New Roman"/>
              </a:rPr>
              <a:t>l</a:t>
            </a:r>
            <a:r>
              <a:rPr sz="1100" spc="4" dirty="0">
                <a:latin typeface="Times New Roman"/>
                <a:cs typeface="Times New Roman"/>
              </a:rPr>
              <a:t>a</a:t>
            </a:r>
            <a:r>
              <a:rPr sz="1100" spc="9" dirty="0">
                <a:latin typeface="Times New Roman"/>
                <a:cs typeface="Times New Roman"/>
              </a:rPr>
              <a:t>t</a:t>
            </a:r>
            <a:r>
              <a:rPr sz="1100" spc="4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h</a:t>
            </a:r>
            <a:r>
              <a:rPr sz="1100" spc="9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75669" y="5217681"/>
            <a:ext cx="751701" cy="1657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229"/>
              </a:lnSpc>
              <a:spcBef>
                <a:spcPts val="61"/>
              </a:spcBef>
            </a:pPr>
            <a:r>
              <a:rPr sz="1100" spc="-4" dirty="0">
                <a:latin typeface="Times New Roman"/>
                <a:cs typeface="Times New Roman"/>
              </a:rPr>
              <a:t>s</a:t>
            </a:r>
            <a:r>
              <a:rPr sz="1100" spc="14" dirty="0">
                <a:latin typeface="Times New Roman"/>
                <a:cs typeface="Times New Roman"/>
              </a:rPr>
              <a:t>e</a:t>
            </a:r>
            <a:r>
              <a:rPr sz="1100" spc="-4" dirty="0">
                <a:latin typeface="Times New Roman"/>
                <a:cs typeface="Times New Roman"/>
              </a:rPr>
              <a:t>k</a:t>
            </a:r>
            <a:r>
              <a:rPr sz="1100" spc="14" dirty="0">
                <a:latin typeface="Times New Roman"/>
                <a:cs typeface="Times New Roman"/>
              </a:rPr>
              <a:t>a</a:t>
            </a:r>
            <a:r>
              <a:rPr sz="1100" spc="-4" dirty="0">
                <a:latin typeface="Times New Roman"/>
                <a:cs typeface="Times New Roman"/>
              </a:rPr>
              <a:t>r</a:t>
            </a:r>
            <a:r>
              <a:rPr sz="1100" spc="14" dirty="0">
                <a:latin typeface="Times New Roman"/>
                <a:cs typeface="Times New Roman"/>
              </a:rPr>
              <a:t>a</a:t>
            </a:r>
            <a:r>
              <a:rPr sz="1100" spc="-4" dirty="0">
                <a:latin typeface="Times New Roman"/>
                <a:cs typeface="Times New Roman"/>
              </a:rPr>
              <a:t>ng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42362" y="5314120"/>
            <a:ext cx="873952" cy="333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229"/>
              </a:lnSpc>
              <a:spcBef>
                <a:spcPts val="61"/>
              </a:spcBef>
            </a:pPr>
            <a:r>
              <a:rPr sz="1100" dirty="0">
                <a:latin typeface="Times New Roman"/>
                <a:cs typeface="Times New Roman"/>
              </a:rPr>
              <a:t>k</a:t>
            </a:r>
            <a:r>
              <a:rPr sz="1100" spc="9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bu</a:t>
            </a:r>
            <a:r>
              <a:rPr sz="1100" spc="4" dirty="0">
                <a:latin typeface="Times New Roman"/>
                <a:cs typeface="Times New Roman"/>
              </a:rPr>
              <a:t>tu</a:t>
            </a:r>
            <a:r>
              <a:rPr sz="1100" dirty="0">
                <a:latin typeface="Times New Roman"/>
                <a:cs typeface="Times New Roman"/>
              </a:rPr>
              <a:t>h</a:t>
            </a:r>
            <a:r>
              <a:rPr sz="1100" spc="9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  <a:p>
            <a:pPr marL="62423" marR="21028">
              <a:lnSpc>
                <a:spcPct val="95825"/>
              </a:lnSpc>
            </a:pPr>
            <a:r>
              <a:rPr sz="1100" spc="-4" dirty="0">
                <a:latin typeface="Times New Roman"/>
                <a:cs typeface="Times New Roman"/>
              </a:rPr>
              <a:t>p</a:t>
            </a:r>
            <a:r>
              <a:rPr sz="1100" spc="14" dirty="0">
                <a:latin typeface="Times New Roman"/>
                <a:cs typeface="Times New Roman"/>
              </a:rPr>
              <a:t>e</a:t>
            </a:r>
            <a:r>
              <a:rPr sz="1100" spc="4" dirty="0">
                <a:latin typeface="Times New Roman"/>
                <a:cs typeface="Times New Roman"/>
              </a:rPr>
              <a:t>latihan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21379" y="5575693"/>
            <a:ext cx="656005" cy="3339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629" marR="21028">
              <a:lnSpc>
                <a:spcPts val="1229"/>
              </a:lnSpc>
              <a:spcBef>
                <a:spcPts val="61"/>
              </a:spcBef>
            </a:pPr>
            <a:r>
              <a:rPr sz="1100" dirty="0">
                <a:latin typeface="Times New Roman"/>
                <a:cs typeface="Times New Roman"/>
              </a:rPr>
              <a:t>kin</a:t>
            </a:r>
            <a:r>
              <a:rPr sz="1100" spc="14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14" dirty="0">
                <a:latin typeface="Times New Roman"/>
                <a:cs typeface="Times New Roman"/>
              </a:rPr>
              <a:t>j</a:t>
            </a:r>
            <a:r>
              <a:rPr sz="110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  <a:p>
            <a:pPr marL="12739">
              <a:lnSpc>
                <a:spcPct val="95825"/>
              </a:lnSpc>
            </a:pPr>
            <a:r>
              <a:rPr sz="1100" spc="4" dirty="0">
                <a:latin typeface="Times New Roman"/>
                <a:cs typeface="Times New Roman"/>
              </a:rPr>
              <a:t>op</a:t>
            </a:r>
            <a:r>
              <a:rPr sz="1100" spc="9" dirty="0">
                <a:latin typeface="Times New Roman"/>
                <a:cs typeface="Times New Roman"/>
              </a:rPr>
              <a:t>t</a:t>
            </a:r>
            <a:r>
              <a:rPr sz="1100" spc="4" dirty="0">
                <a:latin typeface="Times New Roman"/>
                <a:cs typeface="Times New Roman"/>
              </a:rPr>
              <a:t>imal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131580" y="6323077"/>
            <a:ext cx="2077654" cy="5254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2"/>
              </a:lnSpc>
              <a:spcBef>
                <a:spcPts val="45"/>
              </a:spcBef>
            </a:pPr>
            <a:endParaRPr sz="700"/>
          </a:p>
          <a:p>
            <a:pPr marL="290496" marR="265863" indent="363027">
              <a:lnSpc>
                <a:spcPct val="100424"/>
              </a:lnSpc>
            </a:pPr>
            <a:r>
              <a:rPr sz="1100" b="1" spc="4" dirty="0">
                <a:latin typeface="Times New Roman"/>
                <a:cs typeface="Times New Roman"/>
              </a:rPr>
              <a:t>P</a:t>
            </a:r>
            <a:r>
              <a:rPr sz="1100" b="1" spc="-4" dirty="0">
                <a:latin typeface="Times New Roman"/>
                <a:cs typeface="Times New Roman"/>
              </a:rPr>
              <a:t>R</a:t>
            </a:r>
            <a:r>
              <a:rPr sz="1100" b="1" spc="4" dirty="0">
                <a:latin typeface="Times New Roman"/>
                <a:cs typeface="Times New Roman"/>
              </a:rPr>
              <a:t>O</a:t>
            </a:r>
            <a:r>
              <a:rPr sz="1100" b="1" spc="-9" dirty="0">
                <a:latin typeface="Times New Roman"/>
                <a:cs typeface="Times New Roman"/>
              </a:rPr>
              <a:t>S</a:t>
            </a:r>
            <a:r>
              <a:rPr sz="1100" b="1" spc="4" dirty="0">
                <a:latin typeface="Times New Roman"/>
                <a:cs typeface="Times New Roman"/>
              </a:rPr>
              <a:t>ES </a:t>
            </a:r>
            <a:r>
              <a:rPr sz="1100" b="1" spc="9" dirty="0">
                <a:latin typeface="Times New Roman"/>
                <a:cs typeface="Times New Roman"/>
              </a:rPr>
              <a:t>P</a:t>
            </a:r>
            <a:r>
              <a:rPr sz="1100" b="1" spc="-4" dirty="0">
                <a:latin typeface="Times New Roman"/>
                <a:cs typeface="Times New Roman"/>
              </a:rPr>
              <a:t>ELA</a:t>
            </a:r>
            <a:r>
              <a:rPr sz="1100" b="1" spc="-14" dirty="0">
                <a:latin typeface="Times New Roman"/>
                <a:cs typeface="Times New Roman"/>
              </a:rPr>
              <a:t>KS</a:t>
            </a:r>
            <a:r>
              <a:rPr sz="1100" b="1" spc="-4" dirty="0">
                <a:latin typeface="Times New Roman"/>
                <a:cs typeface="Times New Roman"/>
              </a:rPr>
              <a:t>ANAAN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86094" y="5217136"/>
            <a:ext cx="445485" cy="5262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131579" y="5217136"/>
            <a:ext cx="329333" cy="2638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6131579" y="5481007"/>
            <a:ext cx="329333" cy="2623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933253" y="4954799"/>
            <a:ext cx="3265093" cy="10524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4"/>
              </a:lnSpc>
              <a:spcBef>
                <a:spcPts val="7"/>
              </a:spcBef>
            </a:pPr>
            <a:endParaRPr sz="1300"/>
          </a:p>
          <a:p>
            <a:pPr marL="677220">
              <a:lnSpc>
                <a:spcPct val="95825"/>
              </a:lnSpc>
            </a:pPr>
            <a:r>
              <a:rPr sz="1100" b="1" spc="-13" dirty="0">
                <a:latin typeface="Times New Roman"/>
                <a:cs typeface="Times New Roman"/>
              </a:rPr>
              <a:t>ANA</a:t>
            </a:r>
            <a:r>
              <a:rPr sz="1100" b="1" dirty="0">
                <a:latin typeface="Times New Roman"/>
                <a:cs typeface="Times New Roman"/>
              </a:rPr>
              <a:t>L</a:t>
            </a:r>
            <a:r>
              <a:rPr sz="1100" b="1" spc="-13" dirty="0">
                <a:latin typeface="Times New Roman"/>
                <a:cs typeface="Times New Roman"/>
              </a:rPr>
              <a:t>ISI</a:t>
            </a:r>
            <a:r>
              <a:rPr sz="1100" b="1" dirty="0">
                <a:latin typeface="Times New Roman"/>
                <a:cs typeface="Times New Roman"/>
              </a:rPr>
              <a:t>S</a:t>
            </a:r>
            <a:r>
              <a:rPr sz="1100" b="1" spc="16" dirty="0">
                <a:latin typeface="Times New Roman"/>
                <a:cs typeface="Times New Roman"/>
              </a:rPr>
              <a:t> </a:t>
            </a:r>
            <a:r>
              <a:rPr sz="1100" b="1" spc="-9" dirty="0">
                <a:latin typeface="Times New Roman"/>
                <a:cs typeface="Times New Roman"/>
              </a:rPr>
              <a:t>INDIVIDU</a:t>
            </a:r>
            <a:endParaRPr sz="1100">
              <a:latin typeface="Times New Roman"/>
              <a:cs typeface="Times New Roman"/>
            </a:endParaRPr>
          </a:p>
          <a:p>
            <a:pPr marL="495302">
              <a:lnSpc>
                <a:spcPct val="95825"/>
              </a:lnSpc>
              <a:spcBef>
                <a:spcPts val="1602"/>
              </a:spcBef>
            </a:pPr>
            <a:r>
              <a:rPr sz="900" dirty="0">
                <a:latin typeface="PMingLiU"/>
                <a:cs typeface="PMingLiU"/>
              </a:rPr>
              <a:t></a:t>
            </a:r>
            <a:r>
              <a:rPr sz="900" spc="-67" dirty="0">
                <a:latin typeface="PMingLiU"/>
                <a:cs typeface="PMingLiU"/>
              </a:rPr>
              <a:t> </a:t>
            </a:r>
            <a:r>
              <a:rPr sz="1100" spc="6" dirty="0">
                <a:latin typeface="Times New Roman"/>
                <a:cs typeface="Times New Roman"/>
              </a:rPr>
              <a:t>tin</a:t>
            </a:r>
            <a:r>
              <a:rPr sz="1100" spc="-35" dirty="0">
                <a:latin typeface="Times New Roman"/>
                <a:cs typeface="Times New Roman"/>
              </a:rPr>
              <a:t>g</a:t>
            </a:r>
            <a:r>
              <a:rPr sz="1100" spc="-6" dirty="0">
                <a:latin typeface="Times New Roman"/>
                <a:cs typeface="Times New Roman"/>
              </a:rPr>
              <a:t>k</a:t>
            </a:r>
            <a:r>
              <a:rPr sz="1100" spc="13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9" dirty="0">
                <a:latin typeface="Times New Roman"/>
                <a:cs typeface="Times New Roman"/>
              </a:rPr>
              <a:t> </a:t>
            </a:r>
            <a:r>
              <a:rPr sz="1100" spc="-6" dirty="0">
                <a:latin typeface="Times New Roman"/>
                <a:cs typeface="Times New Roman"/>
              </a:rPr>
              <a:t>p</a:t>
            </a:r>
            <a:r>
              <a:rPr sz="1100" spc="6" dirty="0">
                <a:latin typeface="Times New Roman"/>
                <a:cs typeface="Times New Roman"/>
              </a:rPr>
              <a:t>re</a:t>
            </a:r>
            <a:r>
              <a:rPr sz="1100" spc="-13" dirty="0">
                <a:latin typeface="Times New Roman"/>
                <a:cs typeface="Times New Roman"/>
              </a:rPr>
              <a:t>s</a:t>
            </a:r>
            <a:r>
              <a:rPr sz="1100" spc="6" dirty="0">
                <a:latin typeface="Times New Roman"/>
                <a:cs typeface="Times New Roman"/>
              </a:rPr>
              <a:t>ta</a:t>
            </a:r>
            <a:r>
              <a:rPr sz="1100" spc="-6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7" dirty="0">
                <a:latin typeface="Times New Roman"/>
                <a:cs typeface="Times New Roman"/>
              </a:rPr>
              <a:t> </a:t>
            </a:r>
            <a:r>
              <a:rPr sz="1100" spc="4" dirty="0">
                <a:latin typeface="Times New Roman"/>
                <a:cs typeface="Times New Roman"/>
              </a:rPr>
              <a:t>in</a:t>
            </a:r>
            <a:r>
              <a:rPr sz="1100" spc="-4" dirty="0">
                <a:latin typeface="Times New Roman"/>
                <a:cs typeface="Times New Roman"/>
              </a:rPr>
              <a:t>d</a:t>
            </a:r>
            <a:r>
              <a:rPr sz="1100" spc="4" dirty="0">
                <a:latin typeface="Times New Roman"/>
                <a:cs typeface="Times New Roman"/>
              </a:rPr>
              <a:t>i</a:t>
            </a:r>
            <a:r>
              <a:rPr sz="1100" spc="-19" dirty="0">
                <a:latin typeface="Times New Roman"/>
                <a:cs typeface="Times New Roman"/>
              </a:rPr>
              <a:t>v</a:t>
            </a:r>
            <a:r>
              <a:rPr sz="1100" spc="4" dirty="0">
                <a:latin typeface="Times New Roman"/>
                <a:cs typeface="Times New Roman"/>
              </a:rPr>
              <a:t>idu</a:t>
            </a:r>
            <a:endParaRPr sz="1100">
              <a:latin typeface="Times New Roman"/>
              <a:cs typeface="Times New Roman"/>
            </a:endParaRPr>
          </a:p>
          <a:p>
            <a:pPr marL="495302">
              <a:lnSpc>
                <a:spcPct val="95825"/>
              </a:lnSpc>
              <a:spcBef>
                <a:spcPts val="160"/>
              </a:spcBef>
            </a:pPr>
            <a:r>
              <a:rPr sz="900" dirty="0">
                <a:latin typeface="PMingLiU"/>
                <a:cs typeface="PMingLiU"/>
              </a:rPr>
              <a:t></a:t>
            </a:r>
            <a:r>
              <a:rPr sz="900" spc="-67" dirty="0">
                <a:latin typeface="PMingLiU"/>
                <a:cs typeface="PMingLiU"/>
              </a:rPr>
              <a:t> </a:t>
            </a:r>
            <a:r>
              <a:rPr sz="1100" spc="20" dirty="0">
                <a:latin typeface="Times New Roman"/>
                <a:cs typeface="Times New Roman"/>
              </a:rPr>
              <a:t>t</a:t>
            </a:r>
            <a:r>
              <a:rPr sz="1100" spc="6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34" dirty="0">
                <a:latin typeface="Times New Roman"/>
                <a:cs typeface="Times New Roman"/>
              </a:rPr>
              <a:t>g</a:t>
            </a:r>
            <a:r>
              <a:rPr sz="1100" dirty="0">
                <a:latin typeface="Times New Roman"/>
                <a:cs typeface="Times New Roman"/>
              </a:rPr>
              <a:t>k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36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</a:t>
            </a:r>
            <a:r>
              <a:rPr sz="1100" spc="14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19" dirty="0">
                <a:latin typeface="Times New Roman"/>
                <a:cs typeface="Times New Roman"/>
              </a:rPr>
              <a:t>g</a:t>
            </a:r>
            <a:r>
              <a:rPr sz="1100" spc="4" dirty="0">
                <a:latin typeface="Times New Roman"/>
                <a:cs typeface="Times New Roman"/>
              </a:rPr>
              <a:t>al</a:t>
            </a:r>
            <a:r>
              <a:rPr sz="1100" spc="14" dirty="0">
                <a:latin typeface="Times New Roman"/>
                <a:cs typeface="Times New Roman"/>
              </a:rPr>
              <a:t>a</a:t>
            </a:r>
            <a:r>
              <a:rPr sz="1100" spc="9" dirty="0">
                <a:latin typeface="Times New Roman"/>
                <a:cs typeface="Times New Roman"/>
              </a:rPr>
              <a:t>m</a:t>
            </a:r>
            <a:r>
              <a:rPr sz="1100" spc="4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95893" y="4218274"/>
            <a:ext cx="1632168" cy="526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2"/>
              </a:lnSpc>
              <a:spcBef>
                <a:spcPts val="1"/>
              </a:spcBef>
            </a:pPr>
            <a:endParaRPr sz="700"/>
          </a:p>
          <a:p>
            <a:pPr marL="478485">
              <a:lnSpc>
                <a:spcPct val="95825"/>
              </a:lnSpc>
            </a:pPr>
            <a:r>
              <a:rPr sz="1100" spc="-9" dirty="0">
                <a:latin typeface="Times New Roman"/>
                <a:cs typeface="Times New Roman"/>
              </a:rPr>
              <a:t>SO</a:t>
            </a:r>
            <a:r>
              <a:rPr sz="1100" spc="-64" dirty="0">
                <a:latin typeface="Times New Roman"/>
                <a:cs typeface="Times New Roman"/>
              </a:rPr>
              <a:t>L</a:t>
            </a:r>
            <a:r>
              <a:rPr sz="1100" spc="-9" dirty="0">
                <a:latin typeface="Times New Roman"/>
                <a:cs typeface="Times New Roman"/>
              </a:rPr>
              <a:t>USI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33253" y="2954017"/>
            <a:ext cx="3265093" cy="10539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304"/>
              </a:lnSpc>
              <a:spcBef>
                <a:spcPts val="19"/>
              </a:spcBef>
            </a:pPr>
            <a:endParaRPr sz="1300"/>
          </a:p>
          <a:p>
            <a:pPr marL="422687">
              <a:lnSpc>
                <a:spcPct val="95825"/>
              </a:lnSpc>
            </a:pPr>
            <a:r>
              <a:rPr sz="1100" b="1" spc="-13" dirty="0">
                <a:latin typeface="Times New Roman"/>
                <a:cs typeface="Times New Roman"/>
              </a:rPr>
              <a:t>ANA</a:t>
            </a:r>
            <a:r>
              <a:rPr sz="1100" b="1" dirty="0">
                <a:latin typeface="Times New Roman"/>
                <a:cs typeface="Times New Roman"/>
              </a:rPr>
              <a:t>L</a:t>
            </a:r>
            <a:r>
              <a:rPr sz="1100" b="1" spc="-13" dirty="0">
                <a:latin typeface="Times New Roman"/>
                <a:cs typeface="Times New Roman"/>
              </a:rPr>
              <a:t>ISI</a:t>
            </a:r>
            <a:r>
              <a:rPr sz="1100" b="1" dirty="0">
                <a:latin typeface="Times New Roman"/>
                <a:cs typeface="Times New Roman"/>
              </a:rPr>
              <a:t>S</a:t>
            </a:r>
            <a:r>
              <a:rPr sz="1100" b="1" spc="16" dirty="0">
                <a:latin typeface="Times New Roman"/>
                <a:cs typeface="Times New Roman"/>
              </a:rPr>
              <a:t> </a:t>
            </a:r>
            <a:r>
              <a:rPr sz="1100" b="1" spc="9" dirty="0">
                <a:latin typeface="Times New Roman"/>
                <a:cs typeface="Times New Roman"/>
              </a:rPr>
              <a:t>O</a:t>
            </a:r>
            <a:r>
              <a:rPr sz="1100" b="1" spc="4" dirty="0">
                <a:latin typeface="Times New Roman"/>
                <a:cs typeface="Times New Roman"/>
              </a:rPr>
              <a:t>P</a:t>
            </a:r>
            <a:r>
              <a:rPr sz="1100" b="1" dirty="0">
                <a:latin typeface="Times New Roman"/>
                <a:cs typeface="Times New Roman"/>
              </a:rPr>
              <a:t>E</a:t>
            </a:r>
            <a:r>
              <a:rPr sz="1100" b="1" spc="-4" dirty="0">
                <a:latin typeface="Times New Roman"/>
                <a:cs typeface="Times New Roman"/>
              </a:rPr>
              <a:t>R</a:t>
            </a:r>
            <a:r>
              <a:rPr sz="1100" b="1" spc="-9" dirty="0">
                <a:latin typeface="Times New Roman"/>
                <a:cs typeface="Times New Roman"/>
              </a:rPr>
              <a:t>ASI</a:t>
            </a:r>
            <a:r>
              <a:rPr sz="1100" b="1" spc="9" dirty="0">
                <a:latin typeface="Times New Roman"/>
                <a:cs typeface="Times New Roman"/>
              </a:rPr>
              <a:t>O</a:t>
            </a:r>
            <a:r>
              <a:rPr sz="1100" b="1" spc="-9" dirty="0">
                <a:latin typeface="Times New Roman"/>
                <a:cs typeface="Times New Roman"/>
              </a:rPr>
              <a:t>NAL</a:t>
            </a:r>
            <a:endParaRPr sz="1100">
              <a:latin typeface="Times New Roman"/>
              <a:cs typeface="Times New Roman"/>
            </a:endParaRPr>
          </a:p>
          <a:p>
            <a:pPr marL="396699">
              <a:lnSpc>
                <a:spcPct val="95825"/>
              </a:lnSpc>
              <a:spcBef>
                <a:spcPts val="1602"/>
              </a:spcBef>
            </a:pPr>
            <a:r>
              <a:rPr sz="900" dirty="0">
                <a:latin typeface="PMingLiU"/>
                <a:cs typeface="PMingLiU"/>
              </a:rPr>
              <a:t></a:t>
            </a:r>
            <a:r>
              <a:rPr sz="900" spc="-67" dirty="0">
                <a:latin typeface="PMingLiU"/>
                <a:cs typeface="PMingLiU"/>
              </a:rPr>
              <a:t> </a:t>
            </a:r>
            <a:r>
              <a:rPr sz="1100" spc="6" dirty="0">
                <a:latin typeface="Times New Roman"/>
                <a:cs typeface="Times New Roman"/>
              </a:rPr>
              <a:t>t</a:t>
            </a:r>
            <a:r>
              <a:rPr sz="1100" spc="20" dirty="0">
                <a:latin typeface="Times New Roman"/>
                <a:cs typeface="Times New Roman"/>
              </a:rPr>
              <a:t>i</a:t>
            </a:r>
            <a:r>
              <a:rPr sz="1100" spc="6" dirty="0">
                <a:latin typeface="Times New Roman"/>
                <a:cs typeface="Times New Roman"/>
              </a:rPr>
              <a:t>n</a:t>
            </a:r>
            <a:r>
              <a:rPr sz="1100" spc="-41" dirty="0">
                <a:latin typeface="Times New Roman"/>
                <a:cs typeface="Times New Roman"/>
              </a:rPr>
              <a:t>g</a:t>
            </a:r>
            <a:r>
              <a:rPr sz="1100" spc="6" dirty="0">
                <a:latin typeface="Times New Roman"/>
                <a:cs typeface="Times New Roman"/>
              </a:rPr>
              <a:t>ka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38" dirty="0">
                <a:latin typeface="Times New Roman"/>
                <a:cs typeface="Times New Roman"/>
              </a:rPr>
              <a:t> </a:t>
            </a:r>
            <a:r>
              <a:rPr sz="1100" spc="4" dirty="0">
                <a:latin typeface="Times New Roman"/>
                <a:cs typeface="Times New Roman"/>
              </a:rPr>
              <a:t>pen</a:t>
            </a:r>
            <a:r>
              <a:rPr sz="1100" spc="-29" dirty="0">
                <a:latin typeface="Times New Roman"/>
                <a:cs typeface="Times New Roman"/>
              </a:rPr>
              <a:t>g</a:t>
            </a:r>
            <a:r>
              <a:rPr sz="1100" spc="14" dirty="0">
                <a:latin typeface="Times New Roman"/>
                <a:cs typeface="Times New Roman"/>
              </a:rPr>
              <a:t>e</a:t>
            </a:r>
            <a:r>
              <a:rPr sz="1100" spc="4" dirty="0">
                <a:latin typeface="Times New Roman"/>
                <a:cs typeface="Times New Roman"/>
              </a:rPr>
              <a:t>t</a:t>
            </a:r>
            <a:r>
              <a:rPr sz="1100" spc="14" dirty="0">
                <a:latin typeface="Times New Roman"/>
                <a:cs typeface="Times New Roman"/>
              </a:rPr>
              <a:t>a</a:t>
            </a:r>
            <a:r>
              <a:rPr sz="1100" spc="-4" dirty="0">
                <a:latin typeface="Times New Roman"/>
                <a:cs typeface="Times New Roman"/>
              </a:rPr>
              <a:t>h</a:t>
            </a:r>
            <a:r>
              <a:rPr sz="1100" spc="4" dirty="0">
                <a:latin typeface="Times New Roman"/>
                <a:cs typeface="Times New Roman"/>
              </a:rPr>
              <a:t>uan</a:t>
            </a:r>
            <a:endParaRPr sz="1100">
              <a:latin typeface="Times New Roman"/>
              <a:cs typeface="Times New Roman"/>
            </a:endParaRPr>
          </a:p>
          <a:p>
            <a:pPr marL="396699">
              <a:lnSpc>
                <a:spcPct val="95825"/>
              </a:lnSpc>
              <a:spcBef>
                <a:spcPts val="171"/>
              </a:spcBef>
            </a:pPr>
            <a:r>
              <a:rPr sz="900" dirty="0">
                <a:latin typeface="PMingLiU"/>
                <a:cs typeface="PMingLiU"/>
              </a:rPr>
              <a:t></a:t>
            </a:r>
            <a:r>
              <a:rPr sz="900" spc="-67" dirty="0">
                <a:latin typeface="PMingLiU"/>
                <a:cs typeface="PMingLiU"/>
              </a:rPr>
              <a:t> </a:t>
            </a:r>
            <a:r>
              <a:rPr sz="1100" spc="13" dirty="0">
                <a:latin typeface="Times New Roman"/>
                <a:cs typeface="Times New Roman"/>
              </a:rPr>
              <a:t>ti</a:t>
            </a:r>
            <a:r>
              <a:rPr sz="1100" spc="-6" dirty="0">
                <a:latin typeface="Times New Roman"/>
                <a:cs typeface="Times New Roman"/>
              </a:rPr>
              <a:t>n</a:t>
            </a:r>
            <a:r>
              <a:rPr sz="1100" spc="-34" dirty="0">
                <a:latin typeface="Times New Roman"/>
                <a:cs typeface="Times New Roman"/>
              </a:rPr>
              <a:t>g</a:t>
            </a:r>
            <a:r>
              <a:rPr sz="1100" spc="13" dirty="0">
                <a:latin typeface="Times New Roman"/>
                <a:cs typeface="Times New Roman"/>
              </a:rPr>
              <a:t>ka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31" dirty="0">
                <a:latin typeface="Times New Roman"/>
                <a:cs typeface="Times New Roman"/>
              </a:rPr>
              <a:t> </a:t>
            </a:r>
            <a:r>
              <a:rPr sz="1100" spc="9" dirty="0">
                <a:latin typeface="Times New Roman"/>
                <a:cs typeface="Times New Roman"/>
              </a:rPr>
              <a:t>keterampilan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33252" y="4007947"/>
            <a:ext cx="1632924" cy="234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566177" y="4007947"/>
            <a:ext cx="1632168" cy="2340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4795893" y="2217491"/>
            <a:ext cx="1632168" cy="5261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02"/>
              </a:lnSpc>
              <a:spcBef>
                <a:spcPts val="19"/>
              </a:spcBef>
            </a:pPr>
            <a:endParaRPr sz="700"/>
          </a:p>
          <a:p>
            <a:pPr marL="478485">
              <a:lnSpc>
                <a:spcPct val="95825"/>
              </a:lnSpc>
            </a:pPr>
            <a:r>
              <a:rPr sz="1100" spc="-9" dirty="0">
                <a:latin typeface="Times New Roman"/>
                <a:cs typeface="Times New Roman"/>
              </a:rPr>
              <a:t>SO</a:t>
            </a:r>
            <a:r>
              <a:rPr sz="1100" spc="-64" dirty="0">
                <a:latin typeface="Times New Roman"/>
                <a:cs typeface="Times New Roman"/>
              </a:rPr>
              <a:t>L</a:t>
            </a:r>
            <a:r>
              <a:rPr sz="1100" spc="-9" dirty="0">
                <a:latin typeface="Times New Roman"/>
                <a:cs typeface="Times New Roman"/>
              </a:rPr>
              <a:t>USI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13727" y="1375410"/>
            <a:ext cx="2856301" cy="38952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2"/>
              </a:lnSpc>
              <a:spcBef>
                <a:spcPts val="44"/>
              </a:spcBef>
            </a:pPr>
            <a:endParaRPr sz="600"/>
          </a:p>
          <a:p>
            <a:pPr marL="700112">
              <a:lnSpc>
                <a:spcPct val="95825"/>
              </a:lnSpc>
              <a:spcBef>
                <a:spcPts val="8025"/>
              </a:spcBef>
            </a:pPr>
            <a:r>
              <a:rPr sz="1100" spc="-34" dirty="0">
                <a:latin typeface="Times New Roman"/>
                <a:cs typeface="Times New Roman"/>
              </a:rPr>
              <a:t>A</a:t>
            </a:r>
            <a:r>
              <a:rPr sz="1100" spc="-64" dirty="0">
                <a:latin typeface="Times New Roman"/>
                <a:cs typeface="Times New Roman"/>
              </a:rPr>
              <a:t>L</a:t>
            </a:r>
            <a:r>
              <a:rPr sz="1100" spc="9" dirty="0">
                <a:latin typeface="Times New Roman"/>
                <a:cs typeface="Times New Roman"/>
              </a:rPr>
              <a:t>T</a:t>
            </a:r>
            <a:r>
              <a:rPr sz="1100" spc="4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4" dirty="0">
                <a:latin typeface="Times New Roman"/>
                <a:cs typeface="Times New Roman"/>
              </a:rPr>
              <a:t>N</a:t>
            </a:r>
            <a:r>
              <a:rPr sz="1100" spc="-34" dirty="0">
                <a:latin typeface="Times New Roman"/>
                <a:cs typeface="Times New Roman"/>
              </a:rPr>
              <a:t>A</a:t>
            </a:r>
            <a:r>
              <a:rPr sz="1100" spc="9" dirty="0">
                <a:latin typeface="Times New Roman"/>
                <a:cs typeface="Times New Roman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F</a:t>
            </a:r>
            <a:endParaRPr sz="1100">
              <a:latin typeface="Times New Roman"/>
              <a:cs typeface="Times New Roman"/>
            </a:endParaRPr>
          </a:p>
          <a:p>
            <a:pPr marL="700112">
              <a:lnSpc>
                <a:spcPct val="95825"/>
              </a:lnSpc>
              <a:spcBef>
                <a:spcPts val="14458"/>
              </a:spcBef>
            </a:pPr>
            <a:r>
              <a:rPr sz="1100" spc="-34" dirty="0">
                <a:latin typeface="Times New Roman"/>
                <a:cs typeface="Times New Roman"/>
              </a:rPr>
              <a:t>A</a:t>
            </a:r>
            <a:r>
              <a:rPr sz="1100" spc="-64" dirty="0">
                <a:latin typeface="Times New Roman"/>
                <a:cs typeface="Times New Roman"/>
              </a:rPr>
              <a:t>L</a:t>
            </a:r>
            <a:r>
              <a:rPr sz="1100" spc="9" dirty="0">
                <a:latin typeface="Times New Roman"/>
                <a:cs typeface="Times New Roman"/>
              </a:rPr>
              <a:t>T</a:t>
            </a:r>
            <a:r>
              <a:rPr sz="1100" spc="4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-4" dirty="0">
                <a:latin typeface="Times New Roman"/>
                <a:cs typeface="Times New Roman"/>
              </a:rPr>
              <a:t>N</a:t>
            </a:r>
            <a:r>
              <a:rPr sz="1100" spc="-34" dirty="0">
                <a:latin typeface="Times New Roman"/>
                <a:cs typeface="Times New Roman"/>
              </a:rPr>
              <a:t>A</a:t>
            </a:r>
            <a:r>
              <a:rPr sz="1100" spc="9" dirty="0">
                <a:latin typeface="Times New Roman"/>
                <a:cs typeface="Times New Roman"/>
              </a:rPr>
              <a:t>T</a:t>
            </a:r>
            <a:r>
              <a:rPr sz="1100" spc="-25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F</a:t>
            </a:r>
            <a:endParaRPr sz="1100">
              <a:latin typeface="Times New Roman"/>
              <a:cs typeface="Times New Roman"/>
            </a:endParaRPr>
          </a:p>
          <a:p>
            <a:pPr marL="650471">
              <a:lnSpc>
                <a:spcPct val="95825"/>
              </a:lnSpc>
              <a:spcBef>
                <a:spcPts val="3203"/>
              </a:spcBef>
            </a:pPr>
            <a:r>
              <a:rPr sz="1100" dirty="0">
                <a:latin typeface="Times New Roman"/>
                <a:cs typeface="Times New Roman"/>
              </a:rPr>
              <a:t>kin</a:t>
            </a:r>
            <a:r>
              <a:rPr sz="1100" spc="14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14" dirty="0">
                <a:latin typeface="Times New Roman"/>
                <a:cs typeface="Times New Roman"/>
              </a:rPr>
              <a:t>j</a:t>
            </a:r>
            <a:r>
              <a:rPr sz="1100" dirty="0">
                <a:latin typeface="Times New Roman"/>
                <a:cs typeface="Times New Roman"/>
              </a:rPr>
              <a:t>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3253" y="744420"/>
            <a:ext cx="3265093" cy="12627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404"/>
              </a:lnSpc>
              <a:spcBef>
                <a:spcPts val="33"/>
              </a:spcBef>
            </a:pPr>
            <a:endParaRPr sz="1400"/>
          </a:p>
          <a:p>
            <a:pPr marL="215222" marR="215804" algn="ctr">
              <a:lnSpc>
                <a:spcPct val="95825"/>
              </a:lnSpc>
            </a:pPr>
            <a:r>
              <a:rPr sz="1100" b="1" spc="-13" dirty="0">
                <a:latin typeface="Times New Roman"/>
                <a:cs typeface="Times New Roman"/>
              </a:rPr>
              <a:t>ANA</a:t>
            </a:r>
            <a:r>
              <a:rPr sz="1100" b="1" dirty="0">
                <a:latin typeface="Times New Roman"/>
                <a:cs typeface="Times New Roman"/>
              </a:rPr>
              <a:t>L</a:t>
            </a:r>
            <a:r>
              <a:rPr sz="1100" b="1" spc="-13" dirty="0">
                <a:latin typeface="Times New Roman"/>
                <a:cs typeface="Times New Roman"/>
              </a:rPr>
              <a:t>ISI</a:t>
            </a:r>
            <a:r>
              <a:rPr sz="1100" b="1" dirty="0">
                <a:latin typeface="Times New Roman"/>
                <a:cs typeface="Times New Roman"/>
              </a:rPr>
              <a:t>S</a:t>
            </a:r>
            <a:r>
              <a:rPr sz="1100" b="1" spc="16" dirty="0">
                <a:latin typeface="Times New Roman"/>
                <a:cs typeface="Times New Roman"/>
              </a:rPr>
              <a:t> </a:t>
            </a:r>
            <a:r>
              <a:rPr sz="1100" b="1" spc="9" dirty="0">
                <a:latin typeface="Times New Roman"/>
                <a:cs typeface="Times New Roman"/>
              </a:rPr>
              <a:t>O</a:t>
            </a:r>
            <a:r>
              <a:rPr sz="1100" b="1" spc="-4" dirty="0">
                <a:latin typeface="Times New Roman"/>
                <a:cs typeface="Times New Roman"/>
              </a:rPr>
              <a:t>R</a:t>
            </a:r>
            <a:r>
              <a:rPr sz="1100" b="1" spc="-19" dirty="0">
                <a:latin typeface="Times New Roman"/>
                <a:cs typeface="Times New Roman"/>
              </a:rPr>
              <a:t>G</a:t>
            </a:r>
            <a:r>
              <a:rPr sz="1100" b="1" spc="-4" dirty="0">
                <a:latin typeface="Times New Roman"/>
                <a:cs typeface="Times New Roman"/>
              </a:rPr>
              <a:t>A</a:t>
            </a:r>
            <a:r>
              <a:rPr sz="1100" b="1" spc="-9" dirty="0">
                <a:latin typeface="Times New Roman"/>
                <a:cs typeface="Times New Roman"/>
              </a:rPr>
              <a:t>NISASI</a:t>
            </a:r>
            <a:r>
              <a:rPr sz="1100" b="1" spc="9" dirty="0">
                <a:latin typeface="Times New Roman"/>
                <a:cs typeface="Times New Roman"/>
              </a:rPr>
              <a:t>O</a:t>
            </a:r>
            <a:r>
              <a:rPr sz="1100" b="1" spc="-4" dirty="0">
                <a:latin typeface="Times New Roman"/>
                <a:cs typeface="Times New Roman"/>
              </a:rPr>
              <a:t>N</a:t>
            </a:r>
            <a:r>
              <a:rPr sz="1100" b="1" spc="-9" dirty="0">
                <a:latin typeface="Times New Roman"/>
                <a:cs typeface="Times New Roman"/>
              </a:rPr>
              <a:t>AL</a:t>
            </a:r>
            <a:endParaRPr sz="1100">
              <a:latin typeface="Times New Roman"/>
              <a:cs typeface="Times New Roman"/>
            </a:endParaRPr>
          </a:p>
          <a:p>
            <a:pPr marL="165862">
              <a:lnSpc>
                <a:spcPct val="95825"/>
              </a:lnSpc>
              <a:spcBef>
                <a:spcPts val="1602"/>
              </a:spcBef>
            </a:pPr>
            <a:r>
              <a:rPr sz="900" dirty="0">
                <a:latin typeface="PMingLiU"/>
                <a:cs typeface="PMingLiU"/>
              </a:rPr>
              <a:t></a:t>
            </a:r>
            <a:r>
              <a:rPr sz="900" spc="-67" dirty="0">
                <a:latin typeface="PMingLiU"/>
                <a:cs typeface="PMingLiU"/>
              </a:rPr>
              <a:t> </a:t>
            </a:r>
            <a:r>
              <a:rPr sz="1100" spc="6" dirty="0">
                <a:latin typeface="Times New Roman"/>
                <a:cs typeface="Times New Roman"/>
              </a:rPr>
              <a:t>efektifita</a:t>
            </a:r>
            <a:r>
              <a:rPr sz="1100" dirty="0">
                <a:latin typeface="Times New Roman"/>
                <a:cs typeface="Times New Roman"/>
              </a:rPr>
              <a:t>s</a:t>
            </a:r>
            <a:r>
              <a:rPr sz="1100" spc="-33" dirty="0">
                <a:latin typeface="Times New Roman"/>
                <a:cs typeface="Times New Roman"/>
              </a:rPr>
              <a:t> </a:t>
            </a:r>
            <a:r>
              <a:rPr sz="1100" spc="-6" dirty="0">
                <a:latin typeface="Times New Roman"/>
                <a:cs typeface="Times New Roman"/>
              </a:rPr>
              <a:t>d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-6" dirty="0">
                <a:latin typeface="Times New Roman"/>
                <a:cs typeface="Times New Roman"/>
              </a:rPr>
              <a:t> </a:t>
            </a:r>
            <a:r>
              <a:rPr sz="1100" spc="6" dirty="0">
                <a:latin typeface="Times New Roman"/>
                <a:cs typeface="Times New Roman"/>
              </a:rPr>
              <a:t>efi</a:t>
            </a:r>
            <a:r>
              <a:rPr sz="1100" spc="-6" dirty="0">
                <a:latin typeface="Times New Roman"/>
                <a:cs typeface="Times New Roman"/>
              </a:rPr>
              <a:t>s</a:t>
            </a:r>
            <a:r>
              <a:rPr sz="1100" spc="6" dirty="0">
                <a:latin typeface="Times New Roman"/>
                <a:cs typeface="Times New Roman"/>
              </a:rPr>
              <a:t>ie</a:t>
            </a:r>
            <a:r>
              <a:rPr sz="1100" spc="-6" dirty="0">
                <a:latin typeface="Times New Roman"/>
                <a:cs typeface="Times New Roman"/>
              </a:rPr>
              <a:t>n</a:t>
            </a:r>
            <a:r>
              <a:rPr sz="1100" spc="-13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6" dirty="0">
                <a:latin typeface="Times New Roman"/>
                <a:cs typeface="Times New Roman"/>
              </a:rPr>
              <a:t>or</a:t>
            </a:r>
            <a:r>
              <a:rPr sz="1100" spc="-42" dirty="0">
                <a:latin typeface="Times New Roman"/>
                <a:cs typeface="Times New Roman"/>
              </a:rPr>
              <a:t>g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spc="-6" dirty="0">
                <a:latin typeface="Times New Roman"/>
                <a:cs typeface="Times New Roman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i</a:t>
            </a:r>
            <a:r>
              <a:rPr sz="1100" spc="-13" dirty="0">
                <a:latin typeface="Times New Roman"/>
                <a:cs typeface="Times New Roman"/>
              </a:rPr>
              <a:t>s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spc="-13" dirty="0">
                <a:latin typeface="Times New Roman"/>
                <a:cs typeface="Times New Roman"/>
              </a:rPr>
              <a:t>s</a:t>
            </a:r>
            <a:r>
              <a:rPr sz="1100" dirty="0">
                <a:latin typeface="Times New Roman"/>
                <a:cs typeface="Times New Roman"/>
              </a:rPr>
              <a:t>i</a:t>
            </a:r>
            <a:endParaRPr sz="1100">
              <a:latin typeface="Times New Roman"/>
              <a:cs typeface="Times New Roman"/>
            </a:endParaRPr>
          </a:p>
          <a:p>
            <a:pPr marL="165862">
              <a:lnSpc>
                <a:spcPct val="95825"/>
              </a:lnSpc>
              <a:spcBef>
                <a:spcPts val="160"/>
              </a:spcBef>
            </a:pPr>
            <a:r>
              <a:rPr sz="900" dirty="0">
                <a:latin typeface="PMingLiU"/>
                <a:cs typeface="PMingLiU"/>
              </a:rPr>
              <a:t></a:t>
            </a:r>
            <a:r>
              <a:rPr sz="900" spc="-67" dirty="0">
                <a:latin typeface="PMingLiU"/>
                <a:cs typeface="PMingLiU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</a:t>
            </a:r>
            <a:r>
              <a:rPr sz="1100" spc="2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2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20" dirty="0">
                <a:latin typeface="Times New Roman"/>
                <a:cs typeface="Times New Roman"/>
              </a:rPr>
              <a:t>c</a:t>
            </a:r>
            <a:r>
              <a:rPr sz="1100" spc="6" dirty="0">
                <a:latin typeface="Times New Roman"/>
                <a:cs typeface="Times New Roman"/>
              </a:rPr>
              <a:t>ana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29" dirty="0">
                <a:latin typeface="Times New Roman"/>
                <a:cs typeface="Times New Roman"/>
              </a:rPr>
              <a:t> </a:t>
            </a:r>
            <a:r>
              <a:rPr sz="1100" spc="6" dirty="0">
                <a:latin typeface="Times New Roman"/>
                <a:cs typeface="Times New Roman"/>
              </a:rPr>
              <a:t>j</a:t>
            </a:r>
            <a:r>
              <a:rPr sz="1100" spc="20" dirty="0">
                <a:latin typeface="Times New Roman"/>
                <a:cs typeface="Times New Roman"/>
              </a:rPr>
              <a:t>e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13" dirty="0">
                <a:latin typeface="Times New Roman"/>
                <a:cs typeface="Times New Roman"/>
              </a:rPr>
              <a:t>j</a:t>
            </a:r>
            <a:r>
              <a:rPr sz="1100" spc="6" dirty="0">
                <a:latin typeface="Times New Roman"/>
                <a:cs typeface="Times New Roman"/>
              </a:rPr>
              <a:t>an</a:t>
            </a:r>
            <a:r>
              <a:rPr sz="1100" dirty="0">
                <a:latin typeface="Times New Roman"/>
                <a:cs typeface="Times New Roman"/>
              </a:rPr>
              <a:t>g</a:t>
            </a:r>
            <a:r>
              <a:rPr sz="1100" spc="-3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</a:t>
            </a:r>
            <a:r>
              <a:rPr sz="1100" spc="9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r</a:t>
            </a:r>
            <a:r>
              <a:rPr sz="1100" spc="4" dirty="0">
                <a:latin typeface="Times New Roman"/>
                <a:cs typeface="Times New Roman"/>
              </a:rPr>
              <a:t>i</a:t>
            </a:r>
            <a:r>
              <a:rPr sz="1100" dirty="0">
                <a:latin typeface="Times New Roman"/>
                <a:cs typeface="Times New Roman"/>
              </a:rPr>
              <a:t>r</a:t>
            </a:r>
            <a:endParaRPr sz="1100">
              <a:latin typeface="Times New Roman"/>
              <a:cs typeface="Times New Roman"/>
            </a:endParaRPr>
          </a:p>
          <a:p>
            <a:pPr marL="165862">
              <a:lnSpc>
                <a:spcPct val="95825"/>
              </a:lnSpc>
              <a:spcBef>
                <a:spcPts val="171"/>
              </a:spcBef>
            </a:pPr>
            <a:r>
              <a:rPr sz="900" dirty="0">
                <a:latin typeface="PMingLiU"/>
                <a:cs typeface="PMingLiU"/>
              </a:rPr>
              <a:t></a:t>
            </a:r>
            <a:r>
              <a:rPr sz="900" spc="-67" dirty="0">
                <a:latin typeface="PMingLiU"/>
                <a:cs typeface="PMingLiU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iklim</a:t>
            </a:r>
            <a:r>
              <a:rPr sz="1100" spc="28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</a:t>
            </a:r>
            <a:r>
              <a:rPr sz="1100" spc="20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buda</a:t>
            </a:r>
            <a:r>
              <a:rPr sz="1100" spc="-69" dirty="0">
                <a:latin typeface="Times New Roman"/>
                <a:cs typeface="Times New Roman"/>
              </a:rPr>
              <a:t>y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6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or</a:t>
            </a:r>
            <a:r>
              <a:rPr sz="1100" spc="-25" dirty="0">
                <a:latin typeface="Times New Roman"/>
                <a:cs typeface="Times New Roman"/>
              </a:rPr>
              <a:t>g</a:t>
            </a:r>
            <a:r>
              <a:rPr sz="1100" spc="14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n</a:t>
            </a:r>
            <a:r>
              <a:rPr sz="1100" spc="9" dirty="0">
                <a:latin typeface="Times New Roman"/>
                <a:cs typeface="Times New Roman"/>
              </a:rPr>
              <a:t>i</a:t>
            </a:r>
            <a:r>
              <a:rPr sz="1100" spc="-9" dirty="0">
                <a:latin typeface="Times New Roman"/>
                <a:cs typeface="Times New Roman"/>
              </a:rPr>
              <a:t>s</a:t>
            </a:r>
            <a:r>
              <a:rPr sz="1100" spc="4" dirty="0">
                <a:latin typeface="Times New Roman"/>
                <a:cs typeface="Times New Roman"/>
              </a:rPr>
              <a:t>a</a:t>
            </a:r>
            <a:r>
              <a:rPr sz="1100" dirty="0">
                <a:latin typeface="Times New Roman"/>
                <a:cs typeface="Times New Roman"/>
              </a:rPr>
              <a:t>si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3252" y="2007154"/>
            <a:ext cx="1632924" cy="235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2566177" y="2007154"/>
            <a:ext cx="1632168" cy="235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933253" y="7905"/>
            <a:ext cx="3265093" cy="42065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953"/>
              </a:lnSpc>
              <a:spcBef>
                <a:spcPts val="9"/>
              </a:spcBef>
            </a:pPr>
            <a:endParaRPr sz="1000"/>
          </a:p>
          <a:p>
            <a:pPr marL="986787">
              <a:lnSpc>
                <a:spcPct val="95825"/>
              </a:lnSpc>
            </a:pPr>
            <a:r>
              <a:rPr sz="1100" spc="-64" dirty="0">
                <a:latin typeface="Times New Roman"/>
                <a:cs typeface="Times New Roman"/>
              </a:rPr>
              <a:t>L</a:t>
            </a:r>
            <a:r>
              <a:rPr sz="1100" spc="-25" dirty="0">
                <a:latin typeface="Times New Roman"/>
                <a:cs typeface="Times New Roman"/>
              </a:rPr>
              <a:t>I</a:t>
            </a:r>
            <a:r>
              <a:rPr sz="1100" spc="-4" dirty="0">
                <a:latin typeface="Times New Roman"/>
                <a:cs typeface="Times New Roman"/>
              </a:rPr>
              <a:t>N</a:t>
            </a:r>
            <a:r>
              <a:rPr sz="1100" spc="-34" dirty="0">
                <a:latin typeface="Times New Roman"/>
                <a:cs typeface="Times New Roman"/>
              </a:rPr>
              <a:t>GK</a:t>
            </a:r>
            <a:r>
              <a:rPr sz="1100" spc="-4" dirty="0">
                <a:latin typeface="Times New Roman"/>
                <a:cs typeface="Times New Roman"/>
              </a:rPr>
              <a:t>U</a:t>
            </a:r>
            <a:r>
              <a:rPr sz="1100" spc="-14" dirty="0">
                <a:latin typeface="Times New Roman"/>
                <a:cs typeface="Times New Roman"/>
              </a:rPr>
              <a:t>N</a:t>
            </a:r>
            <a:r>
              <a:rPr sz="1100" spc="-29" dirty="0">
                <a:latin typeface="Times New Roman"/>
                <a:cs typeface="Times New Roman"/>
              </a:rPr>
              <a:t>G</a:t>
            </a:r>
            <a:r>
              <a:rPr sz="1100" spc="-34" dirty="0">
                <a:latin typeface="Times New Roman"/>
                <a:cs typeface="Times New Roman"/>
              </a:rPr>
              <a:t>AN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3252" y="428558"/>
            <a:ext cx="1632924" cy="236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566177" y="428558"/>
            <a:ext cx="1632168" cy="2363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887347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136702" y="293838"/>
            <a:ext cx="5747002" cy="3004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432">
              <a:lnSpc>
                <a:spcPts val="4203"/>
              </a:lnSpc>
              <a:spcBef>
                <a:spcPts val="210"/>
              </a:spcBef>
            </a:pPr>
            <a:r>
              <a:rPr sz="4000" b="1" dirty="0">
                <a:latin typeface="Arial"/>
                <a:cs typeface="Arial"/>
              </a:rPr>
              <a:t>Pelaksanaan Pelatihan</a:t>
            </a:r>
            <a:endParaRPr sz="4000">
              <a:latin typeface="Arial"/>
              <a:cs typeface="Arial"/>
            </a:endParaRPr>
          </a:p>
          <a:p>
            <a:pPr marL="1539913" marR="76474">
              <a:lnSpc>
                <a:spcPct val="95825"/>
              </a:lnSpc>
            </a:pPr>
            <a:r>
              <a:rPr sz="4000" b="1" dirty="0">
                <a:latin typeface="Arial"/>
                <a:cs typeface="Arial"/>
              </a:rPr>
              <a:t>Pengembangan</a:t>
            </a:r>
            <a:endParaRPr sz="4000">
              <a:latin typeface="Arial"/>
              <a:cs typeface="Arial"/>
            </a:endParaRPr>
          </a:p>
          <a:p>
            <a:pPr marL="12739" marR="76474">
              <a:lnSpc>
                <a:spcPct val="95825"/>
              </a:lnSpc>
              <a:spcBef>
                <a:spcPts val="1683"/>
              </a:spcBef>
            </a:pPr>
            <a:r>
              <a:rPr sz="3200" dirty="0">
                <a:latin typeface="Arial"/>
                <a:cs typeface="Arial"/>
              </a:rPr>
              <a:t>Penentuan</a:t>
            </a:r>
            <a:r>
              <a:rPr sz="3200" spc="-15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Materi</a:t>
            </a:r>
            <a:endParaRPr sz="3200">
              <a:latin typeface="Arial"/>
              <a:cs typeface="Arial"/>
            </a:endParaRPr>
          </a:p>
          <a:p>
            <a:pPr marL="12739" marR="76474">
              <a:lnSpc>
                <a:spcPct val="95825"/>
              </a:lnSpc>
              <a:spcBef>
                <a:spcPts val="925"/>
              </a:spcBef>
            </a:pPr>
            <a:r>
              <a:rPr sz="3200" dirty="0">
                <a:latin typeface="Arial"/>
                <a:cs typeface="Arial"/>
              </a:rPr>
              <a:t>Metode</a:t>
            </a:r>
            <a:r>
              <a:rPr sz="3200" spc="-10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Penyampaian</a:t>
            </a:r>
            <a:r>
              <a:rPr sz="3200" spc="-19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Materi</a:t>
            </a:r>
            <a:endParaRPr sz="3200">
              <a:latin typeface="Arial"/>
              <a:cs typeface="Arial"/>
            </a:endParaRPr>
          </a:p>
          <a:p>
            <a:pPr marL="12983" marR="76474">
              <a:lnSpc>
                <a:spcPct val="95825"/>
              </a:lnSpc>
              <a:spcBef>
                <a:spcPts val="919"/>
              </a:spcBef>
            </a:pPr>
            <a:r>
              <a:rPr sz="3200" dirty="0">
                <a:latin typeface="Arial"/>
                <a:cs typeface="Arial"/>
              </a:rPr>
              <a:t>Pemilihan</a:t>
            </a:r>
            <a:r>
              <a:rPr sz="3200" spc="-1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Instruktur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23218" y="293839"/>
            <a:ext cx="1007502" cy="535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203"/>
              </a:lnSpc>
              <a:spcBef>
                <a:spcPts val="210"/>
              </a:spcBef>
            </a:pPr>
            <a:r>
              <a:rPr sz="4000" b="1" dirty="0">
                <a:latin typeface="Arial"/>
                <a:cs typeface="Arial"/>
              </a:rPr>
              <a:t>dan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62" y="1693162"/>
            <a:ext cx="425986" cy="2778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244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1.</a:t>
            </a:r>
            <a:endParaRPr sz="3200">
              <a:latin typeface="Arial"/>
              <a:cs typeface="Arial"/>
            </a:endParaRPr>
          </a:p>
          <a:p>
            <a:pPr marL="12739" marR="244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2.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919"/>
              </a:spcBef>
            </a:pPr>
            <a:r>
              <a:rPr sz="3200" dirty="0">
                <a:latin typeface="Arial"/>
                <a:cs typeface="Arial"/>
              </a:rPr>
              <a:t>3.</a:t>
            </a:r>
            <a:endParaRPr sz="3200">
              <a:latin typeface="Arial"/>
              <a:cs typeface="Arial"/>
            </a:endParaRPr>
          </a:p>
          <a:p>
            <a:pPr marL="12739" marR="163">
              <a:lnSpc>
                <a:spcPct val="95825"/>
              </a:lnSpc>
              <a:spcBef>
                <a:spcPts val="925"/>
              </a:spcBef>
            </a:pPr>
            <a:r>
              <a:rPr sz="3200" dirty="0">
                <a:latin typeface="Arial"/>
                <a:cs typeface="Arial"/>
              </a:rPr>
              <a:t>4.</a:t>
            </a:r>
            <a:endParaRPr sz="3200">
              <a:latin typeface="Arial"/>
              <a:cs typeface="Arial"/>
            </a:endParaRPr>
          </a:p>
          <a:p>
            <a:pPr marL="12739" marR="163">
              <a:lnSpc>
                <a:spcPct val="95825"/>
              </a:lnSpc>
              <a:spcBef>
                <a:spcPts val="925"/>
              </a:spcBef>
            </a:pPr>
            <a:r>
              <a:rPr sz="3200" dirty="0">
                <a:latin typeface="Arial"/>
                <a:cs typeface="Arial"/>
              </a:rPr>
              <a:t>5.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6785" y="3452239"/>
            <a:ext cx="6395491" cy="1019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Mempersiapkan</a:t>
            </a:r>
            <a:r>
              <a:rPr sz="3200" spc="-22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Fasilitas</a:t>
            </a:r>
            <a:r>
              <a:rPr sz="3200" spc="-11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Pelatihan</a:t>
            </a:r>
            <a:endParaRPr sz="3200">
              <a:latin typeface="Arial"/>
              <a:cs typeface="Arial"/>
            </a:endParaRPr>
          </a:p>
          <a:p>
            <a:pPr marL="12739" marR="61110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Pelaksanaan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Program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501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81342" y="293838"/>
            <a:ext cx="6812845" cy="35915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203"/>
              </a:lnSpc>
              <a:spcBef>
                <a:spcPts val="210"/>
              </a:spcBef>
            </a:pPr>
            <a:r>
              <a:rPr sz="4000" b="1" dirty="0">
                <a:latin typeface="Arial"/>
                <a:cs typeface="Arial"/>
              </a:rPr>
              <a:t>Evaluasi Program Pelatihan</a:t>
            </a:r>
            <a:endParaRPr sz="4000">
              <a:latin typeface="Arial"/>
              <a:cs typeface="Arial"/>
            </a:endParaRPr>
          </a:p>
          <a:p>
            <a:pPr marL="1995466" marR="76474">
              <a:lnSpc>
                <a:spcPct val="95825"/>
              </a:lnSpc>
            </a:pPr>
            <a:r>
              <a:rPr sz="4000" b="1" dirty="0">
                <a:latin typeface="Arial"/>
                <a:cs typeface="Arial"/>
              </a:rPr>
              <a:t>Pengembangan</a:t>
            </a:r>
            <a:endParaRPr sz="4000">
              <a:latin typeface="Arial"/>
              <a:cs typeface="Arial"/>
            </a:endParaRPr>
          </a:p>
          <a:p>
            <a:pPr marL="200659" marR="3529209">
              <a:lnSpc>
                <a:spcPts val="3690"/>
              </a:lnSpc>
              <a:spcBef>
                <a:spcPts val="1683"/>
              </a:spcBef>
            </a:pPr>
            <a:r>
              <a:rPr sz="3200" b="1" spc="4" dirty="0">
                <a:latin typeface="Arial"/>
                <a:cs typeface="Arial"/>
              </a:rPr>
              <a:t>REAKS</a:t>
            </a:r>
            <a:r>
              <a:rPr sz="3200" b="1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, </a:t>
            </a:r>
            <a:endParaRPr sz="3200">
              <a:latin typeface="Arial"/>
              <a:cs typeface="Arial"/>
            </a:endParaRPr>
          </a:p>
          <a:p>
            <a:pPr marL="200659" marR="3529209">
              <a:lnSpc>
                <a:spcPts val="3690"/>
              </a:lnSpc>
              <a:spcBef>
                <a:spcPts val="922"/>
              </a:spcBef>
            </a:pPr>
            <a:r>
              <a:rPr sz="3200" b="1" spc="4" dirty="0">
                <a:latin typeface="Arial"/>
                <a:cs typeface="Arial"/>
              </a:rPr>
              <a:t>PENGUASAAN</a:t>
            </a:r>
            <a:r>
              <a:rPr sz="3200" dirty="0">
                <a:latin typeface="Arial"/>
                <a:cs typeface="Arial"/>
              </a:rPr>
              <a:t>, </a:t>
            </a:r>
            <a:endParaRPr sz="3200">
              <a:latin typeface="Arial"/>
              <a:cs typeface="Arial"/>
            </a:endParaRPr>
          </a:p>
          <a:p>
            <a:pPr marL="200659" marR="3529209">
              <a:lnSpc>
                <a:spcPts val="3690"/>
              </a:lnSpc>
              <a:spcBef>
                <a:spcPts val="922"/>
              </a:spcBef>
            </a:pPr>
            <a:r>
              <a:rPr sz="3200" b="1" dirty="0">
                <a:latin typeface="Arial"/>
                <a:cs typeface="Arial"/>
              </a:rPr>
              <a:t>SIKAP</a:t>
            </a:r>
            <a:r>
              <a:rPr sz="3200" dirty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200699" marR="76474">
              <a:lnSpc>
                <a:spcPct val="95825"/>
              </a:lnSpc>
              <a:spcBef>
                <a:spcPts val="947"/>
              </a:spcBef>
            </a:pPr>
            <a:r>
              <a:rPr sz="3200" b="1" dirty="0">
                <a:latin typeface="Arial"/>
                <a:cs typeface="Arial"/>
              </a:rPr>
              <a:t>HASIL</a:t>
            </a:r>
            <a:r>
              <a:rPr sz="3200" dirty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33444" y="293839"/>
            <a:ext cx="1006789" cy="535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203"/>
              </a:lnSpc>
              <a:spcBef>
                <a:spcPts val="210"/>
              </a:spcBef>
            </a:pPr>
            <a:r>
              <a:rPr sz="4000" b="1" spc="-9" dirty="0">
                <a:latin typeface="Arial"/>
                <a:cs typeface="Arial"/>
              </a:rPr>
              <a:t>d</a:t>
            </a:r>
            <a:r>
              <a:rPr sz="4000" b="1" dirty="0">
                <a:latin typeface="Arial"/>
                <a:cs typeface="Arial"/>
              </a:rPr>
              <a:t>an</a:t>
            </a:r>
            <a:endParaRPr sz="40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462" y="1693162"/>
            <a:ext cx="229150" cy="21922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40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 marR="40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79">
              <a:lnSpc>
                <a:spcPct val="95825"/>
              </a:lnSpc>
              <a:spcBef>
                <a:spcPts val="91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79">
              <a:lnSpc>
                <a:spcPct val="95825"/>
              </a:lnSpc>
              <a:spcBef>
                <a:spcPts val="92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792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701720" y="2036240"/>
            <a:ext cx="2037914" cy="0"/>
          </a:xfrm>
          <a:custGeom>
            <a:avLst/>
            <a:gdLst/>
            <a:ahLst/>
            <a:cxnLst/>
            <a:rect l="l" t="t" r="r" b="b"/>
            <a:pathLst>
              <a:path w="2032253">
                <a:moveTo>
                  <a:pt x="2032253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31993" y="1204866"/>
            <a:ext cx="0" cy="825253"/>
          </a:xfrm>
          <a:custGeom>
            <a:avLst/>
            <a:gdLst/>
            <a:ahLst/>
            <a:cxnLst/>
            <a:rect l="l" t="t" r="r" b="b"/>
            <a:pathLst>
              <a:path h="822197">
                <a:moveTo>
                  <a:pt x="0" y="0"/>
                </a:moveTo>
                <a:lnTo>
                  <a:pt x="0" y="822197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01719" y="1210985"/>
            <a:ext cx="2022632" cy="0"/>
          </a:xfrm>
          <a:custGeom>
            <a:avLst/>
            <a:gdLst/>
            <a:ahLst/>
            <a:cxnLst/>
            <a:rect l="l" t="t" r="r" b="b"/>
            <a:pathLst>
              <a:path w="2017014">
                <a:moveTo>
                  <a:pt x="2017014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8978" y="1217104"/>
            <a:ext cx="0" cy="813017"/>
          </a:xfrm>
          <a:custGeom>
            <a:avLst/>
            <a:gdLst/>
            <a:ahLst/>
            <a:cxnLst/>
            <a:rect l="l" t="t" r="r" b="b"/>
            <a:pathLst>
              <a:path h="810006">
                <a:moveTo>
                  <a:pt x="0" y="0"/>
                </a:moveTo>
                <a:lnTo>
                  <a:pt x="0" y="810005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096425" y="2036240"/>
            <a:ext cx="2037914" cy="0"/>
          </a:xfrm>
          <a:custGeom>
            <a:avLst/>
            <a:gdLst/>
            <a:ahLst/>
            <a:cxnLst/>
            <a:rect l="l" t="t" r="r" b="b"/>
            <a:pathLst>
              <a:path w="2032253">
                <a:moveTo>
                  <a:pt x="2032253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26698" y="1204866"/>
            <a:ext cx="0" cy="825253"/>
          </a:xfrm>
          <a:custGeom>
            <a:avLst/>
            <a:gdLst/>
            <a:ahLst/>
            <a:cxnLst/>
            <a:rect l="l" t="t" r="r" b="b"/>
            <a:pathLst>
              <a:path h="822197">
                <a:moveTo>
                  <a:pt x="0" y="0"/>
                </a:moveTo>
                <a:lnTo>
                  <a:pt x="0" y="822197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96425" y="1210985"/>
            <a:ext cx="2022631" cy="0"/>
          </a:xfrm>
          <a:custGeom>
            <a:avLst/>
            <a:gdLst/>
            <a:ahLst/>
            <a:cxnLst/>
            <a:rect l="l" t="t" r="r" b="b"/>
            <a:pathLst>
              <a:path w="2017013">
                <a:moveTo>
                  <a:pt x="2017013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03684" y="1217103"/>
            <a:ext cx="0" cy="813017"/>
          </a:xfrm>
          <a:custGeom>
            <a:avLst/>
            <a:gdLst/>
            <a:ahLst/>
            <a:cxnLst/>
            <a:rect l="l" t="t" r="r" b="b"/>
            <a:pathLst>
              <a:path h="810006">
                <a:moveTo>
                  <a:pt x="0" y="0"/>
                </a:moveTo>
                <a:lnTo>
                  <a:pt x="0" y="810006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15382" y="2036240"/>
            <a:ext cx="0" cy="3747680"/>
          </a:xfrm>
          <a:custGeom>
            <a:avLst/>
            <a:gdLst/>
            <a:ahLst/>
            <a:cxnLst/>
            <a:rect l="l" t="t" r="r" b="b"/>
            <a:pathLst>
              <a:path h="3733800">
                <a:moveTo>
                  <a:pt x="0" y="0"/>
                </a:moveTo>
                <a:lnTo>
                  <a:pt x="0" y="3733799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6425" y="6716251"/>
            <a:ext cx="2037914" cy="0"/>
          </a:xfrm>
          <a:custGeom>
            <a:avLst/>
            <a:gdLst/>
            <a:ahLst/>
            <a:cxnLst/>
            <a:rect l="l" t="t" r="r" b="b"/>
            <a:pathLst>
              <a:path w="2032253">
                <a:moveTo>
                  <a:pt x="2032253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26698" y="5884878"/>
            <a:ext cx="0" cy="825254"/>
          </a:xfrm>
          <a:custGeom>
            <a:avLst/>
            <a:gdLst/>
            <a:ahLst/>
            <a:cxnLst/>
            <a:rect l="l" t="t" r="r" b="b"/>
            <a:pathLst>
              <a:path h="822198">
                <a:moveTo>
                  <a:pt x="0" y="0"/>
                </a:moveTo>
                <a:lnTo>
                  <a:pt x="0" y="822198"/>
                </a:lnTo>
              </a:path>
            </a:pathLst>
          </a:custGeom>
          <a:ln w="165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96425" y="5890996"/>
            <a:ext cx="2022631" cy="0"/>
          </a:xfrm>
          <a:custGeom>
            <a:avLst/>
            <a:gdLst/>
            <a:ahLst/>
            <a:cxnLst/>
            <a:rect l="l" t="t" r="r" b="b"/>
            <a:pathLst>
              <a:path w="2017013">
                <a:moveTo>
                  <a:pt x="2017013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03684" y="5897114"/>
            <a:ext cx="0" cy="813017"/>
          </a:xfrm>
          <a:custGeom>
            <a:avLst/>
            <a:gdLst/>
            <a:ahLst/>
            <a:cxnLst/>
            <a:rect l="l" t="t" r="r" b="b"/>
            <a:pathLst>
              <a:path h="810006">
                <a:moveTo>
                  <a:pt x="0" y="0"/>
                </a:moveTo>
                <a:lnTo>
                  <a:pt x="0" y="810006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63422" y="6304006"/>
            <a:ext cx="3240643" cy="0"/>
          </a:xfrm>
          <a:custGeom>
            <a:avLst/>
            <a:gdLst/>
            <a:ahLst/>
            <a:cxnLst/>
            <a:rect l="l" t="t" r="r" b="b"/>
            <a:pathLst>
              <a:path w="3231641">
                <a:moveTo>
                  <a:pt x="3231641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1719" y="6716251"/>
            <a:ext cx="2037915" cy="0"/>
          </a:xfrm>
          <a:custGeom>
            <a:avLst/>
            <a:gdLst/>
            <a:ahLst/>
            <a:cxnLst/>
            <a:rect l="l" t="t" r="r" b="b"/>
            <a:pathLst>
              <a:path w="2032254">
                <a:moveTo>
                  <a:pt x="2032254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31993" y="5884879"/>
            <a:ext cx="0" cy="825253"/>
          </a:xfrm>
          <a:custGeom>
            <a:avLst/>
            <a:gdLst/>
            <a:ahLst/>
            <a:cxnLst/>
            <a:rect l="l" t="t" r="r" b="b"/>
            <a:pathLst>
              <a:path h="822197">
                <a:moveTo>
                  <a:pt x="0" y="0"/>
                </a:moveTo>
                <a:lnTo>
                  <a:pt x="0" y="822197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1719" y="5890997"/>
            <a:ext cx="2022632" cy="0"/>
          </a:xfrm>
          <a:custGeom>
            <a:avLst/>
            <a:gdLst/>
            <a:ahLst/>
            <a:cxnLst/>
            <a:rect l="l" t="t" r="r" b="b"/>
            <a:pathLst>
              <a:path w="2017014">
                <a:moveTo>
                  <a:pt x="201701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8978" y="5897116"/>
            <a:ext cx="0" cy="813016"/>
          </a:xfrm>
          <a:custGeom>
            <a:avLst/>
            <a:gdLst/>
            <a:ahLst/>
            <a:cxnLst/>
            <a:rect l="l" t="t" r="r" b="b"/>
            <a:pathLst>
              <a:path h="810005">
                <a:moveTo>
                  <a:pt x="0" y="0"/>
                </a:moveTo>
                <a:lnTo>
                  <a:pt x="0" y="810005"/>
                </a:lnTo>
              </a:path>
            </a:pathLst>
          </a:custGeom>
          <a:ln w="1574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31993" y="6242820"/>
            <a:ext cx="149767" cy="122373"/>
          </a:xfrm>
          <a:custGeom>
            <a:avLst/>
            <a:gdLst/>
            <a:ahLst/>
            <a:cxnLst/>
            <a:rect l="l" t="t" r="r" b="b"/>
            <a:pathLst>
              <a:path w="149351" h="121920">
                <a:moveTo>
                  <a:pt x="149351" y="121920"/>
                </a:moveTo>
                <a:lnTo>
                  <a:pt x="149351" y="0"/>
                </a:lnTo>
                <a:lnTo>
                  <a:pt x="0" y="60959"/>
                </a:lnTo>
                <a:lnTo>
                  <a:pt x="149351" y="121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40115" y="5768624"/>
            <a:ext cx="149767" cy="122372"/>
          </a:xfrm>
          <a:custGeom>
            <a:avLst/>
            <a:gdLst/>
            <a:ahLst/>
            <a:cxnLst/>
            <a:rect l="l" t="t" r="r" b="b"/>
            <a:pathLst>
              <a:path w="149351" h="121919">
                <a:moveTo>
                  <a:pt x="149351" y="0"/>
                </a:moveTo>
                <a:lnTo>
                  <a:pt x="0" y="0"/>
                </a:lnTo>
                <a:lnTo>
                  <a:pt x="74675" y="121919"/>
                </a:lnTo>
                <a:lnTo>
                  <a:pt x="1493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720676" y="2143316"/>
            <a:ext cx="0" cy="3747680"/>
          </a:xfrm>
          <a:custGeom>
            <a:avLst/>
            <a:gdLst/>
            <a:ahLst/>
            <a:cxnLst/>
            <a:rect l="l" t="t" r="r" b="b"/>
            <a:pathLst>
              <a:path h="3733800">
                <a:moveTo>
                  <a:pt x="0" y="0"/>
                </a:moveTo>
                <a:lnTo>
                  <a:pt x="0" y="373380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45410" y="2036240"/>
            <a:ext cx="149768" cy="122372"/>
          </a:xfrm>
          <a:custGeom>
            <a:avLst/>
            <a:gdLst/>
            <a:ahLst/>
            <a:cxnLst/>
            <a:rect l="l" t="t" r="r" b="b"/>
            <a:pathLst>
              <a:path w="149352" h="121919">
                <a:moveTo>
                  <a:pt x="0" y="121919"/>
                </a:moveTo>
                <a:lnTo>
                  <a:pt x="149352" y="121919"/>
                </a:lnTo>
                <a:lnTo>
                  <a:pt x="74676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31993" y="1623230"/>
            <a:ext cx="543291" cy="0"/>
          </a:xfrm>
          <a:custGeom>
            <a:avLst/>
            <a:gdLst/>
            <a:ahLst/>
            <a:cxnLst/>
            <a:rect l="l" t="t" r="r" b="b"/>
            <a:pathLst>
              <a:path w="541781">
                <a:moveTo>
                  <a:pt x="541782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99071" y="2036240"/>
            <a:ext cx="2037914" cy="0"/>
          </a:xfrm>
          <a:custGeom>
            <a:avLst/>
            <a:gdLst/>
            <a:ahLst/>
            <a:cxnLst/>
            <a:rect l="l" t="t" r="r" b="b"/>
            <a:pathLst>
              <a:path w="2032253">
                <a:moveTo>
                  <a:pt x="2032253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29346" y="1204866"/>
            <a:ext cx="0" cy="825253"/>
          </a:xfrm>
          <a:custGeom>
            <a:avLst/>
            <a:gdLst/>
            <a:ahLst/>
            <a:cxnLst/>
            <a:rect l="l" t="t" r="r" b="b"/>
            <a:pathLst>
              <a:path h="822197">
                <a:moveTo>
                  <a:pt x="0" y="0"/>
                </a:moveTo>
                <a:lnTo>
                  <a:pt x="0" y="822197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399071" y="1210985"/>
            <a:ext cx="2022632" cy="0"/>
          </a:xfrm>
          <a:custGeom>
            <a:avLst/>
            <a:gdLst/>
            <a:ahLst/>
            <a:cxnLst/>
            <a:rect l="l" t="t" r="r" b="b"/>
            <a:pathLst>
              <a:path w="2017014">
                <a:moveTo>
                  <a:pt x="2017014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06330" y="1217103"/>
            <a:ext cx="0" cy="813017"/>
          </a:xfrm>
          <a:custGeom>
            <a:avLst/>
            <a:gdLst/>
            <a:ahLst/>
            <a:cxnLst/>
            <a:rect l="l" t="t" r="r" b="b"/>
            <a:pathLst>
              <a:path h="810006">
                <a:moveTo>
                  <a:pt x="0" y="0"/>
                </a:moveTo>
                <a:lnTo>
                  <a:pt x="0" y="810006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99071" y="3412939"/>
            <a:ext cx="2037914" cy="0"/>
          </a:xfrm>
          <a:custGeom>
            <a:avLst/>
            <a:gdLst/>
            <a:ahLst/>
            <a:cxnLst/>
            <a:rect l="l" t="t" r="r" b="b"/>
            <a:pathLst>
              <a:path w="2032253">
                <a:moveTo>
                  <a:pt x="2032253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429346" y="2580800"/>
            <a:ext cx="0" cy="826019"/>
          </a:xfrm>
          <a:custGeom>
            <a:avLst/>
            <a:gdLst/>
            <a:ahLst/>
            <a:cxnLst/>
            <a:rect l="l" t="t" r="r" b="b"/>
            <a:pathLst>
              <a:path h="822960">
                <a:moveTo>
                  <a:pt x="0" y="0"/>
                </a:moveTo>
                <a:lnTo>
                  <a:pt x="0" y="82296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99071" y="2586918"/>
            <a:ext cx="2022632" cy="0"/>
          </a:xfrm>
          <a:custGeom>
            <a:avLst/>
            <a:gdLst/>
            <a:ahLst/>
            <a:cxnLst/>
            <a:rect l="l" t="t" r="r" b="b"/>
            <a:pathLst>
              <a:path w="2017014">
                <a:moveTo>
                  <a:pt x="2017014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06330" y="2593037"/>
            <a:ext cx="0" cy="813782"/>
          </a:xfrm>
          <a:custGeom>
            <a:avLst/>
            <a:gdLst/>
            <a:ahLst/>
            <a:cxnLst/>
            <a:rect l="l" t="t" r="r" b="b"/>
            <a:pathLst>
              <a:path h="810768">
                <a:moveTo>
                  <a:pt x="0" y="0"/>
                </a:moveTo>
                <a:lnTo>
                  <a:pt x="0" y="810768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399071" y="5064977"/>
            <a:ext cx="2037914" cy="0"/>
          </a:xfrm>
          <a:custGeom>
            <a:avLst/>
            <a:gdLst/>
            <a:ahLst/>
            <a:cxnLst/>
            <a:rect l="l" t="t" r="r" b="b"/>
            <a:pathLst>
              <a:path w="2032253">
                <a:moveTo>
                  <a:pt x="2032253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29346" y="3957498"/>
            <a:ext cx="0" cy="1101359"/>
          </a:xfrm>
          <a:custGeom>
            <a:avLst/>
            <a:gdLst/>
            <a:ahLst/>
            <a:cxnLst/>
            <a:rect l="l" t="t" r="r" b="b"/>
            <a:pathLst>
              <a:path h="1097280">
                <a:moveTo>
                  <a:pt x="0" y="0"/>
                </a:moveTo>
                <a:lnTo>
                  <a:pt x="0" y="109728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399071" y="3963617"/>
            <a:ext cx="2022632" cy="0"/>
          </a:xfrm>
          <a:custGeom>
            <a:avLst/>
            <a:gdLst/>
            <a:ahLst/>
            <a:cxnLst/>
            <a:rect l="l" t="t" r="r" b="b"/>
            <a:pathLst>
              <a:path w="2017014">
                <a:moveTo>
                  <a:pt x="2017014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06330" y="3969737"/>
            <a:ext cx="0" cy="1089122"/>
          </a:xfrm>
          <a:custGeom>
            <a:avLst/>
            <a:gdLst/>
            <a:ahLst/>
            <a:cxnLst/>
            <a:rect l="l" t="t" r="r" b="b"/>
            <a:pathLst>
              <a:path h="1085088">
                <a:moveTo>
                  <a:pt x="0" y="0"/>
                </a:moveTo>
                <a:lnTo>
                  <a:pt x="0" y="1085088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18029" y="3520015"/>
            <a:ext cx="0" cy="44360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60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42764" y="3412939"/>
            <a:ext cx="149767" cy="122372"/>
          </a:xfrm>
          <a:custGeom>
            <a:avLst/>
            <a:gdLst/>
            <a:ahLst/>
            <a:cxnLst/>
            <a:rect l="l" t="t" r="r" b="b"/>
            <a:pathLst>
              <a:path w="149351" h="121919">
                <a:moveTo>
                  <a:pt x="0" y="121919"/>
                </a:moveTo>
                <a:lnTo>
                  <a:pt x="149351" y="121919"/>
                </a:lnTo>
                <a:lnTo>
                  <a:pt x="74675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18029" y="2143316"/>
            <a:ext cx="0" cy="44360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1574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342764" y="2036240"/>
            <a:ext cx="149767" cy="122372"/>
          </a:xfrm>
          <a:custGeom>
            <a:avLst/>
            <a:gdLst/>
            <a:ahLst/>
            <a:cxnLst/>
            <a:rect l="l" t="t" r="r" b="b"/>
            <a:pathLst>
              <a:path w="149351" h="121919">
                <a:moveTo>
                  <a:pt x="0" y="121919"/>
                </a:moveTo>
                <a:lnTo>
                  <a:pt x="149351" y="121919"/>
                </a:lnTo>
                <a:lnTo>
                  <a:pt x="74675" y="0"/>
                </a:lnTo>
                <a:lnTo>
                  <a:pt x="0" y="1219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56946" y="1562043"/>
            <a:ext cx="149767" cy="122372"/>
          </a:xfrm>
          <a:custGeom>
            <a:avLst/>
            <a:gdLst/>
            <a:ahLst/>
            <a:cxnLst/>
            <a:rect l="l" t="t" r="r" b="b"/>
            <a:pathLst>
              <a:path w="149351" h="121919">
                <a:moveTo>
                  <a:pt x="0" y="0"/>
                </a:moveTo>
                <a:lnTo>
                  <a:pt x="0" y="121919"/>
                </a:lnTo>
                <a:lnTo>
                  <a:pt x="149351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29346" y="1623230"/>
            <a:ext cx="543291" cy="0"/>
          </a:xfrm>
          <a:custGeom>
            <a:avLst/>
            <a:gdLst/>
            <a:ahLst/>
            <a:cxnLst/>
            <a:rect l="l" t="t" r="r" b="b"/>
            <a:pathLst>
              <a:path w="541782">
                <a:moveTo>
                  <a:pt x="541782" y="0"/>
                </a:moveTo>
                <a:lnTo>
                  <a:pt x="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54298" y="1562043"/>
            <a:ext cx="149767" cy="122372"/>
          </a:xfrm>
          <a:custGeom>
            <a:avLst/>
            <a:gdLst/>
            <a:ahLst/>
            <a:cxnLst/>
            <a:rect l="l" t="t" r="r" b="b"/>
            <a:pathLst>
              <a:path w="149351" h="121919">
                <a:moveTo>
                  <a:pt x="0" y="0"/>
                </a:moveTo>
                <a:lnTo>
                  <a:pt x="0" y="121919"/>
                </a:lnTo>
                <a:lnTo>
                  <a:pt x="149351" y="609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851724" y="5490224"/>
            <a:ext cx="5263275" cy="0"/>
          </a:xfrm>
          <a:custGeom>
            <a:avLst/>
            <a:gdLst/>
            <a:ahLst/>
            <a:cxnLst/>
            <a:rect l="l" t="t" r="r" b="b"/>
            <a:pathLst>
              <a:path w="5248655">
                <a:moveTo>
                  <a:pt x="5248655" y="0"/>
                </a:moveTo>
                <a:lnTo>
                  <a:pt x="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20295" y="5429038"/>
            <a:ext cx="150531" cy="122373"/>
          </a:xfrm>
          <a:custGeom>
            <a:avLst/>
            <a:gdLst/>
            <a:ahLst/>
            <a:cxnLst/>
            <a:rect l="l" t="t" r="r" b="b"/>
            <a:pathLst>
              <a:path w="150113" h="121920">
                <a:moveTo>
                  <a:pt x="150113" y="121920"/>
                </a:moveTo>
                <a:lnTo>
                  <a:pt x="150113" y="0"/>
                </a:lnTo>
                <a:lnTo>
                  <a:pt x="0" y="60960"/>
                </a:lnTo>
                <a:lnTo>
                  <a:pt x="150113" y="121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06831" y="348141"/>
            <a:ext cx="4206088" cy="535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203"/>
              </a:lnSpc>
              <a:spcBef>
                <a:spcPts val="210"/>
              </a:spcBef>
            </a:pPr>
            <a:r>
              <a:rPr sz="4000" b="1" dirty="0">
                <a:latin typeface="Arial"/>
                <a:cs typeface="Arial"/>
              </a:rPr>
              <a:t>Penilaian Kinerja</a:t>
            </a:r>
            <a:endParaRPr sz="4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8979" y="2143316"/>
            <a:ext cx="1011697" cy="3747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1720676" y="2143316"/>
            <a:ext cx="1018957" cy="3747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708979" y="5890997"/>
            <a:ext cx="2023013" cy="825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2"/>
              </a:lnSpc>
            </a:pPr>
            <a:endParaRPr sz="500"/>
          </a:p>
          <a:p>
            <a:pPr marL="532378">
              <a:lnSpc>
                <a:spcPct val="95825"/>
              </a:lnSpc>
              <a:spcBef>
                <a:spcPts val="1003"/>
              </a:spcBef>
            </a:pPr>
            <a:r>
              <a:rPr sz="1400" spc="-39" dirty="0">
                <a:latin typeface="Times New Roman"/>
                <a:cs typeface="Times New Roman"/>
              </a:rPr>
              <a:t>K</a:t>
            </a:r>
            <a:r>
              <a:rPr sz="1400" spc="14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putus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540023">
              <a:lnSpc>
                <a:spcPct val="95825"/>
              </a:lnSpc>
              <a:spcBef>
                <a:spcPts val="114"/>
              </a:spcBef>
            </a:pPr>
            <a:r>
              <a:rPr sz="1400" spc="-9" dirty="0">
                <a:latin typeface="Times New Roman"/>
                <a:cs typeface="Times New Roman"/>
              </a:rPr>
              <a:t>P</a:t>
            </a:r>
            <a:r>
              <a:rPr sz="1400" spc="9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rson</a:t>
            </a:r>
            <a:r>
              <a:rPr sz="1400" spc="14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lia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63422" y="5890995"/>
            <a:ext cx="3240261" cy="4130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6103684" y="5890996"/>
            <a:ext cx="2023014" cy="825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2"/>
              </a:lnSpc>
            </a:pPr>
            <a:endParaRPr sz="500"/>
          </a:p>
          <a:p>
            <a:pPr marL="242081" marR="234138" algn="ctr">
              <a:lnSpc>
                <a:spcPct val="95825"/>
              </a:lnSpc>
              <a:spcBef>
                <a:spcPts val="1003"/>
              </a:spcBef>
            </a:pPr>
            <a:r>
              <a:rPr sz="1400" spc="6" dirty="0">
                <a:latin typeface="Times New Roman"/>
                <a:cs typeface="Times New Roman"/>
              </a:rPr>
              <a:t>C</a:t>
            </a:r>
            <a:r>
              <a:rPr sz="1400" spc="18" dirty="0">
                <a:latin typeface="Times New Roman"/>
                <a:cs typeface="Times New Roman"/>
              </a:rPr>
              <a:t>a</a:t>
            </a:r>
            <a:r>
              <a:rPr sz="1400" spc="6" dirty="0">
                <a:latin typeface="Times New Roman"/>
                <a:cs typeface="Times New Roman"/>
              </a:rPr>
              <a:t>t</a:t>
            </a:r>
            <a:r>
              <a:rPr sz="1400" spc="12" dirty="0">
                <a:latin typeface="Times New Roman"/>
                <a:cs typeface="Times New Roman"/>
              </a:rPr>
              <a:t>a</a:t>
            </a:r>
            <a:r>
              <a:rPr sz="1400" spc="18" dirty="0">
                <a:latin typeface="Times New Roman"/>
                <a:cs typeface="Times New Roman"/>
              </a:rPr>
              <a:t>t</a:t>
            </a:r>
            <a:r>
              <a:rPr sz="1400" spc="12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9" dirty="0">
                <a:latin typeface="Times New Roman"/>
                <a:cs typeface="Times New Roman"/>
              </a:rPr>
              <a:t>Te</a:t>
            </a:r>
            <a:r>
              <a:rPr sz="1400" spc="4" dirty="0">
                <a:latin typeface="Times New Roman"/>
                <a:cs typeface="Times New Roman"/>
              </a:rPr>
              <a:t>nt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ng</a:t>
            </a:r>
            <a:endParaRPr sz="1400">
              <a:latin typeface="Times New Roman"/>
              <a:cs typeface="Times New Roman"/>
            </a:endParaRPr>
          </a:p>
          <a:p>
            <a:pPr marL="528812" marR="527457" algn="ctr">
              <a:lnSpc>
                <a:spcPct val="95825"/>
              </a:lnSpc>
              <a:spcBef>
                <a:spcPts val="114"/>
              </a:spcBef>
            </a:pPr>
            <a:r>
              <a:rPr sz="1400" spc="-39" dirty="0">
                <a:latin typeface="Times New Roman"/>
                <a:cs typeface="Times New Roman"/>
              </a:rPr>
              <a:t>K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-59" dirty="0">
                <a:latin typeface="Times New Roman"/>
                <a:cs typeface="Times New Roman"/>
              </a:rPr>
              <a:t>y</a:t>
            </a:r>
            <a:r>
              <a:rPr sz="1400" spc="14" dirty="0">
                <a:latin typeface="Times New Roman"/>
                <a:cs typeface="Times New Roman"/>
              </a:rPr>
              <a:t>a</a:t>
            </a:r>
            <a:r>
              <a:rPr sz="1400" spc="-9" dirty="0">
                <a:latin typeface="Times New Roman"/>
                <a:cs typeface="Times New Roman"/>
              </a:rPr>
              <a:t>w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63422" y="6304006"/>
            <a:ext cx="3240261" cy="4061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3406330" y="3520016"/>
            <a:ext cx="1011698" cy="443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418030" y="3520016"/>
            <a:ext cx="1018956" cy="443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3406331" y="3963617"/>
            <a:ext cx="2023014" cy="110135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3406330" y="2143317"/>
            <a:ext cx="1011698" cy="443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4418030" y="2143317"/>
            <a:ext cx="1018956" cy="443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406331" y="2586918"/>
            <a:ext cx="2023014" cy="826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1851724" y="1210985"/>
            <a:ext cx="4251959" cy="825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6103684" y="1210985"/>
            <a:ext cx="2023014" cy="825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2"/>
              </a:lnSpc>
            </a:pPr>
            <a:endParaRPr sz="500"/>
          </a:p>
          <a:p>
            <a:pPr marL="333542" marR="301895" indent="75773">
              <a:lnSpc>
                <a:spcPts val="1614"/>
              </a:lnSpc>
              <a:spcBef>
                <a:spcPts val="1003"/>
              </a:spcBef>
            </a:pPr>
            <a:r>
              <a:rPr sz="1400" spc="-18" dirty="0">
                <a:latin typeface="Times New Roman"/>
                <a:cs typeface="Times New Roman"/>
              </a:rPr>
              <a:t>U</a:t>
            </a:r>
            <a:r>
              <a:rPr sz="1400" spc="18" dirty="0">
                <a:latin typeface="Times New Roman"/>
                <a:cs typeface="Times New Roman"/>
              </a:rPr>
              <a:t>m</a:t>
            </a:r>
            <a:r>
              <a:rPr sz="1400" dirty="0">
                <a:latin typeface="Times New Roman"/>
                <a:cs typeface="Times New Roman"/>
              </a:rPr>
              <a:t>p</a:t>
            </a:r>
            <a:r>
              <a:rPr sz="1400" spc="12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46" dirty="0">
                <a:latin typeface="Times New Roman"/>
                <a:cs typeface="Times New Roman"/>
              </a:rPr>
              <a:t> </a:t>
            </a:r>
            <a:r>
              <a:rPr sz="1400" spc="-29" dirty="0">
                <a:latin typeface="Times New Roman"/>
                <a:cs typeface="Times New Roman"/>
              </a:rPr>
              <a:t>B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spc="14" dirty="0">
                <a:latin typeface="Times New Roman"/>
                <a:cs typeface="Times New Roman"/>
              </a:rPr>
              <a:t>l</a:t>
            </a:r>
            <a:r>
              <a:rPr sz="1400" spc="9" dirty="0">
                <a:latin typeface="Times New Roman"/>
                <a:cs typeface="Times New Roman"/>
              </a:rPr>
              <a:t>i</a:t>
            </a:r>
            <a:r>
              <a:rPr sz="1400" dirty="0">
                <a:latin typeface="Times New Roman"/>
                <a:cs typeface="Times New Roman"/>
              </a:rPr>
              <a:t>k </a:t>
            </a:r>
            <a:endParaRPr sz="1400">
              <a:latin typeface="Times New Roman"/>
              <a:cs typeface="Times New Roman"/>
            </a:endParaRPr>
          </a:p>
          <a:p>
            <a:pPr marL="333542" marR="301895">
              <a:lnSpc>
                <a:spcPts val="1614"/>
              </a:lnSpc>
              <a:spcBef>
                <a:spcPts val="117"/>
              </a:spcBef>
            </a:pPr>
            <a:r>
              <a:rPr sz="1400" spc="6" dirty="0">
                <a:latin typeface="Times New Roman"/>
                <a:cs typeface="Times New Roman"/>
              </a:rPr>
              <a:t>ba</a:t>
            </a:r>
            <a:r>
              <a:rPr sz="1400" spc="-37" dirty="0">
                <a:latin typeface="Times New Roman"/>
                <a:cs typeface="Times New Roman"/>
              </a:rPr>
              <a:t>g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14" dirty="0">
                <a:latin typeface="Times New Roman"/>
                <a:cs typeface="Times New Roman"/>
              </a:rPr>
              <a:t> </a:t>
            </a:r>
            <a:r>
              <a:rPr sz="1400" spc="-39" dirty="0">
                <a:latin typeface="Times New Roman"/>
                <a:cs typeface="Times New Roman"/>
              </a:rPr>
              <a:t>K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spc="4" dirty="0">
                <a:latin typeface="Times New Roman"/>
                <a:cs typeface="Times New Roman"/>
              </a:rPr>
              <a:t>r</a:t>
            </a:r>
            <a:r>
              <a:rPr sz="1400" spc="-54" dirty="0">
                <a:latin typeface="Times New Roman"/>
                <a:cs typeface="Times New Roman"/>
              </a:rPr>
              <a:t>y</a:t>
            </a:r>
            <a:r>
              <a:rPr sz="1400" spc="4" dirty="0">
                <a:latin typeface="Times New Roman"/>
                <a:cs typeface="Times New Roman"/>
              </a:rPr>
              <a:t>a</a:t>
            </a:r>
            <a:r>
              <a:rPr sz="1400" spc="-9" dirty="0">
                <a:latin typeface="Times New Roman"/>
                <a:cs typeface="Times New Roman"/>
              </a:rPr>
              <a:t>w</a:t>
            </a:r>
            <a:r>
              <a:rPr sz="1400" spc="4" dirty="0">
                <a:latin typeface="Times New Roman"/>
                <a:cs typeface="Times New Roman"/>
              </a:rPr>
              <a:t>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51724" y="2036239"/>
            <a:ext cx="5263658" cy="34539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2"/>
              </a:lnSpc>
              <a:spcBef>
                <a:spcPts val="26"/>
              </a:spcBef>
            </a:pPr>
            <a:endParaRPr sz="800"/>
          </a:p>
          <a:p>
            <a:pPr marL="1826986" marR="1961855" algn="ctr">
              <a:lnSpc>
                <a:spcPct val="95825"/>
              </a:lnSpc>
              <a:spcBef>
                <a:spcPts val="5016"/>
              </a:spcBef>
            </a:pPr>
            <a:r>
              <a:rPr sz="1400" dirty="0">
                <a:latin typeface="Times New Roman"/>
                <a:cs typeface="Times New Roman"/>
              </a:rPr>
              <a:t>Ukur</a:t>
            </a:r>
            <a:r>
              <a:rPr sz="1400" spc="14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29" dirty="0">
                <a:latin typeface="Times New Roman"/>
                <a:cs typeface="Times New Roman"/>
              </a:rPr>
              <a:t>-</a:t>
            </a:r>
            <a:r>
              <a:rPr sz="1400" spc="-9" dirty="0">
                <a:latin typeface="Times New Roman"/>
                <a:cs typeface="Times New Roman"/>
              </a:rPr>
              <a:t>U</a:t>
            </a:r>
            <a:r>
              <a:rPr sz="1400" dirty="0">
                <a:latin typeface="Times New Roman"/>
                <a:cs typeface="Times New Roman"/>
              </a:rPr>
              <a:t>kur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1911129" marR="2047618" algn="ctr">
              <a:lnSpc>
                <a:spcPct val="95825"/>
              </a:lnSpc>
              <a:spcBef>
                <a:spcPts val="114"/>
              </a:spcBef>
            </a:pPr>
            <a:r>
              <a:rPr sz="1400" spc="-12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12" dirty="0">
                <a:latin typeface="Times New Roman"/>
                <a:cs typeface="Times New Roman"/>
              </a:rPr>
              <a:t>e</a:t>
            </a:r>
            <a:r>
              <a:rPr sz="1400" spc="-12" dirty="0">
                <a:latin typeface="Times New Roman"/>
                <a:cs typeface="Times New Roman"/>
              </a:rPr>
              <a:t>s</a:t>
            </a:r>
            <a:r>
              <a:rPr sz="1400" spc="18" dirty="0">
                <a:latin typeface="Times New Roman"/>
                <a:cs typeface="Times New Roman"/>
              </a:rPr>
              <a:t>t</a:t>
            </a:r>
            <a:r>
              <a:rPr sz="1400" spc="12" dirty="0">
                <a:latin typeface="Times New Roman"/>
                <a:cs typeface="Times New Roman"/>
              </a:rPr>
              <a:t>a</a:t>
            </a:r>
            <a:r>
              <a:rPr sz="1400" spc="-12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spc="-44" dirty="0">
                <a:latin typeface="Times New Roman"/>
                <a:cs typeface="Times New Roman"/>
              </a:rPr>
              <a:t>K</a:t>
            </a:r>
            <a:r>
              <a:rPr sz="1400" spc="14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4" dirty="0">
                <a:latin typeface="Times New Roman"/>
                <a:cs typeface="Times New Roman"/>
              </a:rPr>
              <a:t>j</a:t>
            </a:r>
            <a:r>
              <a:rPr sz="1400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1847306" marR="1983180" indent="5823" algn="ctr">
              <a:lnSpc>
                <a:spcPts val="1614"/>
              </a:lnSpc>
              <a:spcBef>
                <a:spcPts val="6829"/>
              </a:spcBef>
            </a:pPr>
            <a:r>
              <a:rPr sz="1400" spc="-12" dirty="0">
                <a:latin typeface="Times New Roman"/>
                <a:cs typeface="Times New Roman"/>
              </a:rPr>
              <a:t>S</a:t>
            </a:r>
            <a:r>
              <a:rPr sz="1400" spc="6" dirty="0">
                <a:latin typeface="Times New Roman"/>
                <a:cs typeface="Times New Roman"/>
              </a:rPr>
              <a:t>t</a:t>
            </a:r>
            <a:r>
              <a:rPr sz="1400" spc="18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nd</a:t>
            </a:r>
            <a:r>
              <a:rPr sz="1400" spc="12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9" dirty="0">
                <a:latin typeface="Times New Roman"/>
                <a:cs typeface="Times New Roman"/>
              </a:rPr>
              <a:t>y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ng </a:t>
            </a:r>
            <a:endParaRPr sz="1400">
              <a:latin typeface="Times New Roman"/>
              <a:cs typeface="Times New Roman"/>
            </a:endParaRPr>
          </a:p>
          <a:p>
            <a:pPr marL="1847306" marR="1983180" algn="ctr">
              <a:lnSpc>
                <a:spcPts val="1614"/>
              </a:lnSpc>
              <a:spcBef>
                <a:spcPts val="117"/>
              </a:spcBef>
            </a:pPr>
            <a:r>
              <a:rPr sz="1400" spc="-29" dirty="0">
                <a:latin typeface="Times New Roman"/>
                <a:cs typeface="Times New Roman"/>
              </a:rPr>
              <a:t>B</a:t>
            </a:r>
            <a:r>
              <a:rPr sz="1400" spc="9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rhubun</a:t>
            </a:r>
            <a:r>
              <a:rPr sz="1400" spc="-29" dirty="0">
                <a:latin typeface="Times New Roman"/>
                <a:cs typeface="Times New Roman"/>
              </a:rPr>
              <a:t>g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 </a:t>
            </a:r>
            <a:endParaRPr sz="1400">
              <a:latin typeface="Times New Roman"/>
              <a:cs typeface="Times New Roman"/>
            </a:endParaRPr>
          </a:p>
          <a:p>
            <a:pPr marL="1847306" marR="1983180" algn="ctr">
              <a:lnSpc>
                <a:spcPts val="1614"/>
              </a:lnSpc>
              <a:spcBef>
                <a:spcPts val="117"/>
              </a:spcBef>
            </a:pPr>
            <a:r>
              <a:rPr sz="1400" dirty="0">
                <a:latin typeface="Times New Roman"/>
                <a:cs typeface="Times New Roman"/>
              </a:rPr>
              <a:t>d</a:t>
            </a:r>
            <a:r>
              <a:rPr sz="1400" spc="18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-37" dirty="0">
                <a:latin typeface="Times New Roman"/>
                <a:cs typeface="Times New Roman"/>
              </a:rPr>
              <a:t>g</a:t>
            </a:r>
            <a:r>
              <a:rPr sz="1400" spc="12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9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9" dirty="0">
                <a:latin typeface="Times New Roman"/>
                <a:cs typeface="Times New Roman"/>
              </a:rPr>
              <a:t>e</a:t>
            </a:r>
            <a:r>
              <a:rPr sz="1400" spc="-9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t</a:t>
            </a:r>
            <a:r>
              <a:rPr sz="1400" spc="14" dirty="0">
                <a:latin typeface="Times New Roman"/>
                <a:cs typeface="Times New Roman"/>
              </a:rPr>
              <a:t>a</a:t>
            </a:r>
            <a:r>
              <a:rPr sz="1400" spc="-14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 </a:t>
            </a:r>
            <a:endParaRPr sz="1400">
              <a:latin typeface="Times New Roman"/>
              <a:cs typeface="Times New Roman"/>
            </a:endParaRPr>
          </a:p>
          <a:p>
            <a:pPr marL="1847306" marR="1983180" algn="ctr">
              <a:lnSpc>
                <a:spcPts val="1614"/>
              </a:lnSpc>
              <a:spcBef>
                <a:spcPts val="117"/>
              </a:spcBef>
            </a:pPr>
            <a:r>
              <a:rPr sz="1400" spc="-39" dirty="0">
                <a:latin typeface="Times New Roman"/>
                <a:cs typeface="Times New Roman"/>
              </a:rPr>
              <a:t>K</a:t>
            </a:r>
            <a:r>
              <a:rPr sz="1400" spc="14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4" dirty="0">
                <a:latin typeface="Times New Roman"/>
                <a:cs typeface="Times New Roman"/>
              </a:rPr>
              <a:t>j</a:t>
            </a:r>
            <a:r>
              <a:rPr sz="1400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15382" y="2036240"/>
            <a:ext cx="1018956" cy="37476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1851724" y="5490225"/>
            <a:ext cx="5263658" cy="293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406331" y="1210985"/>
            <a:ext cx="2023014" cy="825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2"/>
              </a:lnSpc>
            </a:pPr>
            <a:endParaRPr sz="500"/>
          </a:p>
          <a:p>
            <a:pPr marL="182461" marR="186213" algn="ctr">
              <a:lnSpc>
                <a:spcPct val="95825"/>
              </a:lnSpc>
              <a:spcBef>
                <a:spcPts val="1003"/>
              </a:spcBef>
            </a:pPr>
            <a:r>
              <a:rPr sz="1400" spc="-12" dirty="0">
                <a:latin typeface="Times New Roman"/>
                <a:cs typeface="Times New Roman"/>
              </a:rPr>
              <a:t>P</a:t>
            </a:r>
            <a:r>
              <a:rPr sz="1400" spc="12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ni</a:t>
            </a:r>
            <a:r>
              <a:rPr sz="1400" spc="18" dirty="0">
                <a:latin typeface="Times New Roman"/>
                <a:cs typeface="Times New Roman"/>
              </a:rPr>
              <a:t>l</a:t>
            </a:r>
            <a:r>
              <a:rPr sz="1400" spc="12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18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</a:t>
            </a:r>
            <a:r>
              <a:rPr sz="1400" spc="44" dirty="0">
                <a:latin typeface="Times New Roman"/>
                <a:cs typeface="Times New Roman"/>
              </a:rPr>
              <a:t> </a:t>
            </a:r>
            <a:r>
              <a:rPr sz="1400" spc="-9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14" dirty="0">
                <a:latin typeface="Times New Roman"/>
                <a:cs typeface="Times New Roman"/>
              </a:rPr>
              <a:t>e</a:t>
            </a:r>
            <a:r>
              <a:rPr sz="1400" spc="-14" dirty="0">
                <a:latin typeface="Times New Roman"/>
                <a:cs typeface="Times New Roman"/>
              </a:rPr>
              <a:t>s</a:t>
            </a:r>
            <a:r>
              <a:rPr sz="1400" spc="14" dirty="0">
                <a:latin typeface="Times New Roman"/>
                <a:cs typeface="Times New Roman"/>
              </a:rPr>
              <a:t>t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si</a:t>
            </a:r>
            <a:endParaRPr sz="1400">
              <a:latin typeface="Times New Roman"/>
              <a:cs typeface="Times New Roman"/>
            </a:endParaRPr>
          </a:p>
          <a:p>
            <a:pPr marL="734512" marR="738918" algn="ctr">
              <a:lnSpc>
                <a:spcPct val="95825"/>
              </a:lnSpc>
              <a:spcBef>
                <a:spcPts val="114"/>
              </a:spcBef>
            </a:pPr>
            <a:r>
              <a:rPr sz="1400" spc="-39" dirty="0">
                <a:latin typeface="Times New Roman"/>
                <a:cs typeface="Times New Roman"/>
              </a:rPr>
              <a:t>K</a:t>
            </a:r>
            <a:r>
              <a:rPr sz="1400" spc="14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4" dirty="0">
                <a:latin typeface="Times New Roman"/>
                <a:cs typeface="Times New Roman"/>
              </a:rPr>
              <a:t>j</a:t>
            </a:r>
            <a:r>
              <a:rPr sz="1400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9346" y="1210985"/>
            <a:ext cx="543290" cy="4122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429346" y="1623230"/>
            <a:ext cx="543290" cy="406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08979" y="1210985"/>
            <a:ext cx="2023013" cy="8252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2"/>
              </a:lnSpc>
            </a:pPr>
            <a:endParaRPr sz="500"/>
          </a:p>
          <a:p>
            <a:pPr marL="354442" marR="359396" algn="ctr">
              <a:lnSpc>
                <a:spcPct val="95825"/>
              </a:lnSpc>
              <a:spcBef>
                <a:spcPts val="1003"/>
              </a:spcBef>
            </a:pPr>
            <a:r>
              <a:rPr sz="1400" spc="-12" dirty="0">
                <a:latin typeface="Times New Roman"/>
                <a:cs typeface="Times New Roman"/>
              </a:rPr>
              <a:t>P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18" dirty="0">
                <a:latin typeface="Times New Roman"/>
                <a:cs typeface="Times New Roman"/>
              </a:rPr>
              <a:t>e</a:t>
            </a:r>
            <a:r>
              <a:rPr sz="1400" spc="-18" dirty="0">
                <a:latin typeface="Times New Roman"/>
                <a:cs typeface="Times New Roman"/>
              </a:rPr>
              <a:t>s</a:t>
            </a:r>
            <a:r>
              <a:rPr sz="1400" spc="18" dirty="0">
                <a:latin typeface="Times New Roman"/>
                <a:cs typeface="Times New Roman"/>
              </a:rPr>
              <a:t>t</a:t>
            </a:r>
            <a:r>
              <a:rPr sz="1400" spc="12" dirty="0">
                <a:latin typeface="Times New Roman"/>
                <a:cs typeface="Times New Roman"/>
              </a:rPr>
              <a:t>a</a:t>
            </a:r>
            <a:r>
              <a:rPr sz="1400" spc="-12" dirty="0">
                <a:latin typeface="Times New Roman"/>
                <a:cs typeface="Times New Roman"/>
              </a:rPr>
              <a:t>s</a:t>
            </a:r>
            <a:r>
              <a:rPr sz="1400" dirty="0">
                <a:latin typeface="Times New Roman"/>
                <a:cs typeface="Times New Roman"/>
              </a:rPr>
              <a:t>i</a:t>
            </a:r>
            <a:r>
              <a:rPr sz="1400" spc="54" dirty="0">
                <a:latin typeface="Times New Roman"/>
                <a:cs typeface="Times New Roman"/>
              </a:rPr>
              <a:t> </a:t>
            </a:r>
            <a:r>
              <a:rPr sz="1400" spc="-39" dirty="0">
                <a:latin typeface="Times New Roman"/>
                <a:cs typeface="Times New Roman"/>
              </a:rPr>
              <a:t>K</a:t>
            </a:r>
            <a:r>
              <a:rPr sz="1400" spc="9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4" dirty="0">
                <a:latin typeface="Times New Roman"/>
                <a:cs typeface="Times New Roman"/>
              </a:rPr>
              <a:t>j</a:t>
            </a:r>
            <a:r>
              <a:rPr sz="1400" dirty="0">
                <a:latin typeface="Times New Roman"/>
                <a:cs typeface="Times New Roman"/>
              </a:rPr>
              <a:t>a</a:t>
            </a:r>
            <a:endParaRPr sz="1400">
              <a:latin typeface="Times New Roman"/>
              <a:cs typeface="Times New Roman"/>
            </a:endParaRPr>
          </a:p>
          <a:p>
            <a:pPr marL="528750" marR="527520" algn="ctr">
              <a:lnSpc>
                <a:spcPct val="95825"/>
              </a:lnSpc>
              <a:spcBef>
                <a:spcPts val="114"/>
              </a:spcBef>
            </a:pPr>
            <a:r>
              <a:rPr sz="1400" spc="-39" dirty="0">
                <a:latin typeface="Times New Roman"/>
                <a:cs typeface="Times New Roman"/>
              </a:rPr>
              <a:t>K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r</a:t>
            </a:r>
            <a:r>
              <a:rPr sz="1400" spc="-59" dirty="0">
                <a:latin typeface="Times New Roman"/>
                <a:cs typeface="Times New Roman"/>
              </a:rPr>
              <a:t>y</a:t>
            </a:r>
            <a:r>
              <a:rPr sz="1400" spc="14" dirty="0">
                <a:latin typeface="Times New Roman"/>
                <a:cs typeface="Times New Roman"/>
              </a:rPr>
              <a:t>a</a:t>
            </a:r>
            <a:r>
              <a:rPr sz="1400" spc="-9" dirty="0">
                <a:latin typeface="Times New Roman"/>
                <a:cs typeface="Times New Roman"/>
              </a:rPr>
              <a:t>w</a:t>
            </a:r>
            <a:r>
              <a:rPr sz="1400" spc="9" dirty="0">
                <a:latin typeface="Times New Roman"/>
                <a:cs typeface="Times New Roman"/>
              </a:rPr>
              <a:t>a</a:t>
            </a:r>
            <a:r>
              <a:rPr sz="1400" dirty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31993" y="1204866"/>
            <a:ext cx="543291" cy="418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731993" y="1623230"/>
            <a:ext cx="543291" cy="4068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780592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65396" y="293838"/>
            <a:ext cx="4149718" cy="535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203"/>
              </a:lnSpc>
              <a:spcBef>
                <a:spcPts val="210"/>
              </a:spcBef>
            </a:pPr>
            <a:r>
              <a:rPr sz="4000" b="1" dirty="0">
                <a:latin typeface="Arial"/>
                <a:cs typeface="Arial"/>
              </a:rPr>
              <a:t>Tujuan Penilaian</a:t>
            </a:r>
            <a:endParaRPr sz="4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4626" y="293839"/>
            <a:ext cx="2083822" cy="535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203"/>
              </a:lnSpc>
              <a:spcBef>
                <a:spcPts val="210"/>
              </a:spcBef>
            </a:pPr>
            <a:r>
              <a:rPr sz="4000" b="1" dirty="0">
                <a:latin typeface="Arial"/>
                <a:cs typeface="Arial"/>
              </a:rPr>
              <a:t>Prestasi</a:t>
            </a:r>
            <a:endParaRPr sz="4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7961" y="293839"/>
            <a:ext cx="1375840" cy="53563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203"/>
              </a:lnSpc>
              <a:spcBef>
                <a:spcPts val="210"/>
              </a:spcBef>
            </a:pPr>
            <a:r>
              <a:rPr sz="4000" b="1" dirty="0">
                <a:latin typeface="Arial"/>
                <a:cs typeface="Arial"/>
              </a:rPr>
              <a:t>Kerja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823" y="1693162"/>
            <a:ext cx="425986" cy="197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1.</a:t>
            </a:r>
            <a:endParaRPr sz="3200">
              <a:latin typeface="Arial"/>
              <a:cs typeface="Arial"/>
            </a:endParaRPr>
          </a:p>
          <a:p>
            <a:pPr marL="18854" marR="61110">
              <a:lnSpc>
                <a:spcPct val="95825"/>
              </a:lnSpc>
              <a:spcBef>
                <a:spcPts val="657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8854" marR="61110">
              <a:lnSpc>
                <a:spcPct val="95825"/>
              </a:lnSpc>
              <a:spcBef>
                <a:spcPts val="821"/>
              </a:spcBef>
            </a:pPr>
            <a:r>
              <a:rPr sz="2800" dirty="0">
                <a:latin typeface="Arial"/>
                <a:cs typeface="Arial"/>
              </a:rPr>
              <a:t>–</a:t>
            </a:r>
            <a:endParaRPr sz="2800">
              <a:latin typeface="Arial"/>
              <a:cs typeface="Arial"/>
            </a:endParaRPr>
          </a:p>
          <a:p>
            <a:pPr marL="18854" marR="43995">
              <a:lnSpc>
                <a:spcPct val="95825"/>
              </a:lnSpc>
              <a:spcBef>
                <a:spcPts val="821"/>
              </a:spcBef>
            </a:pPr>
            <a:r>
              <a:rPr sz="2800" spc="-4" dirty="0">
                <a:latin typeface="Arial"/>
                <a:cs typeface="Arial"/>
              </a:rPr>
              <a:t>2.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9855" y="1693162"/>
            <a:ext cx="4627765" cy="197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3330" marR="48786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Tujuan</a:t>
            </a:r>
            <a:r>
              <a:rPr sz="3200" spc="-9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Evaluasi</a:t>
            </a:r>
            <a:endParaRPr sz="3200">
              <a:latin typeface="Arial"/>
              <a:cs typeface="Arial"/>
            </a:endParaRPr>
          </a:p>
          <a:p>
            <a:pPr marL="12739" indent="138962">
              <a:lnSpc>
                <a:spcPct val="119047"/>
              </a:lnSpc>
              <a:spcBef>
                <a:spcPts val="638"/>
              </a:spcBef>
            </a:pPr>
            <a:r>
              <a:rPr sz="2800" dirty="0">
                <a:latin typeface="Arial"/>
                <a:cs typeface="Arial"/>
              </a:rPr>
              <a:t>Telaah Gaji.. Kesempatan Promosi. </a:t>
            </a:r>
            <a:r>
              <a:rPr sz="2800" spc="-4" dirty="0">
                <a:latin typeface="Arial"/>
                <a:cs typeface="Arial"/>
              </a:rPr>
              <a:t>TUJUA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-4" dirty="0">
                <a:latin typeface="Arial"/>
                <a:cs typeface="Arial"/>
              </a:rPr>
              <a:t>PENGEMBANGAN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42409" y="3781746"/>
            <a:ext cx="178295" cy="16507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564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692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692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0760" y="3781747"/>
            <a:ext cx="4169582" cy="771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Mengukuhkan Dan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Menopang</a:t>
            </a:r>
            <a:endParaRPr sz="2400">
              <a:latin typeface="Arial"/>
              <a:cs typeface="Arial"/>
            </a:endParaRPr>
          </a:p>
          <a:p>
            <a:pPr marL="12739" marR="45862">
              <a:lnSpc>
                <a:spcPct val="95825"/>
              </a:lnSpc>
              <a:spcBef>
                <a:spcPts val="564"/>
              </a:spcBef>
            </a:pPr>
            <a:r>
              <a:rPr sz="2400" dirty="0">
                <a:latin typeface="Arial"/>
                <a:cs typeface="Arial"/>
              </a:rPr>
              <a:t>Meningkatkan Prestasi Kerja.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3384" y="3781746"/>
            <a:ext cx="2060910" cy="331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Prestasi Kerja.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00699" y="4661304"/>
            <a:ext cx="6345375" cy="7712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45862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Menentukan Tujuan-Tujuan Progresi Karir.</a:t>
            </a:r>
            <a:endParaRPr sz="24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564"/>
              </a:spcBef>
            </a:pPr>
            <a:r>
              <a:rPr sz="2400" dirty="0">
                <a:latin typeface="Arial"/>
                <a:cs typeface="Arial"/>
              </a:rPr>
              <a:t>Menentukan Kebutuhan-Kebutuhan Pelatihan.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9255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883835" y="400595"/>
            <a:ext cx="6306665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b="1" dirty="0">
                <a:latin typeface="Arial"/>
                <a:cs typeface="Arial"/>
              </a:rPr>
              <a:t>Faktor-Faktor</a:t>
            </a:r>
            <a:r>
              <a:rPr sz="3200" b="1" spc="-207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Penilaian Prestasi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16834" y="400595"/>
            <a:ext cx="1104551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b="1" dirty="0">
                <a:latin typeface="Arial"/>
                <a:cs typeface="Arial"/>
              </a:rPr>
              <a:t>Kerja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472" y="1693150"/>
            <a:ext cx="229109" cy="1605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91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36551" y="1693150"/>
            <a:ext cx="6890098" cy="30735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61" marR="57576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Tingkat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kedisiplinan</a:t>
            </a:r>
            <a:r>
              <a:rPr sz="3200" spc="-16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karyawan</a:t>
            </a:r>
            <a:endParaRPr sz="3200">
              <a:latin typeface="Arial"/>
              <a:cs typeface="Arial"/>
            </a:endParaRPr>
          </a:p>
          <a:p>
            <a:pPr marL="12779" marR="57576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Tingkat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kemampuan</a:t>
            </a:r>
            <a:r>
              <a:rPr sz="3200" spc="-1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karyawan</a:t>
            </a:r>
            <a:endParaRPr sz="3200">
              <a:latin typeface="Arial"/>
              <a:cs typeface="Arial"/>
            </a:endParaRPr>
          </a:p>
          <a:p>
            <a:pPr marL="12983" indent="-244">
              <a:lnSpc>
                <a:spcPct val="99945"/>
              </a:lnSpc>
              <a:spcBef>
                <a:spcPts val="919"/>
              </a:spcBef>
            </a:pPr>
            <a:r>
              <a:rPr sz="3200" dirty="0">
                <a:latin typeface="Arial"/>
                <a:cs typeface="Arial"/>
              </a:rPr>
              <a:t>Perilaku-perilaku</a:t>
            </a:r>
            <a:r>
              <a:rPr sz="3200" spc="-21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inovatif dan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spontan luar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persyaratan-persyaratan</a:t>
            </a:r>
            <a:r>
              <a:rPr sz="3200" spc="-34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tugas formal</a:t>
            </a:r>
            <a:r>
              <a:rPr sz="3200" spc="-8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untuk</a:t>
            </a:r>
            <a:r>
              <a:rPr sz="3200" spc="-7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meningkatkan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efektivitas organisasi,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032081" y="2865609"/>
            <a:ext cx="402935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di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359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349186" y="577988"/>
            <a:ext cx="2102776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dirty="0">
                <a:latin typeface="Arial"/>
                <a:cs typeface="Arial"/>
              </a:rPr>
              <a:t>Werther</a:t>
            </a:r>
            <a:endParaRPr sz="4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98688" y="577988"/>
            <a:ext cx="1044407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dirty="0">
                <a:latin typeface="Arial"/>
                <a:cs typeface="Arial"/>
              </a:rPr>
              <a:t>dan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89823" y="577988"/>
            <a:ext cx="1510860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dirty="0">
                <a:latin typeface="Arial"/>
                <a:cs typeface="Arial"/>
              </a:rPr>
              <a:t>Davis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47410" y="577988"/>
            <a:ext cx="1729524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dirty="0">
                <a:latin typeface="Arial"/>
                <a:cs typeface="Arial"/>
              </a:rPr>
              <a:t>(1996)</a:t>
            </a:r>
            <a:endParaRPr sz="4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462" y="1685118"/>
            <a:ext cx="203892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9460" y="1685117"/>
            <a:ext cx="7182028" cy="4069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48786">
              <a:lnSpc>
                <a:spcPts val="2974"/>
              </a:lnSpc>
              <a:spcBef>
                <a:spcPts val="148"/>
              </a:spcBef>
            </a:pPr>
            <a:r>
              <a:rPr sz="2800" i="1" dirty="0">
                <a:latin typeface="Arial"/>
                <a:cs typeface="Arial"/>
              </a:rPr>
              <a:t>Peformance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4" dirty="0">
                <a:latin typeface="Arial"/>
                <a:cs typeface="Arial"/>
              </a:rPr>
              <a:t>keberhasila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ata</a:t>
            </a:r>
            <a:r>
              <a:rPr sz="2800" dirty="0">
                <a:latin typeface="Arial"/>
                <a:cs typeface="Arial"/>
              </a:rPr>
              <a:t>u </a:t>
            </a:r>
            <a:r>
              <a:rPr sz="2800" spc="4" dirty="0">
                <a:latin typeface="Arial"/>
                <a:cs typeface="Arial"/>
              </a:rPr>
              <a:t>pencapaian</a:t>
            </a:r>
            <a:endParaRPr sz="2800">
              <a:latin typeface="Arial"/>
              <a:cs typeface="Arial"/>
            </a:endParaRPr>
          </a:p>
          <a:p>
            <a:pPr marL="12739" marR="48786">
              <a:lnSpc>
                <a:spcPct val="95825"/>
              </a:lnSpc>
            </a:pPr>
            <a:r>
              <a:rPr sz="2800" dirty="0">
                <a:latin typeface="Arial"/>
                <a:cs typeface="Arial"/>
              </a:rPr>
              <a:t>tugas dalam jabatan.</a:t>
            </a:r>
            <a:endParaRPr sz="2800">
              <a:latin typeface="Arial"/>
              <a:cs typeface="Arial"/>
            </a:endParaRPr>
          </a:p>
          <a:p>
            <a:pPr marL="12739" marR="353209">
              <a:lnSpc>
                <a:spcPct val="100137"/>
              </a:lnSpc>
              <a:spcBef>
                <a:spcPts val="821"/>
              </a:spcBef>
            </a:pPr>
            <a:r>
              <a:rPr sz="2800" i="1" spc="4" dirty="0">
                <a:latin typeface="Arial"/>
                <a:cs typeface="Arial"/>
              </a:rPr>
              <a:t>Competenc</a:t>
            </a:r>
            <a:r>
              <a:rPr sz="2800" i="1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, kemahiran atau penguasaan pekerjaan sesuai dengan tuntutan jabatan.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9945"/>
              </a:lnSpc>
              <a:spcBef>
                <a:spcPts val="680"/>
              </a:spcBef>
            </a:pPr>
            <a:r>
              <a:rPr sz="2800" i="1" dirty="0">
                <a:latin typeface="Arial"/>
                <a:cs typeface="Arial"/>
              </a:rPr>
              <a:t>Job Behavio</a:t>
            </a:r>
            <a:r>
              <a:rPr sz="2800" i="1" spc="14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, kesediaan untuk menampilkan perilaku atau mentalitas yang mendukung peningkatan prestasi kerja.</a:t>
            </a:r>
            <a:endParaRPr sz="2800">
              <a:latin typeface="Arial"/>
              <a:cs typeface="Arial"/>
            </a:endParaRPr>
          </a:p>
          <a:p>
            <a:pPr marL="12739" marR="615822">
              <a:lnSpc>
                <a:spcPct val="100137"/>
              </a:lnSpc>
              <a:spcBef>
                <a:spcPts val="686"/>
              </a:spcBef>
            </a:pPr>
            <a:r>
              <a:rPr sz="2800" i="1" dirty="0">
                <a:latin typeface="Arial"/>
                <a:cs typeface="Arial"/>
              </a:rPr>
              <a:t>Potenc</a:t>
            </a:r>
            <a:r>
              <a:rPr sz="2800" i="1" spc="-4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, kemampuan pribadi yang dapat </a:t>
            </a:r>
            <a:r>
              <a:rPr sz="2800" spc="4" dirty="0">
                <a:latin typeface="Arial"/>
                <a:cs typeface="Arial"/>
              </a:rPr>
              <a:t>dikembangkan.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462" y="2628135"/>
            <a:ext cx="203892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62" y="3571941"/>
            <a:ext cx="203892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462" y="4943248"/>
            <a:ext cx="203893" cy="38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247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74975" y="1134501"/>
            <a:ext cx="8099699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975" y="5264598"/>
            <a:ext cx="8099699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975" y="1134502"/>
            <a:ext cx="0" cy="4130097"/>
          </a:xfrm>
          <a:custGeom>
            <a:avLst/>
            <a:gdLst/>
            <a:ahLst/>
            <a:cxnLst/>
            <a:rect l="l" t="t" r="r" b="b"/>
            <a:pathLst>
              <a:path h="4114800">
                <a:moveTo>
                  <a:pt x="0" y="0"/>
                </a:moveTo>
                <a:lnTo>
                  <a:pt x="0" y="411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74674" y="1134501"/>
            <a:ext cx="0" cy="4130097"/>
          </a:xfrm>
          <a:custGeom>
            <a:avLst/>
            <a:gdLst/>
            <a:ahLst/>
            <a:cxnLst/>
            <a:rect l="l" t="t" r="r" b="b"/>
            <a:pathLst>
              <a:path h="4114800">
                <a:moveTo>
                  <a:pt x="0" y="0"/>
                </a:moveTo>
                <a:lnTo>
                  <a:pt x="0" y="411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975" y="1636231"/>
            <a:ext cx="8099699" cy="0"/>
          </a:xfrm>
          <a:custGeom>
            <a:avLst/>
            <a:gdLst/>
            <a:ahLst/>
            <a:cxnLst/>
            <a:rect l="l" t="t" r="r" b="b"/>
            <a:pathLst>
              <a:path w="8077200">
                <a:moveTo>
                  <a:pt x="0" y="0"/>
                </a:moveTo>
                <a:lnTo>
                  <a:pt x="80772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4620" y="1134502"/>
            <a:ext cx="0" cy="4130097"/>
          </a:xfrm>
          <a:custGeom>
            <a:avLst/>
            <a:gdLst/>
            <a:ahLst/>
            <a:cxnLst/>
            <a:rect l="l" t="t" r="r" b="b"/>
            <a:pathLst>
              <a:path h="4114800">
                <a:moveTo>
                  <a:pt x="0" y="0"/>
                </a:moveTo>
                <a:lnTo>
                  <a:pt x="0" y="41148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75029" y="1134502"/>
            <a:ext cx="0" cy="4130097"/>
          </a:xfrm>
          <a:custGeom>
            <a:avLst/>
            <a:gdLst/>
            <a:ahLst/>
            <a:cxnLst/>
            <a:rect l="l" t="t" r="r" b="b"/>
            <a:pathLst>
              <a:path h="4114800">
                <a:moveTo>
                  <a:pt x="0" y="0"/>
                </a:moveTo>
                <a:lnTo>
                  <a:pt x="0" y="411479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74975" y="1134502"/>
            <a:ext cx="2699645" cy="501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7">
              <a:lnSpc>
                <a:spcPct val="101277"/>
              </a:lnSpc>
              <a:spcBef>
                <a:spcPts val="341"/>
              </a:spcBef>
            </a:pPr>
            <a:r>
              <a:rPr sz="1600" dirty="0">
                <a:latin typeface="Verdana"/>
                <a:cs typeface="Verdana"/>
              </a:rPr>
              <a:t>produksi: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74621" y="1134502"/>
            <a:ext cx="2700408" cy="501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192">
              <a:lnSpc>
                <a:spcPct val="101277"/>
              </a:lnSpc>
              <a:spcBef>
                <a:spcPts val="341"/>
              </a:spcBef>
            </a:pPr>
            <a:r>
              <a:rPr sz="1600" dirty="0">
                <a:latin typeface="Verdana"/>
                <a:cs typeface="Verdana"/>
              </a:rPr>
              <a:t>administrasi: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75029" y="1134502"/>
            <a:ext cx="2699645" cy="5017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892">
              <a:lnSpc>
                <a:spcPct val="101277"/>
              </a:lnSpc>
              <a:spcBef>
                <a:spcPts val="341"/>
              </a:spcBef>
            </a:pPr>
            <a:r>
              <a:rPr sz="1600" dirty="0">
                <a:latin typeface="Verdana"/>
                <a:cs typeface="Verdana"/>
              </a:rPr>
              <a:t>manajemen: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975" y="1636232"/>
            <a:ext cx="2699645" cy="3628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7" marR="376751">
              <a:lnSpc>
                <a:spcPct val="100264"/>
              </a:lnSpc>
              <a:spcBef>
                <a:spcPts val="361"/>
              </a:spcBef>
            </a:pPr>
            <a:r>
              <a:rPr sz="1600" dirty="0">
                <a:latin typeface="Verdana"/>
                <a:cs typeface="Verdana"/>
              </a:rPr>
              <a:t>Kualitas hasil kerja Kuantitas hasil kerja Pengetahuan tentang pekerjaan Ketergantungan Kerjasama</a:t>
            </a:r>
            <a:endParaRPr sz="1600">
              <a:latin typeface="Verdana"/>
              <a:cs typeface="Verdana"/>
            </a:endParaRPr>
          </a:p>
          <a:p>
            <a:pPr marL="92487">
              <a:lnSpc>
                <a:spcPts val="1936"/>
              </a:lnSpc>
              <a:spcBef>
                <a:spcPts val="96"/>
              </a:spcBef>
            </a:pPr>
            <a:r>
              <a:rPr sz="2400" baseline="-1714" dirty="0">
                <a:latin typeface="Verdana"/>
                <a:cs typeface="Verdana"/>
              </a:rPr>
              <a:t>Adaptasi</a:t>
            </a:r>
            <a:endParaRPr sz="1600">
              <a:latin typeface="Verdana"/>
              <a:cs typeface="Verdana"/>
            </a:endParaRPr>
          </a:p>
          <a:p>
            <a:pPr marL="92487">
              <a:lnSpc>
                <a:spcPts val="1926"/>
              </a:lnSpc>
            </a:pPr>
            <a:r>
              <a:rPr sz="2400" baseline="-1714" dirty="0">
                <a:latin typeface="Verdana"/>
                <a:cs typeface="Verdana"/>
              </a:rPr>
              <a:t>Kehadiran</a:t>
            </a:r>
            <a:endParaRPr sz="1600">
              <a:latin typeface="Verdana"/>
              <a:cs typeface="Verdana"/>
            </a:endParaRPr>
          </a:p>
          <a:p>
            <a:pPr marL="92487">
              <a:lnSpc>
                <a:spcPts val="1931"/>
              </a:lnSpc>
            </a:pPr>
            <a:r>
              <a:rPr sz="2400" baseline="-1714" dirty="0">
                <a:latin typeface="Verdana"/>
                <a:cs typeface="Verdana"/>
              </a:rPr>
              <a:t>Pengetahuan serbaguna</a:t>
            </a:r>
            <a:endParaRPr sz="1600">
              <a:latin typeface="Verdana"/>
              <a:cs typeface="Verdana"/>
            </a:endParaRPr>
          </a:p>
          <a:p>
            <a:pPr marL="92488">
              <a:lnSpc>
                <a:spcPts val="1931"/>
              </a:lnSpc>
            </a:pPr>
            <a:r>
              <a:rPr sz="2400" baseline="-1714" dirty="0">
                <a:latin typeface="Verdana"/>
                <a:cs typeface="Verdana"/>
              </a:rPr>
              <a:t>Pemeliharaan</a:t>
            </a:r>
            <a:endParaRPr sz="1600">
              <a:latin typeface="Verdana"/>
              <a:cs typeface="Verdana"/>
            </a:endParaRPr>
          </a:p>
          <a:p>
            <a:pPr marL="92488">
              <a:lnSpc>
                <a:spcPts val="1931"/>
              </a:lnSpc>
            </a:pPr>
            <a:r>
              <a:rPr sz="2400" baseline="-1714" dirty="0">
                <a:latin typeface="Verdana"/>
                <a:cs typeface="Verdana"/>
              </a:rPr>
              <a:t>Keamanan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74621" y="1636232"/>
            <a:ext cx="2700408" cy="3628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5" marR="377518">
              <a:lnSpc>
                <a:spcPct val="100264"/>
              </a:lnSpc>
              <a:spcBef>
                <a:spcPts val="361"/>
              </a:spcBef>
            </a:pPr>
            <a:r>
              <a:rPr sz="1600" dirty="0">
                <a:latin typeface="Verdana"/>
                <a:cs typeface="Verdana"/>
              </a:rPr>
              <a:t>Kualitas hasil kerja Kuantitas hasil kerja Pengetahuan tentang pekerjaan Ketergantungan Kerjasama</a:t>
            </a:r>
            <a:endParaRPr sz="1600">
              <a:latin typeface="Verdana"/>
              <a:cs typeface="Verdana"/>
            </a:endParaRPr>
          </a:p>
          <a:p>
            <a:pPr marL="92485">
              <a:lnSpc>
                <a:spcPts val="1936"/>
              </a:lnSpc>
              <a:spcBef>
                <a:spcPts val="96"/>
              </a:spcBef>
            </a:pPr>
            <a:r>
              <a:rPr sz="2400" baseline="-1714" dirty="0">
                <a:latin typeface="Verdana"/>
                <a:cs typeface="Verdana"/>
              </a:rPr>
              <a:t>Inisiatif</a:t>
            </a:r>
            <a:endParaRPr sz="1600">
              <a:latin typeface="Verdana"/>
              <a:cs typeface="Verdana"/>
            </a:endParaRPr>
          </a:p>
          <a:p>
            <a:pPr marL="92485">
              <a:lnSpc>
                <a:spcPts val="1926"/>
              </a:lnSpc>
            </a:pPr>
            <a:r>
              <a:rPr sz="2400" baseline="-1714" dirty="0">
                <a:latin typeface="Verdana"/>
                <a:cs typeface="Verdana"/>
              </a:rPr>
              <a:t>Adaptasi</a:t>
            </a:r>
            <a:endParaRPr sz="1600">
              <a:latin typeface="Verdana"/>
              <a:cs typeface="Verdana"/>
            </a:endParaRPr>
          </a:p>
          <a:p>
            <a:pPr marL="92485">
              <a:lnSpc>
                <a:spcPts val="1931"/>
              </a:lnSpc>
            </a:pPr>
            <a:r>
              <a:rPr sz="2400" baseline="-1714" dirty="0">
                <a:latin typeface="Verdana"/>
                <a:cs typeface="Verdana"/>
              </a:rPr>
              <a:t>pengambilan</a:t>
            </a:r>
            <a:r>
              <a:rPr sz="2400" spc="9" baseline="-1714" dirty="0">
                <a:latin typeface="Verdana"/>
                <a:cs typeface="Verdana"/>
              </a:rPr>
              <a:t> </a:t>
            </a:r>
            <a:r>
              <a:rPr sz="2400" baseline="-1714" dirty="0">
                <a:latin typeface="Verdana"/>
                <a:cs typeface="Verdana"/>
              </a:rPr>
              <a:t>keputusan</a:t>
            </a:r>
            <a:endParaRPr sz="1600">
              <a:latin typeface="Verdana"/>
              <a:cs typeface="Verdana"/>
            </a:endParaRPr>
          </a:p>
          <a:p>
            <a:pPr marL="92485">
              <a:lnSpc>
                <a:spcPts val="1931"/>
              </a:lnSpc>
            </a:pPr>
            <a:r>
              <a:rPr sz="2400" baseline="-1714" dirty="0">
                <a:latin typeface="Verdana"/>
                <a:cs typeface="Verdana"/>
              </a:rPr>
              <a:t>Kehadiran</a:t>
            </a:r>
            <a:endParaRPr sz="1600">
              <a:latin typeface="Verdana"/>
              <a:cs typeface="Verdana"/>
            </a:endParaRPr>
          </a:p>
          <a:p>
            <a:pPr marL="92485">
              <a:lnSpc>
                <a:spcPts val="1931"/>
              </a:lnSpc>
            </a:pPr>
            <a:r>
              <a:rPr sz="2400" baseline="-1714" dirty="0">
                <a:latin typeface="Verdana"/>
                <a:cs typeface="Verdana"/>
              </a:rPr>
              <a:t>Kesehatan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75029" y="1636232"/>
            <a:ext cx="2699645" cy="36283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95" marR="376743">
              <a:lnSpc>
                <a:spcPct val="100264"/>
              </a:lnSpc>
              <a:spcBef>
                <a:spcPts val="361"/>
              </a:spcBef>
            </a:pPr>
            <a:r>
              <a:rPr sz="1600" dirty="0">
                <a:latin typeface="Verdana"/>
                <a:cs typeface="Verdana"/>
              </a:rPr>
              <a:t>Kualitas hasil kerja Pengetahuan tentang pekerjaan Ketergantungan Kerjasama</a:t>
            </a:r>
            <a:endParaRPr sz="1600">
              <a:latin typeface="Verdana"/>
              <a:cs typeface="Verdana"/>
            </a:endParaRPr>
          </a:p>
          <a:p>
            <a:pPr marL="92495">
              <a:lnSpc>
                <a:spcPts val="1936"/>
              </a:lnSpc>
              <a:spcBef>
                <a:spcPts val="96"/>
              </a:spcBef>
            </a:pPr>
            <a:r>
              <a:rPr sz="2400" baseline="-1714" dirty="0">
                <a:latin typeface="Verdana"/>
                <a:cs typeface="Verdana"/>
              </a:rPr>
              <a:t>Inisiatif</a:t>
            </a:r>
            <a:endParaRPr sz="1600">
              <a:latin typeface="Verdana"/>
              <a:cs typeface="Verdana"/>
            </a:endParaRPr>
          </a:p>
          <a:p>
            <a:pPr marL="92495" marR="64882">
              <a:lnSpc>
                <a:spcPct val="100163"/>
              </a:lnSpc>
            </a:pPr>
            <a:r>
              <a:rPr sz="1600" dirty="0">
                <a:latin typeface="Verdana"/>
                <a:cs typeface="Verdana"/>
              </a:rPr>
              <a:t>Pendapat / penga</a:t>
            </a:r>
            <a:r>
              <a:rPr sz="1600" spc="9" dirty="0">
                <a:latin typeface="Verdana"/>
                <a:cs typeface="Verdana"/>
              </a:rPr>
              <a:t>m</a:t>
            </a:r>
            <a:r>
              <a:rPr sz="1600" dirty="0">
                <a:latin typeface="Verdana"/>
                <a:cs typeface="Verdana"/>
              </a:rPr>
              <a:t>bilan keputusan Kepemimpinan</a:t>
            </a:r>
            <a:endParaRPr sz="1600">
              <a:latin typeface="Verdana"/>
              <a:cs typeface="Verdana"/>
            </a:endParaRPr>
          </a:p>
          <a:p>
            <a:pPr marL="92495" marR="805831">
              <a:lnSpc>
                <a:spcPts val="1936"/>
              </a:lnSpc>
              <a:spcBef>
                <a:spcPts val="146"/>
              </a:spcBef>
            </a:pPr>
            <a:r>
              <a:rPr sz="1600" dirty="0">
                <a:latin typeface="Verdana"/>
                <a:cs typeface="Verdana"/>
              </a:rPr>
              <a:t>Perencanaan</a:t>
            </a:r>
            <a:r>
              <a:rPr sz="1600" spc="9" dirty="0">
                <a:latin typeface="Verdana"/>
                <a:cs typeface="Verdana"/>
              </a:rPr>
              <a:t> </a:t>
            </a:r>
            <a:r>
              <a:rPr sz="1600" dirty="0">
                <a:latin typeface="Verdana"/>
                <a:cs typeface="Verdana"/>
              </a:rPr>
              <a:t>dan o</a:t>
            </a:r>
            <a:r>
              <a:rPr sz="1600" spc="4" dirty="0">
                <a:latin typeface="Verdana"/>
                <a:cs typeface="Verdana"/>
              </a:rPr>
              <a:t>r</a:t>
            </a:r>
            <a:r>
              <a:rPr sz="1600" dirty="0">
                <a:latin typeface="Verdana"/>
                <a:cs typeface="Verdana"/>
              </a:rPr>
              <a:t>ganisasi</a:t>
            </a:r>
            <a:endParaRPr sz="16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27525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25462" y="1653391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9203" y="1653391"/>
            <a:ext cx="7591227" cy="40495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61" marR="57576">
              <a:lnSpc>
                <a:spcPts val="3380"/>
              </a:lnSpc>
              <a:spcBef>
                <a:spcPts val="169"/>
              </a:spcBef>
            </a:pPr>
            <a:r>
              <a:rPr sz="3200" spc="4" dirty="0">
                <a:latin typeface="Arial"/>
                <a:cs typeface="Arial"/>
              </a:rPr>
              <a:t>K</a:t>
            </a:r>
            <a:r>
              <a:rPr sz="3200" dirty="0">
                <a:latin typeface="Arial"/>
                <a:cs typeface="Arial"/>
              </a:rPr>
              <a:t>eberhasilan</a:t>
            </a:r>
            <a:r>
              <a:rPr sz="3200" spc="-16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sebuah</a:t>
            </a:r>
            <a:r>
              <a:rPr sz="3200" spc="-1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perusahaan</a:t>
            </a:r>
            <a:r>
              <a:rPr sz="3200" spc="-1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sangat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ts val="3461"/>
              </a:lnSpc>
              <a:spcBef>
                <a:spcPts val="13"/>
              </a:spcBef>
            </a:pPr>
            <a:r>
              <a:rPr sz="3200" spc="-4" dirty="0">
                <a:latin typeface="Arial"/>
                <a:cs typeface="Arial"/>
              </a:rPr>
              <a:t>ditentuka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47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sejauhman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perusahaan </a:t>
            </a:r>
            <a:r>
              <a:rPr sz="3200" dirty="0">
                <a:latin typeface="Arial"/>
                <a:cs typeface="Arial"/>
              </a:rPr>
              <a:t>mampu</a:t>
            </a:r>
            <a:r>
              <a:rPr sz="3200" spc="-10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mengelola,</a:t>
            </a:r>
            <a:r>
              <a:rPr sz="3200" spc="-15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mengembangkan</a:t>
            </a:r>
            <a:r>
              <a:rPr sz="3200" spc="-24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dan memotivasi</a:t>
            </a:r>
            <a:r>
              <a:rPr sz="3200" spc="-16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karyawan</a:t>
            </a:r>
            <a:r>
              <a:rPr sz="3200" spc="-13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potensial.</a:t>
            </a:r>
            <a:endParaRPr sz="3200">
              <a:latin typeface="Arial"/>
              <a:cs typeface="Arial"/>
            </a:endParaRPr>
          </a:p>
          <a:p>
            <a:pPr marL="12739" marR="158236" indent="204">
              <a:lnSpc>
                <a:spcPts val="3461"/>
              </a:lnSpc>
              <a:spcBef>
                <a:spcPts val="767"/>
              </a:spcBef>
            </a:pPr>
            <a:r>
              <a:rPr sz="3200" dirty="0">
                <a:latin typeface="Arial"/>
                <a:cs typeface="Arial"/>
              </a:rPr>
              <a:t>Ed</a:t>
            </a:r>
            <a:r>
              <a:rPr sz="3200" spc="-1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Michaels,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Helen</a:t>
            </a:r>
            <a:r>
              <a:rPr sz="3200" spc="-8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Handfield-Jhons</a:t>
            </a:r>
            <a:r>
              <a:rPr sz="3200" spc="-23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dan Axelrod</a:t>
            </a:r>
            <a:r>
              <a:rPr sz="3200" spc="-10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(konsultan</a:t>
            </a:r>
            <a:r>
              <a:rPr sz="3200" spc="-14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dari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McKinsey</a:t>
            </a:r>
            <a:r>
              <a:rPr sz="3200" spc="-13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&amp; Company)</a:t>
            </a:r>
            <a:r>
              <a:rPr sz="3200" spc="-14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dalam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bukunya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The</a:t>
            </a:r>
            <a:r>
              <a:rPr sz="3200" i="1" spc="-5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war</a:t>
            </a:r>
            <a:r>
              <a:rPr sz="3200" i="1" spc="-51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of Talent </a:t>
            </a:r>
            <a:r>
              <a:rPr sz="3200" dirty="0">
                <a:latin typeface="Arial"/>
                <a:cs typeface="Arial"/>
              </a:rPr>
              <a:t>(2001)</a:t>
            </a:r>
            <a:r>
              <a:rPr sz="3200" spc="-9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secara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khusus</a:t>
            </a:r>
            <a:r>
              <a:rPr sz="3200" spc="-10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membahas pentingnya</a:t>
            </a:r>
            <a:r>
              <a:rPr sz="3200" spc="-15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mengelola</a:t>
            </a:r>
            <a:r>
              <a:rPr sz="3200" spc="-137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Human</a:t>
            </a:r>
            <a:r>
              <a:rPr sz="3200" i="1" spc="-103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Capital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462" y="3510386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293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017556" y="277825"/>
            <a:ext cx="4680945" cy="38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b="1" dirty="0">
                <a:latin typeface="Arial"/>
                <a:cs typeface="Arial"/>
              </a:rPr>
              <a:t>Masalah-Masalah Penilaian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8635" y="277825"/>
            <a:ext cx="1467767" cy="38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b="1" dirty="0">
                <a:latin typeface="Arial"/>
                <a:cs typeface="Arial"/>
              </a:rPr>
              <a:t>Prestasi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06537" y="277826"/>
            <a:ext cx="971645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b="1" dirty="0">
                <a:latin typeface="Arial"/>
                <a:cs typeface="Arial"/>
              </a:rPr>
              <a:t>Kerja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67" y="1453366"/>
            <a:ext cx="203893" cy="3212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332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481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476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481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481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476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6742" y="1453366"/>
            <a:ext cx="4538100" cy="32125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b="1" dirty="0">
                <a:latin typeface="Arial"/>
                <a:cs typeface="Arial"/>
              </a:rPr>
              <a:t>Error Of Central Tendency</a:t>
            </a:r>
            <a:endParaRPr sz="2800">
              <a:latin typeface="Arial"/>
              <a:cs typeface="Arial"/>
            </a:endParaRPr>
          </a:p>
          <a:p>
            <a:pPr marL="12739" marR="1883565">
              <a:lnSpc>
                <a:spcPts val="3229"/>
              </a:lnSpc>
              <a:spcBef>
                <a:spcPts val="332"/>
              </a:spcBef>
            </a:pPr>
            <a:r>
              <a:rPr sz="2800" b="1" dirty="0">
                <a:latin typeface="Arial"/>
                <a:cs typeface="Arial"/>
              </a:rPr>
              <a:t>Hallo Effect </a:t>
            </a:r>
            <a:endParaRPr sz="2800">
              <a:latin typeface="Arial"/>
              <a:cs typeface="Arial"/>
            </a:endParaRPr>
          </a:p>
          <a:p>
            <a:pPr marL="12739" marR="1883565">
              <a:lnSpc>
                <a:spcPts val="3229"/>
              </a:lnSpc>
              <a:spcBef>
                <a:spcPts val="480"/>
              </a:spcBef>
            </a:pPr>
            <a:r>
              <a:rPr sz="2800" b="1" dirty="0">
                <a:latin typeface="Arial"/>
                <a:cs typeface="Arial"/>
              </a:rPr>
              <a:t>Leniency Bias </a:t>
            </a:r>
            <a:endParaRPr sz="2800">
              <a:latin typeface="Arial"/>
              <a:cs typeface="Arial"/>
            </a:endParaRPr>
          </a:p>
          <a:p>
            <a:pPr marL="12739" marR="1883565">
              <a:lnSpc>
                <a:spcPts val="3229"/>
              </a:lnSpc>
              <a:spcBef>
                <a:spcPts val="480"/>
              </a:spcBef>
            </a:pPr>
            <a:r>
              <a:rPr sz="2800" b="1" dirty="0">
                <a:latin typeface="Arial"/>
                <a:cs typeface="Arial"/>
              </a:rPr>
              <a:t>Strictness Bias</a:t>
            </a:r>
            <a:endParaRPr sz="2800">
              <a:latin typeface="Arial"/>
              <a:cs typeface="Arial"/>
            </a:endParaRPr>
          </a:p>
          <a:p>
            <a:pPr marL="12739" marR="53543">
              <a:lnSpc>
                <a:spcPct val="95825"/>
              </a:lnSpc>
              <a:spcBef>
                <a:spcPts val="496"/>
              </a:spcBef>
            </a:pPr>
            <a:r>
              <a:rPr sz="2800" b="1" dirty="0">
                <a:latin typeface="Arial"/>
                <a:cs typeface="Arial"/>
              </a:rPr>
              <a:t>Cross-Cultural Biases</a:t>
            </a:r>
            <a:endParaRPr sz="2800">
              <a:latin typeface="Arial"/>
              <a:cs typeface="Arial"/>
            </a:endParaRPr>
          </a:p>
          <a:p>
            <a:pPr marL="12739" marR="53543">
              <a:lnSpc>
                <a:spcPct val="95825"/>
              </a:lnSpc>
              <a:spcBef>
                <a:spcPts val="481"/>
              </a:spcBef>
            </a:pPr>
            <a:r>
              <a:rPr sz="2800" b="1" dirty="0">
                <a:latin typeface="Arial"/>
                <a:cs typeface="Arial"/>
              </a:rPr>
              <a:t>Personal Prejudice</a:t>
            </a:r>
            <a:endParaRPr sz="2800">
              <a:latin typeface="Arial"/>
              <a:cs typeface="Arial"/>
            </a:endParaRPr>
          </a:p>
          <a:p>
            <a:pPr marL="12739" marR="53543">
              <a:lnSpc>
                <a:spcPct val="95825"/>
              </a:lnSpc>
              <a:spcBef>
                <a:spcPts val="476"/>
              </a:spcBef>
            </a:pPr>
            <a:r>
              <a:rPr sz="2800" b="1" dirty="0">
                <a:latin typeface="Arial"/>
                <a:cs typeface="Arial"/>
              </a:rPr>
              <a:t>Recency </a:t>
            </a:r>
            <a:r>
              <a:rPr sz="2800" b="1" spc="-4" dirty="0">
                <a:latin typeface="Arial"/>
                <a:cs typeface="Arial"/>
              </a:rPr>
              <a:t>E</a:t>
            </a:r>
            <a:r>
              <a:rPr sz="2800" b="1" dirty="0">
                <a:latin typeface="Arial"/>
                <a:cs typeface="Arial"/>
              </a:rPr>
              <a:t>ffect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558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41708" y="400595"/>
            <a:ext cx="4072871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b="1" dirty="0">
                <a:latin typeface="Arial"/>
                <a:cs typeface="Arial"/>
              </a:rPr>
              <a:t>SYARAT PENILAIAN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0913" y="400595"/>
            <a:ext cx="2125637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b="1" dirty="0">
                <a:latin typeface="Arial"/>
                <a:cs typeface="Arial"/>
              </a:rPr>
              <a:t>PRESTASI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92886" y="400595"/>
            <a:ext cx="1468250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b="1" dirty="0">
                <a:latin typeface="Arial"/>
                <a:cs typeface="Arial"/>
              </a:rPr>
              <a:t>KERJA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44" y="1693150"/>
            <a:ext cx="229109" cy="2778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91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92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92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9186" y="1693150"/>
            <a:ext cx="2253001" cy="27788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57576">
              <a:lnSpc>
                <a:spcPts val="3380"/>
              </a:lnSpc>
              <a:spcBef>
                <a:spcPts val="169"/>
              </a:spcBef>
            </a:pPr>
            <a:r>
              <a:rPr sz="3200" b="1" dirty="0">
                <a:latin typeface="Arial"/>
                <a:cs typeface="Arial"/>
              </a:rPr>
              <a:t>Relevance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ts val="3690"/>
              </a:lnSpc>
              <a:spcBef>
                <a:spcPts val="755"/>
              </a:spcBef>
            </a:pPr>
            <a:r>
              <a:rPr sz="3200" b="1" dirty="0">
                <a:latin typeface="Arial"/>
                <a:cs typeface="Arial"/>
              </a:rPr>
              <a:t>Acceptable 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ts val="3690"/>
              </a:lnSpc>
              <a:spcBef>
                <a:spcPts val="922"/>
              </a:spcBef>
            </a:pPr>
            <a:r>
              <a:rPr sz="3200" b="1" dirty="0">
                <a:latin typeface="Arial"/>
                <a:cs typeface="Arial"/>
              </a:rPr>
              <a:t>Reliable 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ts val="3690"/>
              </a:lnSpc>
              <a:spcBef>
                <a:spcPts val="922"/>
              </a:spcBef>
            </a:pPr>
            <a:r>
              <a:rPr sz="3200" b="1" dirty="0">
                <a:latin typeface="Arial"/>
                <a:cs typeface="Arial"/>
              </a:rPr>
              <a:t>Sensitive</a:t>
            </a:r>
            <a:endParaRPr sz="3200">
              <a:latin typeface="Arial"/>
              <a:cs typeface="Arial"/>
            </a:endParaRPr>
          </a:p>
          <a:p>
            <a:pPr marL="12739" marR="57576">
              <a:lnSpc>
                <a:spcPct val="95825"/>
              </a:lnSpc>
              <a:spcBef>
                <a:spcPts val="947"/>
              </a:spcBef>
            </a:pPr>
            <a:r>
              <a:rPr sz="3200" b="1" dirty="0">
                <a:latin typeface="Arial"/>
                <a:cs typeface="Arial"/>
              </a:rPr>
              <a:t>Practices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967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044774" y="293838"/>
            <a:ext cx="3130378" cy="535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203"/>
              </a:lnSpc>
              <a:spcBef>
                <a:spcPts val="210"/>
              </a:spcBef>
            </a:pPr>
            <a:r>
              <a:rPr sz="4000" b="1" dirty="0">
                <a:latin typeface="Arial"/>
                <a:cs typeface="Arial"/>
              </a:rPr>
              <a:t>Kompensasi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62" y="1693162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36785" y="1693162"/>
            <a:ext cx="7503001" cy="1411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21">
              <a:lnSpc>
                <a:spcPts val="3380"/>
              </a:lnSpc>
              <a:spcBef>
                <a:spcPts val="169"/>
              </a:spcBef>
            </a:pPr>
            <a:r>
              <a:rPr sz="3200" spc="4" dirty="0">
                <a:latin typeface="Arial"/>
                <a:cs typeface="Arial"/>
              </a:rPr>
              <a:t>K</a:t>
            </a:r>
            <a:r>
              <a:rPr sz="3200" spc="-4" dirty="0">
                <a:latin typeface="Arial"/>
                <a:cs typeface="Arial"/>
              </a:rPr>
              <a:t>ompensas</a:t>
            </a:r>
            <a:r>
              <a:rPr sz="3200" dirty="0">
                <a:latin typeface="Arial"/>
                <a:cs typeface="Arial"/>
              </a:rPr>
              <a:t>i</a:t>
            </a:r>
            <a:r>
              <a:rPr sz="3200" spc="-154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adala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segal</a:t>
            </a:r>
            <a:r>
              <a:rPr sz="3200" dirty="0">
                <a:latin typeface="Arial"/>
                <a:cs typeface="Arial"/>
              </a:rPr>
              <a:t>a</a:t>
            </a:r>
            <a:r>
              <a:rPr sz="3200" spc="-94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sesuat</a:t>
            </a:r>
            <a:r>
              <a:rPr sz="3200" dirty="0">
                <a:latin typeface="Arial"/>
                <a:cs typeface="Arial"/>
              </a:rPr>
              <a:t>u</a:t>
            </a:r>
            <a:r>
              <a:rPr sz="3200" spc="-112" dirty="0">
                <a:latin typeface="Arial"/>
                <a:cs typeface="Arial"/>
              </a:rPr>
              <a:t> </a:t>
            </a:r>
            <a:r>
              <a:rPr sz="3200" spc="4" dirty="0">
                <a:latin typeface="Arial"/>
                <a:cs typeface="Arial"/>
              </a:rPr>
              <a:t>y</a:t>
            </a:r>
            <a:r>
              <a:rPr sz="3200" spc="-4" dirty="0">
                <a:latin typeface="Arial"/>
                <a:cs typeface="Arial"/>
              </a:rPr>
              <a:t>ang</a:t>
            </a:r>
            <a:endParaRPr sz="3200">
              <a:latin typeface="Arial"/>
              <a:cs typeface="Arial"/>
            </a:endParaRPr>
          </a:p>
          <a:p>
            <a:pPr marL="12739" marR="569094">
              <a:lnSpc>
                <a:spcPct val="99849"/>
              </a:lnSpc>
            </a:pPr>
            <a:r>
              <a:rPr sz="3200" dirty="0">
                <a:latin typeface="Arial"/>
                <a:cs typeface="Arial"/>
              </a:rPr>
              <a:t>diterima</a:t>
            </a:r>
            <a:r>
              <a:rPr sz="3200" spc="-1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para</a:t>
            </a:r>
            <a:r>
              <a:rPr sz="3200" spc="-63" dirty="0">
                <a:latin typeface="Arial"/>
                <a:cs typeface="Arial"/>
              </a:rPr>
              <a:t> </a:t>
            </a:r>
            <a:r>
              <a:rPr sz="3200" spc="4" dirty="0">
                <a:latin typeface="Arial"/>
                <a:cs typeface="Arial"/>
              </a:rPr>
              <a:t>k</a:t>
            </a:r>
            <a:r>
              <a:rPr sz="3200" dirty="0">
                <a:latin typeface="Arial"/>
                <a:cs typeface="Arial"/>
              </a:rPr>
              <a:t>aryawan</a:t>
            </a:r>
            <a:r>
              <a:rPr sz="3200" spc="-136" dirty="0">
                <a:latin typeface="Arial"/>
                <a:cs typeface="Arial"/>
              </a:rPr>
              <a:t> </a:t>
            </a:r>
            <a:r>
              <a:rPr sz="3200" spc="4" dirty="0">
                <a:latin typeface="Arial"/>
                <a:cs typeface="Arial"/>
              </a:rPr>
              <a:t>s</a:t>
            </a:r>
            <a:r>
              <a:rPr sz="3200" dirty="0">
                <a:latin typeface="Arial"/>
                <a:cs typeface="Arial"/>
              </a:rPr>
              <a:t>ebagai</a:t>
            </a:r>
            <a:r>
              <a:rPr sz="3200" spc="-11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balas jasa</a:t>
            </a:r>
            <a:r>
              <a:rPr sz="3200" spc="-5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untuk</a:t>
            </a:r>
            <a:r>
              <a:rPr sz="3200" spc="-7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kerja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mereka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8382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 txBox="1"/>
          <p:nvPr/>
        </p:nvSpPr>
        <p:spPr>
          <a:xfrm>
            <a:off x="2080451" y="577988"/>
            <a:ext cx="1824406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spc="4" dirty="0">
                <a:latin typeface="Arial"/>
                <a:cs typeface="Arial"/>
              </a:rPr>
              <a:t>Tujuan</a:t>
            </a:r>
            <a:endParaRPr sz="4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52087" y="577988"/>
            <a:ext cx="3195647" cy="5861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609"/>
              </a:lnSpc>
              <a:spcBef>
                <a:spcPts val="230"/>
              </a:spcBef>
            </a:pPr>
            <a:r>
              <a:rPr sz="4400" spc="4" dirty="0">
                <a:latin typeface="Arial"/>
                <a:cs typeface="Arial"/>
              </a:rPr>
              <a:t>Kompensasi</a:t>
            </a:r>
            <a:endParaRPr sz="4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5462" y="1649936"/>
            <a:ext cx="203892" cy="8538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327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9317" y="1649935"/>
            <a:ext cx="7008432" cy="38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1). Memperoleh Personalia Yang Qualified 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9282" y="2121088"/>
            <a:ext cx="1845381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2) Memikat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4428" y="2121087"/>
            <a:ext cx="1607365" cy="38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karyawan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61559" y="2121087"/>
            <a:ext cx="2263068" cy="38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dan menahan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4393" y="2121087"/>
            <a:ext cx="1607365" cy="38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karyawan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9317" y="2506481"/>
            <a:ext cx="6952728" cy="17119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82" marR="53543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yang kompeten.</a:t>
            </a:r>
            <a:endParaRPr sz="2800">
              <a:latin typeface="Arial"/>
              <a:cs typeface="Arial"/>
            </a:endParaRPr>
          </a:p>
          <a:p>
            <a:pPr marL="12846" marR="53543">
              <a:lnSpc>
                <a:spcPct val="95825"/>
              </a:lnSpc>
              <a:spcBef>
                <a:spcPts val="332"/>
              </a:spcBef>
            </a:pPr>
            <a:r>
              <a:rPr sz="2800" spc="4" dirty="0">
                <a:latin typeface="Arial"/>
                <a:cs typeface="Arial"/>
              </a:rPr>
              <a:t>3</a:t>
            </a:r>
            <a:r>
              <a:rPr sz="2800" dirty="0">
                <a:latin typeface="Arial"/>
                <a:cs typeface="Arial"/>
              </a:rPr>
              <a:t>) </a:t>
            </a:r>
            <a:r>
              <a:rPr sz="2800" spc="4" dirty="0">
                <a:latin typeface="Arial"/>
                <a:cs typeface="Arial"/>
              </a:rPr>
              <a:t>Menjami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Keadilan</a:t>
            </a:r>
            <a:endParaRPr sz="2800">
              <a:latin typeface="Arial"/>
              <a:cs typeface="Arial"/>
            </a:endParaRPr>
          </a:p>
          <a:p>
            <a:pPr marL="12739" marR="53543">
              <a:lnSpc>
                <a:spcPct val="95825"/>
              </a:lnSpc>
              <a:spcBef>
                <a:spcPts val="481"/>
              </a:spcBef>
            </a:pPr>
            <a:r>
              <a:rPr sz="2800" dirty="0">
                <a:latin typeface="Arial"/>
                <a:cs typeface="Arial"/>
              </a:rPr>
              <a:t>4) Menghargai Perilaku Yang Diinginkan</a:t>
            </a:r>
            <a:endParaRPr sz="2800">
              <a:latin typeface="Arial"/>
              <a:cs typeface="Arial"/>
            </a:endParaRPr>
          </a:p>
          <a:p>
            <a:pPr marL="12882">
              <a:lnSpc>
                <a:spcPts val="3034"/>
              </a:lnSpc>
              <a:spcBef>
                <a:spcPts val="151"/>
              </a:spcBef>
            </a:pPr>
            <a:r>
              <a:rPr sz="2800" spc="4" dirty="0">
                <a:latin typeface="Arial"/>
                <a:cs typeface="Arial"/>
              </a:rPr>
              <a:t>(mendoron</a:t>
            </a:r>
            <a:r>
              <a:rPr sz="2800" dirty="0">
                <a:latin typeface="Arial"/>
                <a:cs typeface="Arial"/>
              </a:rPr>
              <a:t>g </a:t>
            </a:r>
            <a:r>
              <a:rPr sz="2800" spc="4" dirty="0">
                <a:latin typeface="Arial"/>
                <a:cs typeface="Arial"/>
              </a:rPr>
              <a:t>peningkata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prodktivita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4" dirty="0">
                <a:latin typeface="Arial"/>
                <a:cs typeface="Arial"/>
              </a:rPr>
              <a:t>kerja)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462" y="2978455"/>
            <a:ext cx="203892" cy="8545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332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462" y="4307724"/>
            <a:ext cx="203893" cy="1325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327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481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389" y="4307724"/>
            <a:ext cx="396911" cy="1325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106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5)</a:t>
            </a:r>
            <a:endParaRPr sz="2800">
              <a:latin typeface="Arial"/>
              <a:cs typeface="Arial"/>
            </a:endParaRPr>
          </a:p>
          <a:p>
            <a:pPr marL="12774">
              <a:lnSpc>
                <a:spcPct val="95825"/>
              </a:lnSpc>
              <a:spcBef>
                <a:spcPts val="327"/>
              </a:spcBef>
            </a:pPr>
            <a:r>
              <a:rPr sz="2800" spc="4" dirty="0">
                <a:latin typeface="Arial"/>
                <a:cs typeface="Arial"/>
              </a:rPr>
              <a:t>6)</a:t>
            </a:r>
            <a:endParaRPr sz="2800">
              <a:latin typeface="Arial"/>
              <a:cs typeface="Arial"/>
            </a:endParaRPr>
          </a:p>
          <a:p>
            <a:pPr marL="12774">
              <a:lnSpc>
                <a:spcPct val="95825"/>
              </a:lnSpc>
              <a:spcBef>
                <a:spcPts val="481"/>
              </a:spcBef>
            </a:pPr>
            <a:r>
              <a:rPr sz="2800" spc="4" dirty="0">
                <a:latin typeface="Arial"/>
                <a:cs typeface="Arial"/>
              </a:rPr>
              <a:t>7)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6576" y="4307724"/>
            <a:ext cx="6929345" cy="13257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48786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Mengendalikan Biaya-biaya</a:t>
            </a:r>
            <a:endParaRPr sz="2800">
              <a:latin typeface="Arial"/>
              <a:cs typeface="Arial"/>
            </a:endParaRPr>
          </a:p>
          <a:p>
            <a:pPr marL="12846" indent="250">
              <a:lnSpc>
                <a:spcPts val="3711"/>
              </a:lnSpc>
              <a:spcBef>
                <a:spcPts val="177"/>
              </a:spcBef>
            </a:pPr>
            <a:r>
              <a:rPr sz="2800" spc="4" dirty="0">
                <a:latin typeface="Arial"/>
                <a:cs typeface="Arial"/>
              </a:rPr>
              <a:t>Memenuh</a:t>
            </a:r>
            <a:r>
              <a:rPr sz="2800" dirty="0">
                <a:latin typeface="Arial"/>
                <a:cs typeface="Arial"/>
              </a:rPr>
              <a:t>i</a:t>
            </a:r>
            <a:r>
              <a:rPr sz="2800" spc="9" dirty="0">
                <a:latin typeface="Arial"/>
                <a:cs typeface="Arial"/>
              </a:rPr>
              <a:t> </a:t>
            </a:r>
            <a:r>
              <a:rPr sz="2800" spc="4" dirty="0">
                <a:latin typeface="Arial"/>
                <a:cs typeface="Arial"/>
              </a:rPr>
              <a:t>Peraturan-peratura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9" dirty="0">
                <a:latin typeface="Arial"/>
                <a:cs typeface="Arial"/>
              </a:rPr>
              <a:t> </a:t>
            </a:r>
            <a:r>
              <a:rPr sz="2800" spc="4" dirty="0">
                <a:latin typeface="Arial"/>
                <a:cs typeface="Arial"/>
              </a:rPr>
              <a:t>Legal pengaita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kompensas</a:t>
            </a:r>
            <a:r>
              <a:rPr sz="2800" dirty="0">
                <a:latin typeface="Arial"/>
                <a:cs typeface="Arial"/>
              </a:rPr>
              <a:t>i </a:t>
            </a:r>
            <a:r>
              <a:rPr sz="2800" spc="4" dirty="0">
                <a:latin typeface="Arial"/>
                <a:cs typeface="Arial"/>
              </a:rPr>
              <a:t>denga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kesuksesan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9461" y="5636171"/>
            <a:ext cx="1807877" cy="3826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spc="4" dirty="0">
                <a:latin typeface="Arial"/>
                <a:cs typeface="Arial"/>
              </a:rPr>
              <a:t>organisasi;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0075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25462" y="1693162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9204" y="1693162"/>
            <a:ext cx="7477637" cy="2879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83" marR="57576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Ulrich,</a:t>
            </a:r>
            <a:r>
              <a:rPr sz="3200" spc="-9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zinger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Smallwood</a:t>
            </a:r>
            <a:r>
              <a:rPr sz="3200" spc="-15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(1999)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9945"/>
              </a:lnSpc>
            </a:pPr>
            <a:r>
              <a:rPr sz="3200" dirty="0">
                <a:latin typeface="Arial"/>
                <a:cs typeface="Arial"/>
              </a:rPr>
              <a:t>dalam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bukunya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Result-Base</a:t>
            </a:r>
            <a:r>
              <a:rPr sz="3200" i="1" spc="-17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Leadership </a:t>
            </a:r>
            <a:r>
              <a:rPr sz="3200" dirty="0">
                <a:latin typeface="Arial"/>
                <a:cs typeface="Arial"/>
              </a:rPr>
              <a:t>menegaskan</a:t>
            </a:r>
            <a:r>
              <a:rPr sz="3200" spc="-18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</a:t>
            </a:r>
            <a:r>
              <a:rPr sz="3200" spc="-2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era</a:t>
            </a:r>
            <a:r>
              <a:rPr sz="3200" spc="-4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ICT (Information Communication</a:t>
            </a:r>
            <a:r>
              <a:rPr sz="3200" spc="-22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and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Technology) menyebabkan</a:t>
            </a:r>
            <a:r>
              <a:rPr sz="3200" spc="-20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perubahan</a:t>
            </a:r>
            <a:r>
              <a:rPr sz="3200" spc="-15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terjadi begitu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cepat</a:t>
            </a:r>
            <a:r>
              <a:rPr sz="3200" spc="-7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seringkali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i="1" dirty="0">
                <a:latin typeface="Arial"/>
                <a:cs typeface="Arial"/>
              </a:rPr>
              <a:t>unpredictable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5331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25462" y="1653391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204" y="1653391"/>
            <a:ext cx="7753354" cy="41464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43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Salah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satu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kunci</a:t>
            </a:r>
            <a:r>
              <a:rPr sz="3200" spc="-7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utama</a:t>
            </a:r>
            <a:r>
              <a:rPr sz="3200" spc="-8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keberhasilan</a:t>
            </a:r>
            <a:r>
              <a:rPr sz="3200" spc="-18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SDM</a:t>
            </a:r>
            <a:endParaRPr sz="3200">
              <a:latin typeface="Arial"/>
              <a:cs typeface="Arial"/>
            </a:endParaRPr>
          </a:p>
          <a:p>
            <a:pPr marL="12739" marR="707408">
              <a:lnSpc>
                <a:spcPts val="3461"/>
              </a:lnSpc>
              <a:spcBef>
                <a:spcPts val="13"/>
              </a:spcBef>
            </a:pPr>
            <a:r>
              <a:rPr sz="3200" dirty="0">
                <a:latin typeface="Arial"/>
                <a:cs typeface="Arial"/>
              </a:rPr>
              <a:t>adalah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terletak</a:t>
            </a:r>
            <a:r>
              <a:rPr sz="3200" spc="-10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pada</a:t>
            </a:r>
            <a:r>
              <a:rPr sz="3200" spc="-7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proses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rekrutmen dan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seleksi</a:t>
            </a:r>
            <a:r>
              <a:rPr sz="3200" spc="-9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calon</a:t>
            </a:r>
            <a:r>
              <a:rPr sz="3200" spc="-76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karyawan</a:t>
            </a:r>
            <a:endParaRPr sz="3200">
              <a:latin typeface="Arial"/>
              <a:cs typeface="Arial"/>
            </a:endParaRPr>
          </a:p>
          <a:p>
            <a:pPr marL="12739" marR="570683" indent="204">
              <a:lnSpc>
                <a:spcPts val="3461"/>
              </a:lnSpc>
              <a:spcBef>
                <a:spcPts val="768"/>
              </a:spcBef>
            </a:pPr>
            <a:r>
              <a:rPr sz="3200" dirty="0">
                <a:latin typeface="Arial"/>
                <a:cs typeface="Arial"/>
              </a:rPr>
              <a:t>Berikutnya</a:t>
            </a:r>
            <a:r>
              <a:rPr sz="3200" spc="-12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mengembangkan</a:t>
            </a:r>
            <a:r>
              <a:rPr sz="3200" spc="-24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karyawan potensial</a:t>
            </a:r>
            <a:r>
              <a:rPr sz="3200" spc="-12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secara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maksimal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untuk kepentingan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bisnis</a:t>
            </a:r>
            <a:r>
              <a:rPr sz="3200" spc="-8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baik</a:t>
            </a:r>
            <a:r>
              <a:rPr sz="3200" spc="-5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jangka</a:t>
            </a:r>
            <a:r>
              <a:rPr sz="3200" spc="-9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panjang maupun</a:t>
            </a:r>
            <a:r>
              <a:rPr sz="3200" spc="-11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jangka</a:t>
            </a:r>
            <a:r>
              <a:rPr sz="3200" spc="-9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pendek.</a:t>
            </a:r>
            <a:endParaRPr sz="3200">
              <a:latin typeface="Arial"/>
              <a:cs typeface="Arial"/>
            </a:endParaRPr>
          </a:p>
          <a:p>
            <a:pPr marL="12739" marR="775160" indent="204">
              <a:lnSpc>
                <a:spcPts val="3461"/>
              </a:lnSpc>
              <a:spcBef>
                <a:spcPts val="762"/>
              </a:spcBef>
            </a:pPr>
            <a:r>
              <a:rPr sz="3200" dirty="0">
                <a:latin typeface="Arial"/>
                <a:cs typeface="Arial"/>
              </a:rPr>
              <a:t>Setelah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itu menyusun</a:t>
            </a:r>
            <a:r>
              <a:rPr sz="3200" spc="-14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sistem</a:t>
            </a:r>
            <a:r>
              <a:rPr sz="3200" spc="-9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karir</a:t>
            </a:r>
            <a:r>
              <a:rPr sz="3200" spc="-6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dan reward</a:t>
            </a:r>
            <a:r>
              <a:rPr sz="3200" spc="-9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baik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62" y="3070607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462" y="4926868"/>
            <a:ext cx="229108" cy="433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213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098505" y="157378"/>
            <a:ext cx="6967157" cy="1411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24551" marR="644973" algn="ctr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Ed, Handfield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&amp; Axelord</a:t>
            </a:r>
            <a:r>
              <a:rPr sz="3200" spc="-10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(2001)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41"/>
              </a:lnSpc>
            </a:pPr>
            <a:r>
              <a:rPr sz="3200" dirty="0">
                <a:latin typeface="Arial"/>
                <a:cs typeface="Arial"/>
              </a:rPr>
              <a:t>mengidentifikasi</a:t>
            </a:r>
            <a:r>
              <a:rPr sz="3200" spc="-23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6</a:t>
            </a:r>
            <a:r>
              <a:rPr sz="3200" spc="-1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langkah</a:t>
            </a:r>
            <a:r>
              <a:rPr sz="3200" spc="-11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harus dilakukan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dalam</a:t>
            </a:r>
            <a:r>
              <a:rPr sz="3200" spc="-8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mengelola</a:t>
            </a:r>
            <a:r>
              <a:rPr sz="3200" spc="-14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SDM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462" y="1982860"/>
            <a:ext cx="178295" cy="331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9133" y="1982860"/>
            <a:ext cx="6997748" cy="15774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483"/>
              </a:lnSpc>
              <a:spcBef>
                <a:spcPts val="123"/>
              </a:spcBef>
            </a:pPr>
            <a:r>
              <a:rPr sz="3600" baseline="-1207" dirty="0">
                <a:latin typeface="Arial"/>
                <a:cs typeface="Arial"/>
              </a:rPr>
              <a:t>(1) menyusun standard pengembangan yang tinggi</a:t>
            </a:r>
            <a:endParaRPr sz="2400">
              <a:latin typeface="Arial"/>
              <a:cs typeface="Arial"/>
            </a:endParaRPr>
          </a:p>
          <a:p>
            <a:pPr marL="12922" marR="51513">
              <a:lnSpc>
                <a:spcPts val="2382"/>
              </a:lnSpc>
            </a:pPr>
            <a:r>
              <a:rPr sz="3600" i="1" baseline="1207" dirty="0">
                <a:latin typeface="Arial"/>
                <a:cs typeface="Arial"/>
              </a:rPr>
              <a:t>standard talen</a:t>
            </a:r>
            <a:r>
              <a:rPr sz="3600" i="1" spc="4" baseline="1207" dirty="0">
                <a:latin typeface="Arial"/>
                <a:cs typeface="Arial"/>
              </a:rPr>
              <a:t>t</a:t>
            </a:r>
            <a:r>
              <a:rPr sz="3600" baseline="1207" dirty="0">
                <a:latin typeface="Arial"/>
                <a:cs typeface="Arial"/>
              </a:rPr>
              <a:t>) untuk karyawan potensial.</a:t>
            </a:r>
            <a:endParaRPr sz="2400">
              <a:latin typeface="Arial"/>
              <a:cs typeface="Arial"/>
            </a:endParaRPr>
          </a:p>
          <a:p>
            <a:pPr marL="12922" marR="11516" indent="84813">
              <a:lnSpc>
                <a:spcPts val="2768"/>
              </a:lnSpc>
              <a:spcBef>
                <a:spcPts val="367"/>
              </a:spcBef>
            </a:pPr>
            <a:r>
              <a:rPr sz="2400" dirty="0">
                <a:latin typeface="Arial"/>
                <a:cs typeface="Arial"/>
              </a:rPr>
              <a:t>(2) Pemimpin haruslah t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rlibat penuh dalam setiap </a:t>
            </a:r>
            <a:endParaRPr sz="2400">
              <a:latin typeface="Arial"/>
              <a:cs typeface="Arial"/>
            </a:endParaRPr>
          </a:p>
          <a:p>
            <a:pPr marL="12922" marR="11516">
              <a:lnSpc>
                <a:spcPts val="2768"/>
              </a:lnSpc>
            </a:pPr>
            <a:r>
              <a:rPr sz="2400" dirty="0">
                <a:latin typeface="Arial"/>
                <a:cs typeface="Arial"/>
              </a:rPr>
              <a:t>pengambilan keputusan tentang manusia dalam </a:t>
            </a:r>
            <a:endParaRPr sz="2400">
              <a:latin typeface="Arial"/>
              <a:cs typeface="Arial"/>
            </a:endParaRPr>
          </a:p>
          <a:p>
            <a:pPr marL="12922" marR="11516">
              <a:lnSpc>
                <a:spcPts val="2768"/>
              </a:lnSpc>
            </a:pPr>
            <a:r>
              <a:rPr sz="2400" dirty="0">
                <a:latin typeface="Arial"/>
                <a:cs typeface="Arial"/>
              </a:rPr>
              <a:t>organisasi.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692" y="1982860"/>
            <a:ext cx="754138" cy="331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spc="25" dirty="0">
                <a:latin typeface="Arial"/>
                <a:cs typeface="Arial"/>
              </a:rPr>
              <a:t>(</a:t>
            </a:r>
            <a:r>
              <a:rPr sz="2400" i="1" dirty="0">
                <a:latin typeface="Arial"/>
                <a:cs typeface="Arial"/>
              </a:rPr>
              <a:t>gold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5462" y="2642145"/>
            <a:ext cx="178295" cy="331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462" y="3595127"/>
            <a:ext cx="178295" cy="331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9164" y="3595127"/>
            <a:ext cx="7650747" cy="23108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92" marR="254318" indent="84904">
              <a:lnSpc>
                <a:spcPts val="2307"/>
              </a:lnSpc>
              <a:spcBef>
                <a:spcPts val="321"/>
              </a:spcBef>
            </a:pPr>
            <a:r>
              <a:rPr sz="2400" dirty="0">
                <a:latin typeface="Arial"/>
                <a:cs typeface="Arial"/>
              </a:rPr>
              <a:t>(3) pemimpin melaksanakn sendiri proses peninjauan terhadap talent</a:t>
            </a:r>
            <a:endParaRPr sz="2400">
              <a:latin typeface="Arial"/>
              <a:cs typeface="Arial"/>
            </a:endParaRPr>
          </a:p>
          <a:p>
            <a:pPr marL="12892" marR="530100" indent="-152">
              <a:lnSpc>
                <a:spcPts val="2307"/>
              </a:lnSpc>
              <a:spcBef>
                <a:spcPts val="575"/>
              </a:spcBef>
            </a:pPr>
            <a:r>
              <a:rPr sz="2400" dirty="0">
                <a:latin typeface="Arial"/>
                <a:cs typeface="Arial"/>
              </a:rPr>
              <a:t>(4) pemimpin menanamkan pola piker talent kepada seluruh manajer dalam organisasi</a:t>
            </a:r>
            <a:endParaRPr sz="2400">
              <a:latin typeface="Arial"/>
              <a:cs typeface="Arial"/>
            </a:endParaRPr>
          </a:p>
          <a:p>
            <a:pPr marL="12739">
              <a:lnSpc>
                <a:spcPct val="99754"/>
              </a:lnSpc>
              <a:spcBef>
                <a:spcPts val="44"/>
              </a:spcBef>
            </a:pPr>
            <a:r>
              <a:rPr sz="2400" dirty="0">
                <a:latin typeface="Arial"/>
                <a:cs typeface="Arial"/>
              </a:rPr>
              <a:t>(5) pemimpin berinvestasi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terhadap karyawan potensial. (6) pemimpin harus bertanggungjawab terhadap talent</a:t>
            </a:r>
            <a:endParaRPr sz="2400">
              <a:latin typeface="Arial"/>
              <a:cs typeface="Arial"/>
            </a:endParaRPr>
          </a:p>
          <a:p>
            <a:pPr marL="12892" marR="39997">
              <a:lnSpc>
                <a:spcPts val="2202"/>
              </a:lnSpc>
              <a:spcBef>
                <a:spcPts val="109"/>
              </a:spcBef>
            </a:pPr>
            <a:r>
              <a:rPr sz="3600" baseline="1207" dirty="0">
                <a:latin typeface="Arial"/>
                <a:cs typeface="Arial"/>
              </a:rPr>
              <a:t>pool yang mereka bangun.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462" y="4255178"/>
            <a:ext cx="178295" cy="3314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25462" y="4914464"/>
            <a:ext cx="178295" cy="6977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63"/>
              </a:lnSpc>
              <a:spcBef>
                <a:spcPts val="127"/>
              </a:spcBef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786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1175730" y="293838"/>
            <a:ext cx="6867991" cy="5356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4203"/>
              </a:lnSpc>
              <a:spcBef>
                <a:spcPts val="210"/>
              </a:spcBef>
            </a:pPr>
            <a:r>
              <a:rPr sz="4000" b="1" dirty="0">
                <a:latin typeface="Arial"/>
                <a:cs typeface="Arial"/>
              </a:rPr>
              <a:t>Perencanaan Startegic </a:t>
            </a:r>
            <a:r>
              <a:rPr sz="4000" b="1" spc="-4" dirty="0">
                <a:latin typeface="Arial"/>
                <a:cs typeface="Arial"/>
              </a:rPr>
              <a:t>S</a:t>
            </a:r>
            <a:r>
              <a:rPr sz="4000" b="1" dirty="0">
                <a:latin typeface="Arial"/>
                <a:cs typeface="Arial"/>
              </a:rPr>
              <a:t>DM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462" y="1693162"/>
            <a:ext cx="22910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9204" y="1693162"/>
            <a:ext cx="7092434" cy="14115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21" marR="57576">
              <a:lnSpc>
                <a:spcPts val="3380"/>
              </a:lnSpc>
              <a:spcBef>
                <a:spcPts val="169"/>
              </a:spcBef>
            </a:pPr>
            <a:r>
              <a:rPr sz="3200" spc="4" dirty="0">
                <a:latin typeface="Arial"/>
                <a:cs typeface="Arial"/>
              </a:rPr>
              <a:t>G</a:t>
            </a:r>
            <a:r>
              <a:rPr sz="3200" spc="-4" dirty="0">
                <a:latin typeface="Arial"/>
                <a:cs typeface="Arial"/>
              </a:rPr>
              <a:t>ree</a:t>
            </a:r>
            <a:r>
              <a:rPr sz="3200" dirty="0">
                <a:latin typeface="Arial"/>
                <a:cs typeface="Arial"/>
              </a:rPr>
              <a:t>r</a:t>
            </a:r>
            <a:r>
              <a:rPr sz="3200" spc="-56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(2001</a:t>
            </a:r>
            <a:r>
              <a:rPr sz="3200" dirty="0">
                <a:latin typeface="Arial"/>
                <a:cs typeface="Arial"/>
              </a:rPr>
              <a:t>)</a:t>
            </a:r>
            <a:r>
              <a:rPr sz="3200" spc="-92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menyataka</a:t>
            </a:r>
            <a:r>
              <a:rPr sz="3200" dirty="0">
                <a:latin typeface="Arial"/>
                <a:cs typeface="Arial"/>
              </a:rPr>
              <a:t>n</a:t>
            </a:r>
            <a:r>
              <a:rPr sz="3200" spc="-175" dirty="0">
                <a:latin typeface="Arial"/>
                <a:cs typeface="Arial"/>
              </a:rPr>
              <a:t> </a:t>
            </a:r>
            <a:r>
              <a:rPr sz="3200" spc="-4" dirty="0">
                <a:latin typeface="Arial"/>
                <a:cs typeface="Arial"/>
              </a:rPr>
              <a:t>sistem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9849"/>
              </a:lnSpc>
            </a:pPr>
            <a:r>
              <a:rPr sz="3200" dirty="0">
                <a:latin typeface="Arial"/>
                <a:cs typeface="Arial"/>
              </a:rPr>
              <a:t>Perencanaan</a:t>
            </a:r>
            <a:r>
              <a:rPr sz="3200" spc="-191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SDM</a:t>
            </a:r>
            <a:r>
              <a:rPr sz="3200" spc="-7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terdiri</a:t>
            </a:r>
            <a:r>
              <a:rPr sz="3200" spc="-7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dari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empat kegiatan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yang</a:t>
            </a:r>
            <a:r>
              <a:rPr sz="3200" spc="-6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saling</a:t>
            </a:r>
            <a:r>
              <a:rPr sz="3200" spc="-8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berhubungan</a:t>
            </a:r>
            <a:r>
              <a:rPr sz="3200" spc="-189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9204" y="3161131"/>
            <a:ext cx="1465643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terpadu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4324" y="3161131"/>
            <a:ext cx="1261761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yakni</a:t>
            </a:r>
            <a:r>
              <a:rPr sz="3200" spc="-7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5462" y="3746771"/>
            <a:ext cx="229108" cy="2192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925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  <a:p>
            <a:pPr marL="12739">
              <a:lnSpc>
                <a:spcPct val="95825"/>
              </a:lnSpc>
              <a:spcBef>
                <a:spcPts val="919"/>
              </a:spcBef>
            </a:pPr>
            <a:r>
              <a:rPr sz="3200" dirty="0">
                <a:latin typeface="Arial"/>
                <a:cs typeface="Arial"/>
              </a:rPr>
              <a:t>•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9366" y="3746771"/>
            <a:ext cx="583441" cy="21922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21">
              <a:lnSpc>
                <a:spcPts val="3380"/>
              </a:lnSpc>
              <a:spcBef>
                <a:spcPts val="169"/>
              </a:spcBef>
            </a:pPr>
            <a:r>
              <a:rPr sz="3200" spc="-4" dirty="0">
                <a:latin typeface="Arial"/>
                <a:cs typeface="Arial"/>
              </a:rPr>
              <a:t>(</a:t>
            </a:r>
            <a:r>
              <a:rPr sz="3200" dirty="0">
                <a:latin typeface="Arial"/>
                <a:cs typeface="Arial"/>
              </a:rPr>
              <a:t>1)</a:t>
            </a:r>
            <a:endParaRPr sz="3200">
              <a:latin typeface="Arial"/>
              <a:cs typeface="Arial"/>
            </a:endParaRPr>
          </a:p>
          <a:p>
            <a:pPr marL="12739" marR="3453" indent="81">
              <a:lnSpc>
                <a:spcPts val="3690"/>
              </a:lnSpc>
              <a:spcBef>
                <a:spcPts val="755"/>
              </a:spcBef>
            </a:pPr>
            <a:r>
              <a:rPr sz="3200" spc="-4" dirty="0">
                <a:latin typeface="Arial"/>
                <a:cs typeface="Arial"/>
              </a:rPr>
              <a:t>(</a:t>
            </a:r>
            <a:r>
              <a:rPr sz="3200" dirty="0">
                <a:latin typeface="Arial"/>
                <a:cs typeface="Arial"/>
              </a:rPr>
              <a:t>2) </a:t>
            </a:r>
            <a:endParaRPr sz="3200">
              <a:latin typeface="Arial"/>
              <a:cs typeface="Arial"/>
            </a:endParaRPr>
          </a:p>
          <a:p>
            <a:pPr marL="12739" marR="3453">
              <a:lnSpc>
                <a:spcPts val="3690"/>
              </a:lnSpc>
              <a:spcBef>
                <a:spcPts val="926"/>
              </a:spcBef>
            </a:pPr>
            <a:r>
              <a:rPr sz="3200" dirty="0">
                <a:latin typeface="Arial"/>
                <a:cs typeface="Arial"/>
              </a:rPr>
              <a:t>(3)</a:t>
            </a:r>
            <a:endParaRPr sz="3200">
              <a:latin typeface="Arial"/>
              <a:cs typeface="Arial"/>
            </a:endParaRPr>
          </a:p>
          <a:p>
            <a:pPr marL="12821">
              <a:lnSpc>
                <a:spcPct val="95825"/>
              </a:lnSpc>
              <a:spcBef>
                <a:spcPts val="941"/>
              </a:spcBef>
            </a:pPr>
            <a:r>
              <a:rPr sz="3200" spc="-4" dirty="0">
                <a:latin typeface="Arial"/>
                <a:cs typeface="Arial"/>
              </a:rPr>
              <a:t>(</a:t>
            </a:r>
            <a:r>
              <a:rPr sz="3200" dirty="0">
                <a:latin typeface="Arial"/>
                <a:cs typeface="Arial"/>
              </a:rPr>
              <a:t>4)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9387" y="3746770"/>
            <a:ext cx="5513777" cy="1019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Inventarisasi</a:t>
            </a:r>
            <a:r>
              <a:rPr sz="3200" spc="-1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persediaan</a:t>
            </a:r>
            <a:r>
              <a:rPr sz="3200" spc="-158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SDM</a:t>
            </a:r>
            <a:endParaRPr sz="3200">
              <a:latin typeface="Arial"/>
              <a:cs typeface="Arial"/>
            </a:endParaRPr>
          </a:p>
          <a:p>
            <a:pPr marL="12739" marR="61110">
              <a:lnSpc>
                <a:spcPct val="95825"/>
              </a:lnSpc>
              <a:spcBef>
                <a:spcPts val="755"/>
              </a:spcBef>
            </a:pPr>
            <a:r>
              <a:rPr sz="3200" dirty="0">
                <a:latin typeface="Arial"/>
                <a:cs typeface="Arial"/>
              </a:rPr>
              <a:t>Forecast</a:t>
            </a:r>
            <a:r>
              <a:rPr sz="3200" spc="-124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SDM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9468" y="4920003"/>
            <a:ext cx="508352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Penyusun</a:t>
            </a:r>
            <a:r>
              <a:rPr sz="3200" spc="-142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rencana-rencana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02474" y="4920004"/>
            <a:ext cx="991206" cy="433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SDM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479387" y="5505845"/>
            <a:ext cx="5854179" cy="4331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3380"/>
              </a:lnSpc>
              <a:spcBef>
                <a:spcPts val="169"/>
              </a:spcBef>
            </a:pPr>
            <a:r>
              <a:rPr sz="3200" dirty="0">
                <a:latin typeface="Arial"/>
                <a:cs typeface="Arial"/>
              </a:rPr>
              <a:t>Pengawasan</a:t>
            </a:r>
            <a:r>
              <a:rPr sz="3200" spc="-18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dan</a:t>
            </a:r>
            <a:r>
              <a:rPr sz="3200" spc="-5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evaluasi</a:t>
            </a:r>
            <a:r>
              <a:rPr sz="3200" spc="-117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SDM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7505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object 51"/>
          <p:cNvSpPr/>
          <p:nvPr/>
        </p:nvSpPr>
        <p:spPr>
          <a:xfrm>
            <a:off x="3275284" y="4115820"/>
            <a:ext cx="95515" cy="458900"/>
          </a:xfrm>
          <a:custGeom>
            <a:avLst/>
            <a:gdLst/>
            <a:ahLst/>
            <a:cxnLst/>
            <a:rect l="l" t="t" r="r" b="b"/>
            <a:pathLst>
              <a:path w="95250" h="457200">
                <a:moveTo>
                  <a:pt x="48006" y="137922"/>
                </a:moveTo>
                <a:lnTo>
                  <a:pt x="48005" y="457200"/>
                </a:lnTo>
                <a:lnTo>
                  <a:pt x="95250" y="457200"/>
                </a:lnTo>
                <a:lnTo>
                  <a:pt x="95250" y="115062"/>
                </a:lnTo>
                <a:lnTo>
                  <a:pt x="48005" y="115062"/>
                </a:lnTo>
                <a:lnTo>
                  <a:pt x="48006" y="137922"/>
                </a:lnTo>
                <a:close/>
              </a:path>
              <a:path w="95250" h="457200">
                <a:moveTo>
                  <a:pt x="95250" y="137922"/>
                </a:moveTo>
                <a:lnTo>
                  <a:pt x="143255" y="137922"/>
                </a:lnTo>
                <a:lnTo>
                  <a:pt x="71627" y="0"/>
                </a:lnTo>
                <a:lnTo>
                  <a:pt x="0" y="137922"/>
                </a:lnTo>
                <a:lnTo>
                  <a:pt x="48006" y="137922"/>
                </a:lnTo>
                <a:lnTo>
                  <a:pt x="48005" y="115062"/>
                </a:lnTo>
                <a:lnTo>
                  <a:pt x="95250" y="115062"/>
                </a:lnTo>
                <a:lnTo>
                  <a:pt x="95250" y="137922"/>
                </a:lnTo>
                <a:close/>
              </a:path>
            </a:pathLst>
          </a:custGeom>
          <a:solidFill>
            <a:srgbClr val="80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58637" y="4369744"/>
            <a:ext cx="1374656" cy="1205376"/>
          </a:xfrm>
          <a:custGeom>
            <a:avLst/>
            <a:gdLst/>
            <a:ahLst/>
            <a:cxnLst/>
            <a:rect l="l" t="t" r="r" b="b"/>
            <a:pathLst>
              <a:path w="1370838" h="1200912">
                <a:moveTo>
                  <a:pt x="0" y="0"/>
                </a:moveTo>
                <a:lnTo>
                  <a:pt x="0" y="1200912"/>
                </a:lnTo>
                <a:lnTo>
                  <a:pt x="1370838" y="1200912"/>
                </a:lnTo>
                <a:lnTo>
                  <a:pt x="1370837" y="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48104" y="2814075"/>
            <a:ext cx="304120" cy="2142296"/>
          </a:xfrm>
          <a:custGeom>
            <a:avLst/>
            <a:gdLst/>
            <a:ahLst/>
            <a:cxnLst/>
            <a:rect l="l" t="t" r="r" b="b"/>
            <a:pathLst>
              <a:path w="303275" h="2134362">
                <a:moveTo>
                  <a:pt x="0" y="0"/>
                </a:moveTo>
                <a:lnTo>
                  <a:pt x="303275" y="0"/>
                </a:lnTo>
                <a:lnTo>
                  <a:pt x="303275" y="2134362"/>
                </a:lnTo>
                <a:lnTo>
                  <a:pt x="0" y="2134362"/>
                </a:lnTo>
              </a:path>
            </a:pathLst>
          </a:custGeom>
          <a:ln w="47625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52224" y="3126891"/>
            <a:ext cx="306413" cy="138435"/>
          </a:xfrm>
          <a:custGeom>
            <a:avLst/>
            <a:gdLst/>
            <a:ahLst/>
            <a:cxnLst/>
            <a:rect l="l" t="t" r="r" b="b"/>
            <a:pathLst>
              <a:path w="305562" h="137922">
                <a:moveTo>
                  <a:pt x="0" y="45719"/>
                </a:moveTo>
                <a:lnTo>
                  <a:pt x="0" y="92201"/>
                </a:lnTo>
                <a:lnTo>
                  <a:pt x="186689" y="92201"/>
                </a:lnTo>
                <a:lnTo>
                  <a:pt x="163068" y="137922"/>
                </a:lnTo>
                <a:lnTo>
                  <a:pt x="305562" y="68579"/>
                </a:lnTo>
                <a:lnTo>
                  <a:pt x="186689" y="45719"/>
                </a:lnTo>
                <a:lnTo>
                  <a:pt x="0" y="45719"/>
                </a:lnTo>
                <a:close/>
              </a:path>
              <a:path w="305562" h="137922">
                <a:moveTo>
                  <a:pt x="186689" y="45719"/>
                </a:moveTo>
                <a:lnTo>
                  <a:pt x="305562" y="68579"/>
                </a:lnTo>
                <a:lnTo>
                  <a:pt x="163068" y="0"/>
                </a:lnTo>
                <a:lnTo>
                  <a:pt x="163068" y="45720"/>
                </a:lnTo>
                <a:lnTo>
                  <a:pt x="186689" y="45719"/>
                </a:lnTo>
                <a:close/>
              </a:path>
              <a:path w="305562" h="137922">
                <a:moveTo>
                  <a:pt x="163068" y="137922"/>
                </a:moveTo>
                <a:lnTo>
                  <a:pt x="186689" y="92201"/>
                </a:lnTo>
                <a:lnTo>
                  <a:pt x="163068" y="92202"/>
                </a:lnTo>
                <a:lnTo>
                  <a:pt x="163068" y="137922"/>
                </a:lnTo>
                <a:close/>
              </a:path>
            </a:pathLst>
          </a:custGeom>
          <a:solidFill>
            <a:srgbClr val="80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33292" y="3195726"/>
            <a:ext cx="1070536" cy="0"/>
          </a:xfrm>
          <a:custGeom>
            <a:avLst/>
            <a:gdLst/>
            <a:ahLst/>
            <a:cxnLst/>
            <a:rect l="l" t="t" r="r" b="b"/>
            <a:pathLst>
              <a:path w="1067562">
                <a:moveTo>
                  <a:pt x="0" y="0"/>
                </a:moveTo>
                <a:lnTo>
                  <a:pt x="1067562" y="0"/>
                </a:lnTo>
              </a:path>
            </a:pathLst>
          </a:custGeom>
          <a:ln w="47625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58637" y="2049242"/>
            <a:ext cx="1374656" cy="1642096"/>
          </a:xfrm>
          <a:custGeom>
            <a:avLst/>
            <a:gdLst/>
            <a:ahLst/>
            <a:cxnLst/>
            <a:rect l="l" t="t" r="r" b="b"/>
            <a:pathLst>
              <a:path w="1370838" h="1636014">
                <a:moveTo>
                  <a:pt x="0" y="0"/>
                </a:moveTo>
                <a:lnTo>
                  <a:pt x="0" y="1636014"/>
                </a:lnTo>
                <a:lnTo>
                  <a:pt x="1370838" y="1636014"/>
                </a:lnTo>
                <a:lnTo>
                  <a:pt x="1370838" y="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A4002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95506" y="3961323"/>
            <a:ext cx="1605422" cy="1899080"/>
          </a:xfrm>
          <a:custGeom>
            <a:avLst/>
            <a:gdLst/>
            <a:ahLst/>
            <a:cxnLst/>
            <a:rect l="l" t="t" r="r" b="b"/>
            <a:pathLst>
              <a:path w="1600962" h="1892046">
                <a:moveTo>
                  <a:pt x="0" y="0"/>
                </a:moveTo>
                <a:lnTo>
                  <a:pt x="0" y="1892046"/>
                </a:lnTo>
                <a:lnTo>
                  <a:pt x="1600962" y="1892046"/>
                </a:lnTo>
                <a:lnTo>
                  <a:pt x="1600962" y="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95506" y="1819792"/>
            <a:ext cx="1605422" cy="1900609"/>
          </a:xfrm>
          <a:custGeom>
            <a:avLst/>
            <a:gdLst/>
            <a:ahLst/>
            <a:cxnLst/>
            <a:rect l="l" t="t" r="r" b="b"/>
            <a:pathLst>
              <a:path w="1600962" h="1893570">
                <a:moveTo>
                  <a:pt x="0" y="0"/>
                </a:moveTo>
                <a:lnTo>
                  <a:pt x="0" y="1893570"/>
                </a:lnTo>
                <a:lnTo>
                  <a:pt x="1600962" y="1893570"/>
                </a:lnTo>
                <a:lnTo>
                  <a:pt x="1600961" y="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47192" y="3809121"/>
            <a:ext cx="142891" cy="381652"/>
          </a:xfrm>
          <a:custGeom>
            <a:avLst/>
            <a:gdLst/>
            <a:ahLst/>
            <a:cxnLst/>
            <a:rect l="l" t="t" r="r" b="b"/>
            <a:pathLst>
              <a:path w="142494" h="380238">
                <a:moveTo>
                  <a:pt x="47244" y="265175"/>
                </a:moveTo>
                <a:lnTo>
                  <a:pt x="47244" y="242316"/>
                </a:lnTo>
                <a:lnTo>
                  <a:pt x="0" y="242315"/>
                </a:lnTo>
                <a:lnTo>
                  <a:pt x="71628" y="380238"/>
                </a:lnTo>
                <a:lnTo>
                  <a:pt x="47244" y="265175"/>
                </a:lnTo>
                <a:close/>
              </a:path>
              <a:path w="142494" h="380238">
                <a:moveTo>
                  <a:pt x="95250" y="265175"/>
                </a:moveTo>
                <a:lnTo>
                  <a:pt x="142494" y="242315"/>
                </a:lnTo>
                <a:lnTo>
                  <a:pt x="95249" y="242315"/>
                </a:lnTo>
                <a:lnTo>
                  <a:pt x="95250" y="265175"/>
                </a:lnTo>
                <a:close/>
              </a:path>
              <a:path w="142494" h="380238">
                <a:moveTo>
                  <a:pt x="95250" y="0"/>
                </a:moveTo>
                <a:lnTo>
                  <a:pt x="47244" y="0"/>
                </a:lnTo>
                <a:lnTo>
                  <a:pt x="47244" y="265175"/>
                </a:lnTo>
                <a:lnTo>
                  <a:pt x="71628" y="380238"/>
                </a:lnTo>
                <a:lnTo>
                  <a:pt x="142494" y="242315"/>
                </a:lnTo>
                <a:lnTo>
                  <a:pt x="95250" y="265175"/>
                </a:lnTo>
                <a:lnTo>
                  <a:pt x="95250" y="0"/>
                </a:lnTo>
                <a:close/>
              </a:path>
            </a:pathLst>
          </a:custGeom>
          <a:solidFill>
            <a:srgbClr val="80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25662" y="1819793"/>
            <a:ext cx="2063894" cy="1947263"/>
          </a:xfrm>
          <a:custGeom>
            <a:avLst/>
            <a:gdLst/>
            <a:ahLst/>
            <a:cxnLst/>
            <a:rect l="l" t="t" r="r" b="b"/>
            <a:pathLst>
              <a:path w="2058161" h="1940052">
                <a:moveTo>
                  <a:pt x="0" y="0"/>
                </a:moveTo>
                <a:lnTo>
                  <a:pt x="0" y="1940051"/>
                </a:lnTo>
                <a:lnTo>
                  <a:pt x="2058161" y="1940051"/>
                </a:lnTo>
                <a:lnTo>
                  <a:pt x="2058161" y="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325662" y="4190773"/>
            <a:ext cx="2063894" cy="717412"/>
          </a:xfrm>
          <a:custGeom>
            <a:avLst/>
            <a:gdLst/>
            <a:ahLst/>
            <a:cxnLst/>
            <a:rect l="l" t="t" r="r" b="b"/>
            <a:pathLst>
              <a:path w="2058161" h="714755">
                <a:moveTo>
                  <a:pt x="0" y="0"/>
                </a:moveTo>
                <a:lnTo>
                  <a:pt x="0" y="714755"/>
                </a:lnTo>
                <a:lnTo>
                  <a:pt x="2058161" y="714755"/>
                </a:lnTo>
                <a:lnTo>
                  <a:pt x="2058161" y="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90775" y="2508142"/>
            <a:ext cx="306413" cy="2066577"/>
          </a:xfrm>
          <a:custGeom>
            <a:avLst/>
            <a:gdLst/>
            <a:ahLst/>
            <a:cxnLst/>
            <a:rect l="l" t="t" r="r" b="b"/>
            <a:pathLst>
              <a:path w="305562" h="2058924">
                <a:moveTo>
                  <a:pt x="0" y="0"/>
                </a:moveTo>
                <a:lnTo>
                  <a:pt x="305562" y="0"/>
                </a:lnTo>
                <a:lnTo>
                  <a:pt x="305562" y="2058923"/>
                </a:lnTo>
                <a:lnTo>
                  <a:pt x="0" y="2058923"/>
                </a:lnTo>
              </a:path>
            </a:pathLst>
          </a:custGeom>
          <a:ln w="47625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62529" y="3583495"/>
            <a:ext cx="1681070" cy="2297557"/>
          </a:xfrm>
          <a:custGeom>
            <a:avLst/>
            <a:gdLst/>
            <a:ahLst/>
            <a:cxnLst/>
            <a:rect l="l" t="t" r="r" b="b"/>
            <a:pathLst>
              <a:path w="1676400" h="2289048">
                <a:moveTo>
                  <a:pt x="0" y="0"/>
                </a:moveTo>
                <a:lnTo>
                  <a:pt x="0" y="2289048"/>
                </a:lnTo>
                <a:lnTo>
                  <a:pt x="1676400" y="2289048"/>
                </a:lnTo>
                <a:lnTo>
                  <a:pt x="1676400" y="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46483" y="1819792"/>
            <a:ext cx="1697116" cy="1002696"/>
          </a:xfrm>
          <a:custGeom>
            <a:avLst/>
            <a:gdLst/>
            <a:ahLst/>
            <a:cxnLst/>
            <a:rect l="l" t="t" r="r" b="b"/>
            <a:pathLst>
              <a:path w="1692402" h="998982">
                <a:moveTo>
                  <a:pt x="0" y="0"/>
                </a:moveTo>
                <a:lnTo>
                  <a:pt x="0" y="998981"/>
                </a:lnTo>
                <a:lnTo>
                  <a:pt x="1692402" y="998981"/>
                </a:lnTo>
                <a:lnTo>
                  <a:pt x="1692402" y="0"/>
                </a:lnTo>
                <a:lnTo>
                  <a:pt x="0" y="0"/>
                </a:lnTo>
                <a:close/>
              </a:path>
            </a:pathLst>
          </a:custGeom>
          <a:ln w="15875">
            <a:solidFill>
              <a:srgbClr val="807F7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7188" y="4505119"/>
            <a:ext cx="228473" cy="138434"/>
          </a:xfrm>
          <a:custGeom>
            <a:avLst/>
            <a:gdLst/>
            <a:ahLst/>
            <a:cxnLst/>
            <a:rect l="l" t="t" r="r" b="b"/>
            <a:pathLst>
              <a:path w="227838" h="137921">
                <a:moveTo>
                  <a:pt x="0" y="45719"/>
                </a:moveTo>
                <a:lnTo>
                  <a:pt x="0" y="92201"/>
                </a:lnTo>
                <a:lnTo>
                  <a:pt x="108966" y="92201"/>
                </a:lnTo>
                <a:lnTo>
                  <a:pt x="85344" y="137921"/>
                </a:lnTo>
                <a:lnTo>
                  <a:pt x="227838" y="69341"/>
                </a:lnTo>
                <a:lnTo>
                  <a:pt x="108966" y="45719"/>
                </a:lnTo>
                <a:lnTo>
                  <a:pt x="0" y="45719"/>
                </a:lnTo>
                <a:close/>
              </a:path>
              <a:path w="227838" h="137921">
                <a:moveTo>
                  <a:pt x="108966" y="45719"/>
                </a:moveTo>
                <a:lnTo>
                  <a:pt x="227838" y="69341"/>
                </a:lnTo>
                <a:lnTo>
                  <a:pt x="85344" y="0"/>
                </a:lnTo>
                <a:lnTo>
                  <a:pt x="85343" y="45719"/>
                </a:lnTo>
                <a:lnTo>
                  <a:pt x="108966" y="45719"/>
                </a:lnTo>
                <a:close/>
              </a:path>
              <a:path w="227838" h="137921">
                <a:moveTo>
                  <a:pt x="85344" y="137921"/>
                </a:moveTo>
                <a:lnTo>
                  <a:pt x="108966" y="92201"/>
                </a:lnTo>
                <a:lnTo>
                  <a:pt x="85343" y="92201"/>
                </a:lnTo>
                <a:lnTo>
                  <a:pt x="85344" y="137921"/>
                </a:lnTo>
                <a:close/>
              </a:path>
            </a:pathLst>
          </a:custGeom>
          <a:solidFill>
            <a:srgbClr val="80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032765" y="2814074"/>
            <a:ext cx="142890" cy="765598"/>
          </a:xfrm>
          <a:custGeom>
            <a:avLst/>
            <a:gdLst/>
            <a:ahLst/>
            <a:cxnLst/>
            <a:rect l="l" t="t" r="r" b="b"/>
            <a:pathLst>
              <a:path w="142493" h="762762">
                <a:moveTo>
                  <a:pt x="95250" y="115824"/>
                </a:moveTo>
                <a:lnTo>
                  <a:pt x="47244" y="115824"/>
                </a:lnTo>
                <a:lnTo>
                  <a:pt x="47244" y="647700"/>
                </a:lnTo>
                <a:lnTo>
                  <a:pt x="70865" y="762762"/>
                </a:lnTo>
                <a:lnTo>
                  <a:pt x="142493" y="624839"/>
                </a:lnTo>
                <a:lnTo>
                  <a:pt x="95250" y="647700"/>
                </a:lnTo>
                <a:lnTo>
                  <a:pt x="95250" y="115824"/>
                </a:lnTo>
                <a:close/>
              </a:path>
              <a:path w="142493" h="762762">
                <a:moveTo>
                  <a:pt x="47244" y="647700"/>
                </a:moveTo>
                <a:lnTo>
                  <a:pt x="47244" y="624840"/>
                </a:lnTo>
                <a:lnTo>
                  <a:pt x="0" y="624839"/>
                </a:lnTo>
                <a:lnTo>
                  <a:pt x="70865" y="762762"/>
                </a:lnTo>
                <a:lnTo>
                  <a:pt x="47244" y="647700"/>
                </a:lnTo>
                <a:close/>
              </a:path>
              <a:path w="142493" h="762762">
                <a:moveTo>
                  <a:pt x="95250" y="647700"/>
                </a:moveTo>
                <a:lnTo>
                  <a:pt x="142493" y="624839"/>
                </a:lnTo>
                <a:lnTo>
                  <a:pt x="95249" y="624839"/>
                </a:lnTo>
                <a:lnTo>
                  <a:pt x="95250" y="647700"/>
                </a:lnTo>
                <a:close/>
              </a:path>
              <a:path w="142493" h="762762">
                <a:moveTo>
                  <a:pt x="95249" y="138683"/>
                </a:moveTo>
                <a:lnTo>
                  <a:pt x="142493" y="138684"/>
                </a:lnTo>
                <a:lnTo>
                  <a:pt x="70865" y="0"/>
                </a:lnTo>
                <a:lnTo>
                  <a:pt x="0" y="138684"/>
                </a:lnTo>
                <a:lnTo>
                  <a:pt x="47244" y="138684"/>
                </a:lnTo>
                <a:lnTo>
                  <a:pt x="47244" y="115824"/>
                </a:lnTo>
                <a:lnTo>
                  <a:pt x="95250" y="115824"/>
                </a:lnTo>
                <a:lnTo>
                  <a:pt x="95249" y="138683"/>
                </a:lnTo>
                <a:close/>
              </a:path>
            </a:pathLst>
          </a:custGeom>
          <a:solidFill>
            <a:srgbClr val="807F7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2998926" y="692925"/>
            <a:ext cx="1509521" cy="333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78"/>
              </a:lnSpc>
              <a:spcBef>
                <a:spcPts val="128"/>
              </a:spcBef>
            </a:pPr>
            <a:r>
              <a:rPr sz="2400" spc="5" dirty="0">
                <a:latin typeface="Arial"/>
                <a:cs typeface="Arial"/>
              </a:rPr>
              <a:t>Integ</a:t>
            </a:r>
            <a:r>
              <a:rPr sz="2400" spc="-31" dirty="0">
                <a:latin typeface="Arial"/>
                <a:cs typeface="Arial"/>
              </a:rPr>
              <a:t>r</a:t>
            </a:r>
            <a:r>
              <a:rPr sz="2400" spc="5" dirty="0">
                <a:latin typeface="Arial"/>
                <a:cs typeface="Arial"/>
              </a:rPr>
              <a:t>ated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20185" y="692925"/>
            <a:ext cx="530700" cy="333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78"/>
              </a:lnSpc>
              <a:spcBef>
                <a:spcPts val="128"/>
              </a:spcBef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067176" y="692925"/>
            <a:ext cx="1134841" cy="333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578"/>
              </a:lnSpc>
              <a:spcBef>
                <a:spcPts val="128"/>
              </a:spcBef>
            </a:pPr>
            <a:r>
              <a:rPr sz="2400" spc="-20" dirty="0">
                <a:latin typeface="Arial"/>
                <a:cs typeface="Arial"/>
              </a:rPr>
              <a:t>S</a:t>
            </a:r>
            <a:r>
              <a:rPr sz="2400" spc="5" dirty="0">
                <a:latin typeface="Arial"/>
                <a:cs typeface="Arial"/>
              </a:rPr>
              <a:t>ystem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750587" y="3235442"/>
            <a:ext cx="591285" cy="179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339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46" dirty="0">
                <a:latin typeface="Arial"/>
                <a:cs typeface="Arial"/>
              </a:rPr>
              <a:t> </a:t>
            </a:r>
            <a:r>
              <a:rPr sz="1200" b="1" spc="-29" dirty="0">
                <a:latin typeface="Arial"/>
                <a:cs typeface="Arial"/>
              </a:rPr>
              <a:t>W</a:t>
            </a:r>
            <a:r>
              <a:rPr sz="1200" b="1" spc="-14" dirty="0">
                <a:latin typeface="Arial"/>
                <a:cs typeface="Arial"/>
              </a:rPr>
              <a:t>h</a:t>
            </a:r>
            <a:r>
              <a:rPr sz="1200" b="1" spc="3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355244" y="4129529"/>
            <a:ext cx="849993" cy="179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339"/>
              </a:lnSpc>
              <a:spcBef>
                <a:spcPts val="6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0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4" dirty="0">
                <a:latin typeface="Arial"/>
                <a:cs typeface="Arial"/>
              </a:rPr>
              <a:t>f</a:t>
            </a:r>
            <a:r>
              <a:rPr sz="1200" b="1" spc="4" dirty="0">
                <a:latin typeface="Arial"/>
                <a:cs typeface="Arial"/>
              </a:rPr>
              <a:t>e</a:t>
            </a:r>
            <a:r>
              <a:rPr sz="1200" b="1" spc="9" dirty="0">
                <a:latin typeface="Arial"/>
                <a:cs typeface="Arial"/>
              </a:rPr>
              <a:t>rra</a:t>
            </a:r>
            <a:r>
              <a:rPr sz="1200" b="1" dirty="0">
                <a:latin typeface="Arial"/>
                <a:cs typeface="Arial"/>
              </a:rPr>
              <a:t>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50587" y="4644582"/>
            <a:ext cx="976784" cy="198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490"/>
              </a:lnSpc>
              <a:spcBef>
                <a:spcPts val="74"/>
              </a:spcBef>
            </a:pPr>
            <a:r>
              <a:rPr sz="1400" b="1" spc="-4" dirty="0">
                <a:latin typeface="Arial"/>
                <a:cs typeface="Arial"/>
              </a:rPr>
              <a:t>Con</a:t>
            </a:r>
            <a:r>
              <a:rPr sz="1400" b="1" spc="-29" dirty="0">
                <a:latin typeface="Arial"/>
                <a:cs typeface="Arial"/>
              </a:rPr>
              <a:t>s</a:t>
            </a:r>
            <a:r>
              <a:rPr sz="1400" b="1" spc="14" dirty="0">
                <a:latin typeface="Arial"/>
                <a:cs typeface="Arial"/>
              </a:rPr>
              <a:t>i</a:t>
            </a:r>
            <a:r>
              <a:rPr sz="1400" b="1" spc="-9" dirty="0">
                <a:latin typeface="Arial"/>
                <a:cs typeface="Arial"/>
              </a:rPr>
              <a:t>d</a:t>
            </a:r>
            <a:r>
              <a:rPr sz="1400" b="1" spc="-29" dirty="0">
                <a:latin typeface="Arial"/>
                <a:cs typeface="Arial"/>
              </a:rPr>
              <a:t>e</a:t>
            </a:r>
            <a:r>
              <a:rPr sz="1400" b="1" spc="4" dirty="0">
                <a:latin typeface="Arial"/>
                <a:cs typeface="Arial"/>
              </a:rPr>
              <a:t>r</a:t>
            </a:r>
            <a:r>
              <a:rPr sz="1400" b="1" spc="19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-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750587" y="5107348"/>
            <a:ext cx="508011" cy="1981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1490"/>
              </a:lnSpc>
              <a:spcBef>
                <a:spcPts val="74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49" dirty="0">
                <a:latin typeface="Arial"/>
                <a:cs typeface="Arial"/>
              </a:rPr>
              <a:t> </a:t>
            </a:r>
            <a:r>
              <a:rPr sz="1200" b="1" spc="14" dirty="0">
                <a:latin typeface="Arial"/>
                <a:cs typeface="Arial"/>
              </a:rPr>
              <a:t>EEO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58638" y="4369744"/>
            <a:ext cx="1374655" cy="12053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717" marR="765503">
              <a:lnSpc>
                <a:spcPts val="1557"/>
              </a:lnSpc>
              <a:spcBef>
                <a:spcPts val="492"/>
              </a:spcBef>
            </a:pPr>
            <a:r>
              <a:rPr sz="1400" b="1" spc="-4" dirty="0">
                <a:latin typeface="Arial"/>
                <a:cs typeface="Arial"/>
              </a:rPr>
              <a:t>L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59" dirty="0">
                <a:latin typeface="Arial"/>
                <a:cs typeface="Arial"/>
              </a:rPr>
              <a:t>g</a:t>
            </a:r>
            <a:r>
              <a:rPr sz="1400" b="1" spc="2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 </a:t>
            </a:r>
            <a:endParaRPr sz="1400">
              <a:latin typeface="Arial"/>
              <a:cs typeface="Arial"/>
            </a:endParaRPr>
          </a:p>
          <a:p>
            <a:pPr marL="104717" marR="765503">
              <a:lnSpc>
                <a:spcPts val="1557"/>
              </a:lnSpc>
              <a:spcBef>
                <a:spcPts val="1644"/>
              </a:spcBef>
            </a:pP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spc="9" dirty="0">
                <a:latin typeface="Arial"/>
                <a:cs typeface="Arial"/>
              </a:rPr>
              <a:t>i</a:t>
            </a:r>
            <a:r>
              <a:rPr sz="1400" b="1" spc="-14" dirty="0">
                <a:latin typeface="Arial"/>
                <a:cs typeface="Arial"/>
              </a:rPr>
              <a:t>o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04716">
              <a:lnSpc>
                <a:spcPct val="95825"/>
              </a:lnSpc>
              <a:spcBef>
                <a:spcPts val="2465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46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A</a:t>
            </a:r>
            <a:r>
              <a:rPr sz="1200" b="1" spc="-50" dirty="0">
                <a:latin typeface="Arial"/>
                <a:cs typeface="Arial"/>
              </a:rPr>
              <a:t>A</a:t>
            </a:r>
            <a:r>
              <a:rPr sz="1200" b="1" spc="19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25662" y="4190773"/>
            <a:ext cx="2063894" cy="717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4039" marR="151004" indent="-1569" algn="ctr">
              <a:lnSpc>
                <a:spcPct val="98699"/>
              </a:lnSpc>
              <a:spcBef>
                <a:spcPts val="492"/>
              </a:spcBef>
            </a:pPr>
            <a:r>
              <a:rPr sz="1400" b="1" spc="-34" dirty="0">
                <a:latin typeface="Arial"/>
                <a:cs typeface="Arial"/>
              </a:rPr>
              <a:t>P</a:t>
            </a:r>
            <a:r>
              <a:rPr sz="1400" b="1" spc="4" dirty="0">
                <a:latin typeface="Arial"/>
                <a:cs typeface="Arial"/>
              </a:rPr>
              <a:t>r</a:t>
            </a:r>
            <a:r>
              <a:rPr sz="1400" b="1" spc="-9" dirty="0">
                <a:latin typeface="Arial"/>
                <a:cs typeface="Arial"/>
              </a:rPr>
              <a:t>oo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125" dirty="0">
                <a:latin typeface="Arial"/>
                <a:cs typeface="Arial"/>
              </a:rPr>
              <a:t> </a:t>
            </a:r>
            <a:r>
              <a:rPr sz="1400" b="1" spc="-9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58" dirty="0">
                <a:latin typeface="Arial"/>
                <a:cs typeface="Arial"/>
              </a:rPr>
              <a:t> </a:t>
            </a:r>
            <a:r>
              <a:rPr sz="1400" b="1" spc="-39" dirty="0">
                <a:latin typeface="Arial"/>
                <a:cs typeface="Arial"/>
              </a:rPr>
              <a:t>Q</a:t>
            </a:r>
            <a:r>
              <a:rPr sz="1400" b="1" spc="-54" dirty="0">
                <a:latin typeface="Arial"/>
                <a:cs typeface="Arial"/>
              </a:rPr>
              <a:t>u</a:t>
            </a:r>
            <a:r>
              <a:rPr sz="1400" b="1" spc="19" dirty="0">
                <a:latin typeface="Arial"/>
                <a:cs typeface="Arial"/>
              </a:rPr>
              <a:t>a</a:t>
            </a:r>
            <a:r>
              <a:rPr sz="1400" b="1" spc="-34" dirty="0">
                <a:latin typeface="Arial"/>
                <a:cs typeface="Arial"/>
              </a:rPr>
              <a:t>l</a:t>
            </a:r>
            <a:r>
              <a:rPr sz="1400" b="1" spc="4" dirty="0">
                <a:latin typeface="Arial"/>
                <a:cs typeface="Arial"/>
              </a:rPr>
              <a:t>i</a:t>
            </a:r>
            <a:r>
              <a:rPr sz="1400" b="1" spc="-14" dirty="0">
                <a:latin typeface="Arial"/>
                <a:cs typeface="Arial"/>
              </a:rPr>
              <a:t>f</a:t>
            </a:r>
            <a:r>
              <a:rPr sz="1400" b="1" spc="-34" dirty="0">
                <a:latin typeface="Arial"/>
                <a:cs typeface="Arial"/>
              </a:rPr>
              <a:t>i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d </a:t>
            </a:r>
            <a:r>
              <a:rPr sz="1400" b="1" spc="-64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p</a:t>
            </a:r>
            <a:r>
              <a:rPr sz="1400" b="1" spc="-14" dirty="0">
                <a:latin typeface="Arial"/>
                <a:cs typeface="Arial"/>
              </a:rPr>
              <a:t>p</a:t>
            </a:r>
            <a:r>
              <a:rPr sz="1400" b="1" spc="14" dirty="0">
                <a:latin typeface="Arial"/>
                <a:cs typeface="Arial"/>
              </a:rPr>
              <a:t>l</a:t>
            </a:r>
            <a:r>
              <a:rPr sz="1400" b="1" spc="4" dirty="0">
                <a:latin typeface="Arial"/>
                <a:cs typeface="Arial"/>
              </a:rPr>
              <a:t>i</a:t>
            </a:r>
            <a:r>
              <a:rPr sz="1400" b="1" spc="-29" dirty="0">
                <a:latin typeface="Arial"/>
                <a:cs typeface="Arial"/>
              </a:rPr>
              <a:t>c</a:t>
            </a:r>
            <a:r>
              <a:rPr sz="1400" b="1" spc="25" dirty="0">
                <a:latin typeface="Arial"/>
                <a:cs typeface="Arial"/>
              </a:rPr>
              <a:t>a</a:t>
            </a:r>
            <a:r>
              <a:rPr sz="1400" b="1" spc="-9" dirty="0">
                <a:latin typeface="Arial"/>
                <a:cs typeface="Arial"/>
              </a:rPr>
              <a:t>n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211" dirty="0">
                <a:latin typeface="Arial"/>
                <a:cs typeface="Arial"/>
              </a:rPr>
              <a:t> 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8" dirty="0">
                <a:latin typeface="Arial"/>
                <a:cs typeface="Arial"/>
              </a:rPr>
              <a:t> </a:t>
            </a:r>
            <a:r>
              <a:rPr sz="1400" b="1" spc="-34" dirty="0">
                <a:latin typeface="Arial"/>
                <a:cs typeface="Arial"/>
              </a:rPr>
              <a:t>S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34" dirty="0">
                <a:latin typeface="Arial"/>
                <a:cs typeface="Arial"/>
              </a:rPr>
              <a:t>l</a:t>
            </a:r>
            <a:r>
              <a:rPr sz="1400" b="1" spc="-29" dirty="0">
                <a:latin typeface="Arial"/>
                <a:cs typeface="Arial"/>
              </a:rPr>
              <a:t>e</a:t>
            </a:r>
            <a:r>
              <a:rPr sz="1400" b="1" spc="19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t </a:t>
            </a:r>
            <a:r>
              <a:rPr sz="1400" b="1" spc="-4" dirty="0">
                <a:latin typeface="Arial"/>
                <a:cs typeface="Arial"/>
              </a:rPr>
              <a:t>F</a:t>
            </a:r>
            <a:r>
              <a:rPr sz="1400" b="1" spc="4" dirty="0">
                <a:latin typeface="Arial"/>
                <a:cs typeface="Arial"/>
              </a:rPr>
              <a:t>r</a:t>
            </a:r>
            <a:r>
              <a:rPr sz="1400" b="1" spc="-54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m</a:t>
            </a:r>
            <a:r>
              <a:rPr sz="1400" b="1" spc="131" dirty="0">
                <a:latin typeface="Arial"/>
                <a:cs typeface="Arial"/>
              </a:rPr>
              <a:t> </a:t>
            </a:r>
            <a:r>
              <a:rPr sz="1400" b="1" spc="-29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91" dirty="0">
                <a:latin typeface="Arial"/>
                <a:cs typeface="Arial"/>
              </a:rPr>
              <a:t> </a:t>
            </a:r>
            <a:r>
              <a:rPr sz="1400" b="1" spc="-39" dirty="0">
                <a:latin typeface="Arial"/>
                <a:cs typeface="Arial"/>
              </a:rPr>
              <a:t>O</a:t>
            </a:r>
            <a:r>
              <a:rPr sz="1400" b="1" spc="-14" dirty="0">
                <a:latin typeface="Arial"/>
                <a:cs typeface="Arial"/>
              </a:rPr>
              <a:t>ff</a:t>
            </a:r>
            <a:r>
              <a:rPr sz="1400" b="1" spc="-29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126" dirty="0">
                <a:latin typeface="Arial"/>
                <a:cs typeface="Arial"/>
              </a:rPr>
              <a:t> </a:t>
            </a:r>
            <a:r>
              <a:rPr sz="1400" b="1" spc="-29" dirty="0">
                <a:latin typeface="Arial"/>
                <a:cs typeface="Arial"/>
              </a:rPr>
              <a:t>J</a:t>
            </a:r>
            <a:r>
              <a:rPr sz="1400" b="1" spc="-4" dirty="0">
                <a:latin typeface="Arial"/>
                <a:cs typeface="Arial"/>
              </a:rPr>
              <a:t>o</a:t>
            </a:r>
            <a:r>
              <a:rPr sz="1400" b="1" spc="-9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58637" y="2049242"/>
            <a:ext cx="1374656" cy="1642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717" marR="67439">
              <a:lnSpc>
                <a:spcPct val="100137"/>
              </a:lnSpc>
              <a:spcBef>
                <a:spcPts val="456"/>
              </a:spcBef>
            </a:pPr>
            <a:r>
              <a:rPr sz="1400" b="1" spc="-39" dirty="0">
                <a:latin typeface="Arial"/>
                <a:cs typeface="Arial"/>
              </a:rPr>
              <a:t>O</a:t>
            </a:r>
            <a:r>
              <a:rPr sz="1400" b="1" spc="-4" dirty="0">
                <a:latin typeface="Arial"/>
                <a:cs typeface="Arial"/>
              </a:rPr>
              <a:t>b</a:t>
            </a:r>
            <a:r>
              <a:rPr sz="1400" b="1" spc="9" dirty="0">
                <a:latin typeface="Arial"/>
                <a:cs typeface="Arial"/>
              </a:rPr>
              <a:t>j</a:t>
            </a:r>
            <a:r>
              <a:rPr sz="1400" b="1" spc="-29" dirty="0">
                <a:latin typeface="Arial"/>
                <a:cs typeface="Arial"/>
              </a:rPr>
              <a:t>e</a:t>
            </a:r>
            <a:r>
              <a:rPr sz="1400" b="1" spc="25" dirty="0">
                <a:latin typeface="Arial"/>
                <a:cs typeface="Arial"/>
              </a:rPr>
              <a:t>c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spc="9" dirty="0">
                <a:latin typeface="Arial"/>
                <a:cs typeface="Arial"/>
              </a:rPr>
              <a:t>i</a:t>
            </a:r>
            <a:r>
              <a:rPr sz="1400" b="1" spc="-75" dirty="0">
                <a:latin typeface="Arial"/>
                <a:cs typeface="Arial"/>
              </a:rPr>
              <a:t>v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205" dirty="0">
                <a:latin typeface="Arial"/>
                <a:cs typeface="Arial"/>
              </a:rPr>
              <a:t> </a:t>
            </a:r>
            <a:r>
              <a:rPr sz="1400" b="1" spc="-14" dirty="0">
                <a:latin typeface="Arial"/>
                <a:cs typeface="Arial"/>
              </a:rPr>
              <a:t>f</a:t>
            </a:r>
            <a:r>
              <a:rPr sz="1400" b="1" spc="-4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 </a:t>
            </a:r>
            <a:r>
              <a:rPr sz="1400" b="1" spc="-9" dirty="0">
                <a:latin typeface="Arial"/>
                <a:cs typeface="Arial"/>
              </a:rPr>
              <a:t>R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29" dirty="0">
                <a:latin typeface="Arial"/>
                <a:cs typeface="Arial"/>
              </a:rPr>
              <a:t>c</a:t>
            </a:r>
            <a:r>
              <a:rPr sz="1400" b="1" spc="4" dirty="0">
                <a:latin typeface="Arial"/>
                <a:cs typeface="Arial"/>
              </a:rPr>
              <a:t>r</a:t>
            </a:r>
            <a:r>
              <a:rPr sz="1400" b="1" spc="-9" dirty="0">
                <a:latin typeface="Arial"/>
                <a:cs typeface="Arial"/>
              </a:rPr>
              <a:t>u</a:t>
            </a:r>
            <a:r>
              <a:rPr sz="1400" b="1" spc="14" dirty="0">
                <a:latin typeface="Arial"/>
                <a:cs typeface="Arial"/>
              </a:rPr>
              <a:t>i</a:t>
            </a:r>
            <a:r>
              <a:rPr sz="1400" b="1" spc="-64" dirty="0">
                <a:latin typeface="Arial"/>
                <a:cs typeface="Arial"/>
              </a:rPr>
              <a:t>t</a:t>
            </a:r>
            <a:r>
              <a:rPr sz="1400" b="1" spc="4" dirty="0">
                <a:latin typeface="Arial"/>
                <a:cs typeface="Arial"/>
              </a:rPr>
              <a:t>m</a:t>
            </a:r>
            <a:r>
              <a:rPr sz="1400" b="1" spc="-29" dirty="0">
                <a:latin typeface="Arial"/>
                <a:cs typeface="Arial"/>
              </a:rPr>
              <a:t>e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 </a:t>
            </a:r>
            <a:r>
              <a:rPr sz="1400" b="1" spc="19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91" dirty="0">
                <a:latin typeface="Arial"/>
                <a:cs typeface="Arial"/>
              </a:rPr>
              <a:t> </a:t>
            </a:r>
            <a:r>
              <a:rPr sz="1400" b="1" spc="-54" dirty="0">
                <a:latin typeface="Arial"/>
                <a:cs typeface="Arial"/>
              </a:rPr>
              <a:t>R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64" dirty="0">
                <a:latin typeface="Arial"/>
                <a:cs typeface="Arial"/>
              </a:rPr>
              <a:t>t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spc="4" dirty="0">
                <a:latin typeface="Arial"/>
                <a:cs typeface="Arial"/>
              </a:rPr>
              <a:t>i</a:t>
            </a:r>
            <a:r>
              <a:rPr sz="1400" b="1" spc="-5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  <a:p>
            <a:pPr marL="104718">
              <a:lnSpc>
                <a:spcPct val="95825"/>
              </a:lnSpc>
              <a:spcBef>
                <a:spcPts val="30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46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H</a:t>
            </a:r>
            <a:r>
              <a:rPr sz="1200" b="1" spc="-1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w</a:t>
            </a:r>
            <a:r>
              <a:rPr sz="1200" b="1" spc="101" dirty="0">
                <a:latin typeface="Arial"/>
                <a:cs typeface="Arial"/>
              </a:rPr>
              <a:t> </a:t>
            </a:r>
            <a:r>
              <a:rPr sz="1200" b="1" spc="10" dirty="0">
                <a:latin typeface="Arial"/>
                <a:cs typeface="Arial"/>
              </a:rPr>
              <a:t>M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y?</a:t>
            </a:r>
            <a:endParaRPr sz="1200">
              <a:latin typeface="Arial"/>
              <a:cs typeface="Arial"/>
            </a:endParaRPr>
          </a:p>
          <a:p>
            <a:pPr marL="104717">
              <a:lnSpc>
                <a:spcPct val="95825"/>
              </a:lnSpc>
              <a:spcBef>
                <a:spcPts val="45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46" dirty="0">
                <a:latin typeface="Arial"/>
                <a:cs typeface="Arial"/>
              </a:rPr>
              <a:t> </a:t>
            </a:r>
            <a:r>
              <a:rPr sz="1200" b="1" spc="-31" dirty="0">
                <a:latin typeface="Arial"/>
                <a:cs typeface="Arial"/>
              </a:rPr>
              <a:t>W</a:t>
            </a:r>
            <a:r>
              <a:rPr sz="1200" b="1" spc="-15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ere?</a:t>
            </a:r>
            <a:endParaRPr sz="1200">
              <a:latin typeface="Arial"/>
              <a:cs typeface="Arial"/>
            </a:endParaRPr>
          </a:p>
          <a:p>
            <a:pPr marL="104717">
              <a:lnSpc>
                <a:spcPct val="95825"/>
              </a:lnSpc>
              <a:spcBef>
                <a:spcPts val="225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46" dirty="0">
                <a:latin typeface="Arial"/>
                <a:cs typeface="Arial"/>
              </a:rPr>
              <a:t> </a:t>
            </a:r>
            <a:r>
              <a:rPr sz="1200" b="1" spc="-29" dirty="0">
                <a:latin typeface="Arial"/>
                <a:cs typeface="Arial"/>
              </a:rPr>
              <a:t>W</a:t>
            </a:r>
            <a:r>
              <a:rPr sz="1200" b="1" spc="-14" dirty="0">
                <a:latin typeface="Arial"/>
                <a:cs typeface="Arial"/>
              </a:rPr>
              <a:t>h</a:t>
            </a:r>
            <a:r>
              <a:rPr sz="1200" b="1" spc="4" dirty="0">
                <a:latin typeface="Arial"/>
                <a:cs typeface="Arial"/>
              </a:rPr>
              <a:t>e</a:t>
            </a:r>
            <a:r>
              <a:rPr sz="1200" b="1" spc="-1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033293" y="2049242"/>
            <a:ext cx="1070536" cy="1146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25" name="object 25"/>
          <p:cNvSpPr txBox="1"/>
          <p:nvPr/>
        </p:nvSpPr>
        <p:spPr>
          <a:xfrm>
            <a:off x="4033293" y="3195726"/>
            <a:ext cx="1070536" cy="4956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6325662" y="1819793"/>
            <a:ext cx="2063894" cy="19472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5481">
              <a:lnSpc>
                <a:spcPct val="95825"/>
              </a:lnSpc>
              <a:spcBef>
                <a:spcPts val="466"/>
              </a:spcBef>
            </a:pPr>
            <a:r>
              <a:rPr sz="1400" b="1" spc="-9" dirty="0">
                <a:latin typeface="Arial"/>
                <a:cs typeface="Arial"/>
              </a:rPr>
              <a:t>R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25" dirty="0">
                <a:latin typeface="Arial"/>
                <a:cs typeface="Arial"/>
              </a:rPr>
              <a:t>c</a:t>
            </a:r>
            <a:r>
              <a:rPr sz="1400" b="1" spc="4" dirty="0">
                <a:latin typeface="Arial"/>
                <a:cs typeface="Arial"/>
              </a:rPr>
              <a:t>r</a:t>
            </a:r>
            <a:r>
              <a:rPr sz="1400" b="1" spc="-9" dirty="0">
                <a:latin typeface="Arial"/>
                <a:cs typeface="Arial"/>
              </a:rPr>
              <a:t>u</a:t>
            </a:r>
            <a:r>
              <a:rPr sz="1400" b="1" spc="14" dirty="0">
                <a:latin typeface="Arial"/>
                <a:cs typeface="Arial"/>
              </a:rPr>
              <a:t>i</a:t>
            </a:r>
            <a:r>
              <a:rPr sz="1400" b="1" spc="-64" dirty="0">
                <a:latin typeface="Arial"/>
                <a:cs typeface="Arial"/>
              </a:rPr>
              <a:t>t</a:t>
            </a:r>
            <a:r>
              <a:rPr sz="1400" b="1" spc="4" dirty="0">
                <a:latin typeface="Arial"/>
                <a:cs typeface="Arial"/>
              </a:rPr>
              <a:t>m</a:t>
            </a:r>
            <a:r>
              <a:rPr sz="1400" b="1" spc="-25" dirty="0">
                <a:latin typeface="Arial"/>
                <a:cs typeface="Arial"/>
              </a:rPr>
              <a:t>e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195" dirty="0">
                <a:latin typeface="Arial"/>
                <a:cs typeface="Arial"/>
              </a:rPr>
              <a:t> </a:t>
            </a:r>
            <a:r>
              <a:rPr sz="1400" b="1" spc="19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105481">
              <a:lnSpc>
                <a:spcPct val="95825"/>
              </a:lnSpc>
              <a:spcBef>
                <a:spcPts val="40"/>
              </a:spcBef>
            </a:pPr>
            <a:r>
              <a:rPr sz="1400" b="1" spc="-9" dirty="0">
                <a:latin typeface="Arial"/>
                <a:cs typeface="Arial"/>
              </a:rPr>
              <a:t>R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spc="-64" dirty="0">
                <a:latin typeface="Arial"/>
                <a:cs typeface="Arial"/>
              </a:rPr>
              <a:t>t</a:t>
            </a:r>
            <a:r>
              <a:rPr sz="1400" b="1" spc="9" dirty="0">
                <a:latin typeface="Arial"/>
                <a:cs typeface="Arial"/>
              </a:rPr>
              <a:t>i</a:t>
            </a:r>
            <a:r>
              <a:rPr sz="1400" b="1" spc="-4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160" dirty="0">
                <a:latin typeface="Arial"/>
                <a:cs typeface="Arial"/>
              </a:rPr>
              <a:t> </a:t>
            </a:r>
            <a:r>
              <a:rPr sz="1400" b="1" spc="-59" dirty="0">
                <a:latin typeface="Arial"/>
                <a:cs typeface="Arial"/>
              </a:rPr>
              <a:t>A</a:t>
            </a:r>
            <a:r>
              <a:rPr sz="1400" b="1" spc="19" dirty="0">
                <a:latin typeface="Arial"/>
                <a:cs typeface="Arial"/>
              </a:rPr>
              <a:t>c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spc="14" dirty="0">
                <a:latin typeface="Arial"/>
                <a:cs typeface="Arial"/>
              </a:rPr>
              <a:t>i</a:t>
            </a:r>
            <a:r>
              <a:rPr sz="1400" b="1" spc="-29" dirty="0">
                <a:latin typeface="Arial"/>
                <a:cs typeface="Arial"/>
              </a:rPr>
              <a:t>v</a:t>
            </a:r>
            <a:r>
              <a:rPr sz="1400" b="1" spc="14" dirty="0">
                <a:latin typeface="Arial"/>
                <a:cs typeface="Arial"/>
              </a:rPr>
              <a:t>i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spc="-39" dirty="0">
                <a:latin typeface="Arial"/>
                <a:cs typeface="Arial"/>
              </a:rPr>
              <a:t>i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05481">
              <a:lnSpc>
                <a:spcPct val="95825"/>
              </a:lnSpc>
              <a:spcBef>
                <a:spcPts val="481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49" dirty="0">
                <a:latin typeface="Arial"/>
                <a:cs typeface="Arial"/>
              </a:rPr>
              <a:t> </a:t>
            </a:r>
            <a:r>
              <a:rPr sz="1400" b="1" spc="-9" dirty="0">
                <a:latin typeface="Arial"/>
                <a:cs typeface="Arial"/>
              </a:rPr>
              <a:t>R</a:t>
            </a:r>
            <a:r>
              <a:rPr sz="1400" b="1" spc="-29" dirty="0">
                <a:latin typeface="Arial"/>
                <a:cs typeface="Arial"/>
              </a:rPr>
              <a:t>e</a:t>
            </a:r>
            <a:r>
              <a:rPr sz="1400" b="1" spc="19" dirty="0">
                <a:latin typeface="Arial"/>
                <a:cs typeface="Arial"/>
              </a:rPr>
              <a:t>a</a:t>
            </a:r>
            <a:r>
              <a:rPr sz="1400" b="1" spc="-39" dirty="0">
                <a:latin typeface="Arial"/>
                <a:cs typeface="Arial"/>
              </a:rPr>
              <a:t>l</a:t>
            </a:r>
            <a:r>
              <a:rPr sz="1400" b="1" spc="14" dirty="0">
                <a:latin typeface="Arial"/>
                <a:cs typeface="Arial"/>
              </a:rPr>
              <a:t>i</a:t>
            </a:r>
            <a:r>
              <a:rPr sz="1400" b="1" spc="-29" dirty="0">
                <a:latin typeface="Arial"/>
                <a:cs typeface="Arial"/>
              </a:rPr>
              <a:t>s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spc="-39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228" dirty="0">
                <a:latin typeface="Arial"/>
                <a:cs typeface="Arial"/>
              </a:rPr>
              <a:t> </a:t>
            </a:r>
            <a:r>
              <a:rPr sz="1400" b="1" spc="-29" dirty="0">
                <a:latin typeface="Arial"/>
                <a:cs typeface="Arial"/>
              </a:rPr>
              <a:t>J</a:t>
            </a:r>
            <a:r>
              <a:rPr sz="1400" b="1" spc="-4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  <a:p>
            <a:pPr marL="188417" marR="1157824" algn="ctr">
              <a:lnSpc>
                <a:spcPct val="95825"/>
              </a:lnSpc>
              <a:spcBef>
                <a:spcPts val="40"/>
              </a:spcBef>
            </a:pPr>
            <a:r>
              <a:rPr sz="1400" b="1" spc="-34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25" dirty="0">
                <a:latin typeface="Arial"/>
                <a:cs typeface="Arial"/>
              </a:rPr>
              <a:t>e</a:t>
            </a:r>
            <a:r>
              <a:rPr sz="1400" b="1" spc="-29" dirty="0">
                <a:latin typeface="Arial"/>
                <a:cs typeface="Arial"/>
              </a:rPr>
              <a:t>v</a:t>
            </a:r>
            <a:r>
              <a:rPr sz="1400" b="1" spc="4" dirty="0">
                <a:latin typeface="Arial"/>
                <a:cs typeface="Arial"/>
              </a:rPr>
              <a:t>i</a:t>
            </a:r>
            <a:r>
              <a:rPr sz="1400" b="1" spc="-29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w</a:t>
            </a:r>
            <a:endParaRPr sz="1400">
              <a:latin typeface="Arial"/>
              <a:cs typeface="Arial"/>
            </a:endParaRPr>
          </a:p>
          <a:p>
            <a:pPr marL="105481">
              <a:lnSpc>
                <a:spcPct val="95825"/>
              </a:lnSpc>
              <a:spcBef>
                <a:spcPts val="481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49" dirty="0">
                <a:latin typeface="Arial"/>
                <a:cs typeface="Arial"/>
              </a:rPr>
              <a:t> </a:t>
            </a:r>
            <a:r>
              <a:rPr sz="1400" b="1" spc="-9" dirty="0">
                <a:latin typeface="Arial"/>
                <a:cs typeface="Arial"/>
              </a:rPr>
              <a:t>C</a:t>
            </a:r>
            <a:r>
              <a:rPr sz="1400" b="1" spc="-29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29" dirty="0">
                <a:latin typeface="Arial"/>
                <a:cs typeface="Arial"/>
              </a:rPr>
              <a:t>e</a:t>
            </a:r>
            <a:r>
              <a:rPr sz="1400" b="1" spc="2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108" dirty="0">
                <a:latin typeface="Arial"/>
                <a:cs typeface="Arial"/>
              </a:rPr>
              <a:t> </a:t>
            </a:r>
            <a:r>
              <a:rPr sz="1400" b="1" spc="-54" dirty="0">
                <a:latin typeface="Arial"/>
                <a:cs typeface="Arial"/>
              </a:rPr>
              <a:t>d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29" dirty="0">
                <a:latin typeface="Arial"/>
                <a:cs typeface="Arial"/>
              </a:rPr>
              <a:t>v</a:t>
            </a:r>
            <a:r>
              <a:rPr sz="1400" b="1" spc="25" dirty="0">
                <a:latin typeface="Arial"/>
                <a:cs typeface="Arial"/>
              </a:rPr>
              <a:t>e</a:t>
            </a:r>
            <a:r>
              <a:rPr sz="1400" b="1" spc="-39" dirty="0">
                <a:latin typeface="Arial"/>
                <a:cs typeface="Arial"/>
              </a:rPr>
              <a:t>l</a:t>
            </a:r>
            <a:r>
              <a:rPr sz="1400" b="1" spc="-9" dirty="0">
                <a:latin typeface="Arial"/>
                <a:cs typeface="Arial"/>
              </a:rPr>
              <a:t>o</a:t>
            </a:r>
            <a:r>
              <a:rPr sz="1400" b="1" spc="-50" dirty="0">
                <a:latin typeface="Arial"/>
                <a:cs typeface="Arial"/>
              </a:rPr>
              <a:t>p</a:t>
            </a:r>
            <a:r>
              <a:rPr sz="1400" b="1" spc="4" dirty="0">
                <a:latin typeface="Arial"/>
                <a:cs typeface="Arial"/>
              </a:rPr>
              <a:t>m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  <a:p>
            <a:pPr marL="214099" marR="652562" indent="-108617">
              <a:lnSpc>
                <a:spcPct val="98508"/>
              </a:lnSpc>
              <a:spcBef>
                <a:spcPts val="426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49" dirty="0">
                <a:latin typeface="Arial"/>
                <a:cs typeface="Arial"/>
              </a:rPr>
              <a:t> </a:t>
            </a:r>
            <a:r>
              <a:rPr sz="1400" b="1" spc="-4" dirty="0">
                <a:latin typeface="Arial"/>
                <a:cs typeface="Arial"/>
              </a:rPr>
              <a:t>F</a:t>
            </a:r>
            <a:r>
              <a:rPr sz="1400" b="1" spc="-39" dirty="0">
                <a:latin typeface="Arial"/>
                <a:cs typeface="Arial"/>
              </a:rPr>
              <a:t>l</a:t>
            </a:r>
            <a:r>
              <a:rPr sz="1400" b="1" spc="14" dirty="0">
                <a:latin typeface="Arial"/>
                <a:cs typeface="Arial"/>
              </a:rPr>
              <a:t>e</a:t>
            </a:r>
            <a:r>
              <a:rPr sz="1400" b="1" spc="-29" dirty="0">
                <a:latin typeface="Arial"/>
                <a:cs typeface="Arial"/>
              </a:rPr>
              <a:t>x</a:t>
            </a:r>
            <a:r>
              <a:rPr sz="1400" b="1" spc="14" dirty="0">
                <a:latin typeface="Arial"/>
                <a:cs typeface="Arial"/>
              </a:rPr>
              <a:t>i</a:t>
            </a:r>
            <a:r>
              <a:rPr sz="1400" b="1" spc="-59" dirty="0">
                <a:latin typeface="Arial"/>
                <a:cs typeface="Arial"/>
              </a:rPr>
              <a:t>b</a:t>
            </a:r>
            <a:r>
              <a:rPr sz="1400" b="1" spc="14" dirty="0">
                <a:latin typeface="Arial"/>
                <a:cs typeface="Arial"/>
              </a:rPr>
              <a:t>le </a:t>
            </a:r>
            <a:r>
              <a:rPr sz="1400" b="1" spc="19" dirty="0">
                <a:latin typeface="Arial"/>
                <a:cs typeface="Arial"/>
              </a:rPr>
              <a:t>a</a:t>
            </a:r>
            <a:r>
              <a:rPr sz="1400" b="1" spc="4" dirty="0">
                <a:latin typeface="Arial"/>
                <a:cs typeface="Arial"/>
              </a:rPr>
              <a:t>r</a:t>
            </a:r>
            <a:r>
              <a:rPr sz="1400" b="1" spc="-50" dirty="0">
                <a:latin typeface="Arial"/>
                <a:cs typeface="Arial"/>
              </a:rPr>
              <a:t>r</a:t>
            </a:r>
            <a:r>
              <a:rPr sz="1400" b="1" spc="19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spc="-54" dirty="0">
                <a:latin typeface="Arial"/>
                <a:cs typeface="Arial"/>
              </a:rPr>
              <a:t>g</a:t>
            </a:r>
            <a:r>
              <a:rPr sz="1400" b="1" spc="-29" dirty="0">
                <a:latin typeface="Arial"/>
                <a:cs typeface="Arial"/>
              </a:rPr>
              <a:t>e</a:t>
            </a:r>
            <a:r>
              <a:rPr sz="1400" b="1" spc="4" dirty="0">
                <a:latin typeface="Arial"/>
                <a:cs typeface="Arial"/>
              </a:rPr>
              <a:t>m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9" dirty="0">
                <a:latin typeface="Arial"/>
                <a:cs typeface="Arial"/>
              </a:rPr>
              <a:t>n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05481">
              <a:lnSpc>
                <a:spcPct val="95825"/>
              </a:lnSpc>
              <a:spcBef>
                <a:spcPts val="441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49" dirty="0">
                <a:latin typeface="Arial"/>
                <a:cs typeface="Arial"/>
              </a:rPr>
              <a:t> </a:t>
            </a:r>
            <a:r>
              <a:rPr sz="1400" b="1" spc="-4" dirty="0">
                <a:latin typeface="Arial"/>
                <a:cs typeface="Arial"/>
              </a:rPr>
              <a:t>F</a:t>
            </a:r>
            <a:r>
              <a:rPr sz="1400" b="1" spc="-29" dirty="0">
                <a:latin typeface="Arial"/>
                <a:cs typeface="Arial"/>
              </a:rPr>
              <a:t>a</a:t>
            </a:r>
            <a:r>
              <a:rPr sz="1400" b="1" spc="4" dirty="0">
                <a:latin typeface="Arial"/>
                <a:cs typeface="Arial"/>
              </a:rPr>
              <a:t>ir</a:t>
            </a:r>
            <a:r>
              <a:rPr sz="1400" b="1" spc="-59" dirty="0">
                <a:latin typeface="Arial"/>
                <a:cs typeface="Arial"/>
              </a:rPr>
              <a:t>n</a:t>
            </a:r>
            <a:r>
              <a:rPr sz="1400" b="1" spc="25" dirty="0">
                <a:latin typeface="Arial"/>
                <a:cs typeface="Arial"/>
              </a:rPr>
              <a:t>e</a:t>
            </a:r>
            <a:r>
              <a:rPr sz="1400" b="1" spc="-29" dirty="0">
                <a:latin typeface="Arial"/>
                <a:cs typeface="Arial"/>
              </a:rPr>
              <a:t>s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46484" y="1819792"/>
            <a:ext cx="1544292" cy="10026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2425">
              <a:lnSpc>
                <a:spcPct val="95825"/>
              </a:lnSpc>
              <a:spcBef>
                <a:spcPts val="466"/>
              </a:spcBef>
            </a:pPr>
            <a:r>
              <a:rPr sz="1400" b="1" spc="14" dirty="0">
                <a:latin typeface="Arial"/>
                <a:cs typeface="Arial"/>
              </a:rPr>
              <a:t>I</a:t>
            </a:r>
            <a:r>
              <a:rPr sz="1400" b="1" spc="-9" dirty="0">
                <a:latin typeface="Arial"/>
                <a:cs typeface="Arial"/>
              </a:rPr>
              <a:t>n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spc="-29" dirty="0">
                <a:latin typeface="Arial"/>
                <a:cs typeface="Arial"/>
              </a:rPr>
              <a:t>e</a:t>
            </a:r>
            <a:r>
              <a:rPr sz="1400" b="1" spc="4" dirty="0">
                <a:latin typeface="Arial"/>
                <a:cs typeface="Arial"/>
              </a:rPr>
              <a:t>r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spc="-29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134" dirty="0">
                <a:latin typeface="Arial"/>
                <a:cs typeface="Arial"/>
              </a:rPr>
              <a:t> </a:t>
            </a:r>
            <a:r>
              <a:rPr sz="1400" b="1" spc="14" dirty="0">
                <a:latin typeface="Arial"/>
                <a:cs typeface="Arial"/>
              </a:rPr>
              <a:t>S</a:t>
            </a:r>
            <a:r>
              <a:rPr sz="1400" b="1" spc="-4" dirty="0">
                <a:latin typeface="Arial"/>
                <a:cs typeface="Arial"/>
              </a:rPr>
              <a:t>o</a:t>
            </a:r>
            <a:r>
              <a:rPr sz="1400" b="1" spc="-59" dirty="0">
                <a:latin typeface="Arial"/>
                <a:cs typeface="Arial"/>
              </a:rPr>
              <a:t>u</a:t>
            </a:r>
            <a:r>
              <a:rPr sz="1400" b="1" spc="4" dirty="0">
                <a:latin typeface="Arial"/>
                <a:cs typeface="Arial"/>
              </a:rPr>
              <a:t>r</a:t>
            </a:r>
            <a:r>
              <a:rPr sz="1400" b="1" spc="-29" dirty="0">
                <a:latin typeface="Arial"/>
                <a:cs typeface="Arial"/>
              </a:rPr>
              <a:t>c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02425">
              <a:lnSpc>
                <a:spcPct val="95825"/>
              </a:lnSpc>
              <a:spcBef>
                <a:spcPts val="42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01" dirty="0">
                <a:latin typeface="Arial"/>
                <a:cs typeface="Arial"/>
              </a:rPr>
              <a:t> </a:t>
            </a:r>
            <a:r>
              <a:rPr sz="1200" b="1" spc="14" dirty="0">
                <a:latin typeface="Arial"/>
                <a:cs typeface="Arial"/>
              </a:rPr>
              <a:t>Pr</a:t>
            </a:r>
            <a:r>
              <a:rPr sz="1200" b="1" spc="-14" dirty="0">
                <a:latin typeface="Arial"/>
                <a:cs typeface="Arial"/>
              </a:rPr>
              <a:t>o</a:t>
            </a:r>
            <a:r>
              <a:rPr sz="1200" b="1" spc="-59" dirty="0">
                <a:latin typeface="Arial"/>
                <a:cs typeface="Arial"/>
              </a:rPr>
              <a:t>m</a:t>
            </a:r>
            <a:r>
              <a:rPr sz="1200" b="1" spc="34" dirty="0">
                <a:latin typeface="Arial"/>
                <a:cs typeface="Arial"/>
              </a:rPr>
              <a:t>o</a:t>
            </a:r>
            <a:r>
              <a:rPr sz="1200" b="1" spc="-1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02425">
              <a:lnSpc>
                <a:spcPct val="95825"/>
              </a:lnSpc>
              <a:spcBef>
                <a:spcPts val="41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01" dirty="0">
                <a:latin typeface="Arial"/>
                <a:cs typeface="Arial"/>
              </a:rPr>
              <a:t> </a:t>
            </a:r>
            <a:r>
              <a:rPr sz="1200" b="1" spc="-14" dirty="0">
                <a:latin typeface="Arial"/>
                <a:cs typeface="Arial"/>
              </a:rPr>
              <a:t>T</a:t>
            </a:r>
            <a:r>
              <a:rPr sz="1200" b="1" spc="9" dirty="0">
                <a:latin typeface="Arial"/>
                <a:cs typeface="Arial"/>
              </a:rPr>
              <a:t>r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spc="-14" dirty="0">
                <a:latin typeface="Arial"/>
                <a:cs typeface="Arial"/>
              </a:rPr>
              <a:t>n</a:t>
            </a:r>
            <a:r>
              <a:rPr sz="1200" b="1" spc="4" dirty="0">
                <a:latin typeface="Arial"/>
                <a:cs typeface="Arial"/>
              </a:rPr>
              <a:t>s</a:t>
            </a:r>
            <a:r>
              <a:rPr sz="1200" b="1" spc="-14" dirty="0">
                <a:latin typeface="Arial"/>
                <a:cs typeface="Arial"/>
              </a:rPr>
              <a:t>f</a:t>
            </a:r>
            <a:r>
              <a:rPr sz="1200" b="1" spc="4" dirty="0">
                <a:latin typeface="Arial"/>
                <a:cs typeface="Arial"/>
              </a:rPr>
              <a:t>er</a:t>
            </a:r>
            <a:endParaRPr sz="1200">
              <a:latin typeface="Arial"/>
              <a:cs typeface="Arial"/>
            </a:endParaRPr>
          </a:p>
          <a:p>
            <a:pPr marL="102425">
              <a:lnSpc>
                <a:spcPct val="95825"/>
              </a:lnSpc>
              <a:spcBef>
                <a:spcPts val="45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0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15" dirty="0">
                <a:latin typeface="Arial"/>
                <a:cs typeface="Arial"/>
              </a:rPr>
              <a:t>h</a:t>
            </a:r>
            <a:r>
              <a:rPr sz="1200" b="1" spc="5" dirty="0">
                <a:latin typeface="Arial"/>
                <a:cs typeface="Arial"/>
              </a:rPr>
              <a:t>i</a:t>
            </a:r>
            <a:r>
              <a:rPr sz="1200" b="1" spc="10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790775" y="1819792"/>
            <a:ext cx="152825" cy="688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21" name="object 21"/>
          <p:cNvSpPr txBox="1"/>
          <p:nvPr/>
        </p:nvSpPr>
        <p:spPr>
          <a:xfrm>
            <a:off x="5943600" y="1819792"/>
            <a:ext cx="153589" cy="6883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20" name="object 20"/>
          <p:cNvSpPr txBox="1"/>
          <p:nvPr/>
        </p:nvSpPr>
        <p:spPr>
          <a:xfrm>
            <a:off x="5790775" y="2508142"/>
            <a:ext cx="152825" cy="314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9" name="object 19"/>
          <p:cNvSpPr txBox="1"/>
          <p:nvPr/>
        </p:nvSpPr>
        <p:spPr>
          <a:xfrm>
            <a:off x="5943600" y="2508142"/>
            <a:ext cx="153589" cy="3143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4246484" y="2822486"/>
            <a:ext cx="1850705" cy="7610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4246484" y="3583497"/>
            <a:ext cx="1596367" cy="22975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534">
              <a:lnSpc>
                <a:spcPct val="95825"/>
              </a:lnSpc>
              <a:spcBef>
                <a:spcPts val="466"/>
              </a:spcBef>
            </a:pPr>
            <a:r>
              <a:rPr sz="1400" b="1" spc="14" dirty="0">
                <a:latin typeface="Arial"/>
                <a:cs typeface="Arial"/>
              </a:rPr>
              <a:t>E</a:t>
            </a:r>
            <a:r>
              <a:rPr sz="1400" b="1" spc="25" dirty="0">
                <a:latin typeface="Arial"/>
                <a:cs typeface="Arial"/>
              </a:rPr>
              <a:t>x</a:t>
            </a:r>
            <a:r>
              <a:rPr sz="1400" b="1" spc="-69" dirty="0">
                <a:latin typeface="Arial"/>
                <a:cs typeface="Arial"/>
              </a:rPr>
              <a:t>t</a:t>
            </a:r>
            <a:r>
              <a:rPr sz="1400" b="1" spc="2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-50" dirty="0">
                <a:latin typeface="Arial"/>
                <a:cs typeface="Arial"/>
              </a:rPr>
              <a:t>n</a:t>
            </a:r>
            <a:r>
              <a:rPr sz="1400" b="1" spc="-29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148" dirty="0">
                <a:latin typeface="Arial"/>
                <a:cs typeface="Arial"/>
              </a:rPr>
              <a:t> </a:t>
            </a:r>
            <a:r>
              <a:rPr sz="1400" b="1" spc="14" dirty="0">
                <a:latin typeface="Arial"/>
                <a:cs typeface="Arial"/>
              </a:rPr>
              <a:t>S</a:t>
            </a:r>
            <a:r>
              <a:rPr sz="1400" b="1" spc="-4" dirty="0">
                <a:latin typeface="Arial"/>
                <a:cs typeface="Arial"/>
              </a:rPr>
              <a:t>o</a:t>
            </a:r>
            <a:r>
              <a:rPr sz="1400" b="1" spc="-9" dirty="0">
                <a:latin typeface="Arial"/>
                <a:cs typeface="Arial"/>
              </a:rPr>
              <a:t>u</a:t>
            </a:r>
            <a:r>
              <a:rPr sz="1400" b="1" spc="-39" dirty="0">
                <a:latin typeface="Arial"/>
                <a:cs typeface="Arial"/>
              </a:rPr>
              <a:t>r</a:t>
            </a:r>
            <a:r>
              <a:rPr sz="1400" b="1" spc="-29" dirty="0">
                <a:latin typeface="Arial"/>
                <a:cs typeface="Arial"/>
              </a:rPr>
              <a:t>c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1534" marR="52092">
              <a:lnSpc>
                <a:spcPct val="95825"/>
              </a:lnSpc>
              <a:spcBef>
                <a:spcPts val="431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01" dirty="0">
                <a:latin typeface="Arial"/>
                <a:cs typeface="Arial"/>
              </a:rPr>
              <a:t> </a:t>
            </a:r>
            <a:r>
              <a:rPr sz="1200" b="1" spc="-34" dirty="0">
                <a:latin typeface="Arial"/>
                <a:cs typeface="Arial"/>
              </a:rPr>
              <a:t>W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4" dirty="0">
                <a:latin typeface="Arial"/>
                <a:cs typeface="Arial"/>
              </a:rPr>
              <a:t>k</a:t>
            </a:r>
            <a:r>
              <a:rPr sz="1200" b="1" spc="-14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s</a:t>
            </a:r>
            <a:endParaRPr sz="1200">
              <a:latin typeface="Arial"/>
              <a:cs typeface="Arial"/>
            </a:endParaRPr>
          </a:p>
          <a:p>
            <a:pPr marL="121534" marR="37334">
              <a:lnSpc>
                <a:spcPct val="95825"/>
              </a:lnSpc>
              <a:spcBef>
                <a:spcPts val="225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01" dirty="0">
                <a:latin typeface="Arial"/>
                <a:cs typeface="Arial"/>
              </a:rPr>
              <a:t> </a:t>
            </a:r>
            <a:r>
              <a:rPr sz="1200" b="1" spc="-25" dirty="0">
                <a:latin typeface="Arial"/>
                <a:cs typeface="Arial"/>
              </a:rPr>
              <a:t>O</a:t>
            </a:r>
            <a:r>
              <a:rPr sz="1200" b="1" spc="-14" dirty="0">
                <a:latin typeface="Arial"/>
                <a:cs typeface="Arial"/>
              </a:rPr>
              <a:t>th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163" dirty="0">
                <a:latin typeface="Arial"/>
                <a:cs typeface="Arial"/>
              </a:rPr>
              <a:t> </a:t>
            </a:r>
            <a:r>
              <a:rPr sz="1200" b="1" spc="4" dirty="0">
                <a:latin typeface="Arial"/>
                <a:cs typeface="Arial"/>
              </a:rPr>
              <a:t>c</a:t>
            </a:r>
            <a:r>
              <a:rPr sz="1200" b="1" spc="34" dirty="0">
                <a:latin typeface="Arial"/>
                <a:cs typeface="Arial"/>
              </a:rPr>
              <a:t>o</a:t>
            </a:r>
            <a:r>
              <a:rPr sz="1200" b="1" spc="-59" dirty="0">
                <a:latin typeface="Arial"/>
                <a:cs typeface="Arial"/>
              </a:rPr>
              <a:t>m</a:t>
            </a:r>
            <a:r>
              <a:rPr sz="1200" b="1" spc="-14" dirty="0">
                <a:latin typeface="Arial"/>
                <a:cs typeface="Arial"/>
              </a:rPr>
              <a:t>p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spc="-14" dirty="0">
                <a:latin typeface="Arial"/>
                <a:cs typeface="Arial"/>
              </a:rPr>
              <a:t>n</a:t>
            </a:r>
            <a:r>
              <a:rPr sz="1200" b="1" spc="4" dirty="0">
                <a:latin typeface="Arial"/>
                <a:cs typeface="Arial"/>
              </a:rPr>
              <a:t>ies</a:t>
            </a:r>
            <a:endParaRPr sz="1200">
              <a:latin typeface="Arial"/>
              <a:cs typeface="Arial"/>
            </a:endParaRPr>
          </a:p>
          <a:p>
            <a:pPr marL="121534" marR="52092">
              <a:lnSpc>
                <a:spcPct val="95825"/>
              </a:lnSpc>
              <a:spcBef>
                <a:spcPts val="41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01" dirty="0">
                <a:latin typeface="Arial"/>
                <a:cs typeface="Arial"/>
              </a:rPr>
              <a:t> </a:t>
            </a:r>
            <a:r>
              <a:rPr sz="1200" b="1" spc="-57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g</a:t>
            </a:r>
            <a:r>
              <a:rPr sz="1200" b="1" spc="57" dirty="0">
                <a:latin typeface="Arial"/>
                <a:cs typeface="Arial"/>
              </a:rPr>
              <a:t>e</a:t>
            </a:r>
            <a:r>
              <a:rPr sz="1200" b="1" spc="-15" dirty="0">
                <a:latin typeface="Arial"/>
                <a:cs typeface="Arial"/>
              </a:rPr>
              <a:t>n</a:t>
            </a:r>
            <a:r>
              <a:rPr sz="1200" b="1" spc="5" dirty="0">
                <a:latin typeface="Arial"/>
                <a:cs typeface="Arial"/>
              </a:rPr>
              <a:t>cies</a:t>
            </a:r>
            <a:endParaRPr sz="1200">
              <a:latin typeface="Arial"/>
              <a:cs typeface="Arial"/>
            </a:endParaRPr>
          </a:p>
          <a:p>
            <a:pPr marL="121534" marR="52092">
              <a:lnSpc>
                <a:spcPct val="95825"/>
              </a:lnSpc>
              <a:spcBef>
                <a:spcPts val="45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01" dirty="0">
                <a:latin typeface="Arial"/>
                <a:cs typeface="Arial"/>
              </a:rPr>
              <a:t> </a:t>
            </a:r>
            <a:r>
              <a:rPr sz="1200" b="1" spc="14" dirty="0">
                <a:latin typeface="Arial"/>
                <a:cs typeface="Arial"/>
              </a:rPr>
              <a:t>S</a:t>
            </a:r>
            <a:r>
              <a:rPr sz="1200" b="1" spc="4" dirty="0">
                <a:latin typeface="Arial"/>
                <a:cs typeface="Arial"/>
              </a:rPr>
              <a:t>c</a:t>
            </a:r>
            <a:r>
              <a:rPr sz="1200" b="1" spc="-14" dirty="0">
                <a:latin typeface="Arial"/>
                <a:cs typeface="Arial"/>
              </a:rPr>
              <a:t>hoo</a:t>
            </a:r>
            <a:r>
              <a:rPr sz="1200" b="1" dirty="0">
                <a:latin typeface="Arial"/>
                <a:cs typeface="Arial"/>
              </a:rPr>
              <a:t>ls</a:t>
            </a:r>
            <a:endParaRPr sz="1200">
              <a:latin typeface="Arial"/>
              <a:cs typeface="Arial"/>
            </a:endParaRPr>
          </a:p>
          <a:p>
            <a:pPr marL="230138" marR="52581" indent="-108605">
              <a:lnSpc>
                <a:spcPts val="1383"/>
              </a:lnSpc>
              <a:spcBef>
                <a:spcPts val="40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01" dirty="0">
                <a:latin typeface="Arial"/>
                <a:cs typeface="Arial"/>
              </a:rPr>
              <a:t> </a:t>
            </a:r>
            <a:r>
              <a:rPr sz="1200" b="1" spc="-14" dirty="0">
                <a:latin typeface="Arial"/>
                <a:cs typeface="Arial"/>
              </a:rPr>
              <a:t>T</a:t>
            </a:r>
            <a:r>
              <a:rPr sz="1200" b="1" spc="9" dirty="0">
                <a:latin typeface="Arial"/>
                <a:cs typeface="Arial"/>
              </a:rPr>
              <a:t>r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spc="-14" dirty="0">
                <a:latin typeface="Arial"/>
                <a:cs typeface="Arial"/>
              </a:rPr>
              <a:t>de </a:t>
            </a:r>
            <a:r>
              <a:rPr sz="1200" b="1" spc="4" dirty="0">
                <a:latin typeface="Arial"/>
                <a:cs typeface="Arial"/>
              </a:rPr>
              <a:t>ass</a:t>
            </a:r>
            <a:r>
              <a:rPr sz="1200" b="1" spc="-14" dirty="0">
                <a:latin typeface="Arial"/>
                <a:cs typeface="Arial"/>
              </a:rPr>
              <a:t>o</a:t>
            </a:r>
            <a:r>
              <a:rPr sz="1200" b="1" spc="4" dirty="0">
                <a:latin typeface="Arial"/>
                <a:cs typeface="Arial"/>
              </a:rPr>
              <a:t>cia</a:t>
            </a:r>
            <a:r>
              <a:rPr sz="1200" b="1" spc="-14" dirty="0">
                <a:latin typeface="Arial"/>
                <a:cs typeface="Arial"/>
              </a:rPr>
              <a:t>t</a:t>
            </a:r>
            <a:r>
              <a:rPr sz="1200" b="1" spc="4" dirty="0">
                <a:latin typeface="Arial"/>
                <a:cs typeface="Arial"/>
              </a:rPr>
              <a:t>i</a:t>
            </a:r>
            <a:r>
              <a:rPr sz="1200" b="1" spc="-14" dirty="0">
                <a:latin typeface="Arial"/>
                <a:cs typeface="Arial"/>
              </a:rPr>
              <a:t>on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316" dirty="0">
                <a:latin typeface="Arial"/>
                <a:cs typeface="Arial"/>
              </a:rPr>
              <a:t> 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spc="-1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d </a:t>
            </a:r>
            <a:r>
              <a:rPr sz="1200" b="1" spc="-14" dirty="0">
                <a:latin typeface="Arial"/>
                <a:cs typeface="Arial"/>
              </a:rPr>
              <a:t>un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4" dirty="0">
                <a:latin typeface="Arial"/>
                <a:cs typeface="Arial"/>
              </a:rPr>
              <a:t>ons</a:t>
            </a:r>
            <a:endParaRPr sz="1200">
              <a:latin typeface="Arial"/>
              <a:cs typeface="Arial"/>
            </a:endParaRPr>
          </a:p>
          <a:p>
            <a:pPr marL="121534" marR="9680">
              <a:lnSpc>
                <a:spcPct val="95825"/>
              </a:lnSpc>
              <a:spcBef>
                <a:spcPts val="462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101" dirty="0">
                <a:latin typeface="Arial"/>
                <a:cs typeface="Arial"/>
              </a:rPr>
              <a:t> </a:t>
            </a:r>
            <a:r>
              <a:rPr sz="1200" b="1" spc="-14" dirty="0">
                <a:latin typeface="Arial"/>
                <a:cs typeface="Arial"/>
              </a:rPr>
              <a:t>Fo</a:t>
            </a:r>
            <a:r>
              <a:rPr sz="1200" b="1" spc="9" dirty="0">
                <a:latin typeface="Arial"/>
                <a:cs typeface="Arial"/>
              </a:rPr>
              <a:t>r</a:t>
            </a:r>
            <a:r>
              <a:rPr sz="1200" b="1" spc="4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4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176" dirty="0">
                <a:latin typeface="Arial"/>
                <a:cs typeface="Arial"/>
              </a:rPr>
              <a:t> </a:t>
            </a:r>
            <a:r>
              <a:rPr sz="1200" b="1" spc="-14" dirty="0">
                <a:latin typeface="Arial"/>
                <a:cs typeface="Arial"/>
              </a:rPr>
              <a:t>n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spc="-1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4" dirty="0">
                <a:latin typeface="Arial"/>
                <a:cs typeface="Arial"/>
              </a:rPr>
              <a:t>on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90775" y="3583497"/>
            <a:ext cx="152825" cy="991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5" name="object 15"/>
          <p:cNvSpPr txBox="1"/>
          <p:nvPr/>
        </p:nvSpPr>
        <p:spPr>
          <a:xfrm>
            <a:off x="5943600" y="3583497"/>
            <a:ext cx="153588" cy="9912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5790775" y="4574719"/>
            <a:ext cx="152825" cy="130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5943600" y="4574719"/>
            <a:ext cx="153588" cy="1306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595506" y="1819792"/>
            <a:ext cx="1452597" cy="19006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717" marR="531666">
              <a:lnSpc>
                <a:spcPct val="98508"/>
              </a:lnSpc>
              <a:spcBef>
                <a:spcPts val="466"/>
              </a:spcBef>
            </a:pPr>
            <a:r>
              <a:rPr sz="1400" b="1" spc="-39" dirty="0">
                <a:latin typeface="Arial"/>
                <a:cs typeface="Arial"/>
              </a:rPr>
              <a:t>O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spc="-4" dirty="0">
                <a:latin typeface="Arial"/>
                <a:cs typeface="Arial"/>
              </a:rPr>
              <a:t>h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r</a:t>
            </a:r>
            <a:r>
              <a:rPr sz="1400" b="1" spc="142" dirty="0">
                <a:latin typeface="Arial"/>
                <a:cs typeface="Arial"/>
              </a:rPr>
              <a:t> </a:t>
            </a:r>
            <a:r>
              <a:rPr sz="1400" b="1" spc="-14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R </a:t>
            </a:r>
            <a:r>
              <a:rPr sz="1400" b="1" spc="-54" dirty="0">
                <a:latin typeface="Arial"/>
                <a:cs typeface="Arial"/>
              </a:rPr>
              <a:t>A</a:t>
            </a:r>
            <a:r>
              <a:rPr sz="1400" b="1" spc="19" dirty="0">
                <a:latin typeface="Arial"/>
                <a:cs typeface="Arial"/>
              </a:rPr>
              <a:t>c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spc="14" dirty="0">
                <a:latin typeface="Arial"/>
                <a:cs typeface="Arial"/>
              </a:rPr>
              <a:t>i</a:t>
            </a:r>
            <a:r>
              <a:rPr sz="1400" b="1" spc="-29" dirty="0">
                <a:latin typeface="Arial"/>
                <a:cs typeface="Arial"/>
              </a:rPr>
              <a:t>v</a:t>
            </a:r>
            <a:r>
              <a:rPr sz="1400" b="1" spc="9" dirty="0">
                <a:latin typeface="Arial"/>
                <a:cs typeface="Arial"/>
              </a:rPr>
              <a:t>i</a:t>
            </a:r>
            <a:r>
              <a:rPr sz="1400" b="1" spc="-14" dirty="0">
                <a:latin typeface="Arial"/>
                <a:cs typeface="Arial"/>
              </a:rPr>
              <a:t>t</a:t>
            </a:r>
            <a:r>
              <a:rPr sz="1400" b="1" spc="14" dirty="0">
                <a:latin typeface="Arial"/>
                <a:cs typeface="Arial"/>
              </a:rPr>
              <a:t>i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04717">
              <a:lnSpc>
                <a:spcPct val="95825"/>
              </a:lnSpc>
              <a:spcBef>
                <a:spcPts val="38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51" dirty="0">
                <a:latin typeface="Arial"/>
                <a:cs typeface="Arial"/>
              </a:rPr>
              <a:t> </a:t>
            </a:r>
            <a:r>
              <a:rPr sz="1200" b="1" spc="-14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4" dirty="0">
                <a:latin typeface="Arial"/>
                <a:cs typeface="Arial"/>
              </a:rPr>
              <a:t>g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</a:t>
            </a:r>
            <a:endParaRPr sz="1200">
              <a:latin typeface="Arial"/>
              <a:cs typeface="Arial"/>
            </a:endParaRPr>
          </a:p>
          <a:p>
            <a:pPr marL="104717">
              <a:lnSpc>
                <a:spcPct val="95825"/>
              </a:lnSpc>
              <a:spcBef>
                <a:spcPts val="40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51" dirty="0">
                <a:latin typeface="Arial"/>
                <a:cs typeface="Arial"/>
              </a:rPr>
              <a:t> </a:t>
            </a:r>
            <a:r>
              <a:rPr sz="1200" b="1" spc="14" dirty="0">
                <a:latin typeface="Arial"/>
                <a:cs typeface="Arial"/>
              </a:rPr>
              <a:t>P</a:t>
            </a:r>
            <a:r>
              <a:rPr sz="1200" b="1" spc="4" dirty="0">
                <a:latin typeface="Arial"/>
                <a:cs typeface="Arial"/>
              </a:rPr>
              <a:t>l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4" dirty="0">
                <a:latin typeface="Arial"/>
                <a:cs typeface="Arial"/>
              </a:rPr>
              <a:t>nn</a:t>
            </a:r>
            <a:r>
              <a:rPr sz="1200" b="1" spc="4" dirty="0">
                <a:latin typeface="Arial"/>
                <a:cs typeface="Arial"/>
              </a:rPr>
              <a:t>i</a:t>
            </a:r>
            <a:r>
              <a:rPr sz="1200" b="1" spc="-14" dirty="0">
                <a:latin typeface="Arial"/>
                <a:cs typeface="Arial"/>
              </a:rPr>
              <a:t>ng</a:t>
            </a:r>
            <a:endParaRPr sz="1200">
              <a:latin typeface="Arial"/>
              <a:cs typeface="Arial"/>
            </a:endParaRPr>
          </a:p>
          <a:p>
            <a:pPr marL="104717">
              <a:lnSpc>
                <a:spcPct val="95825"/>
              </a:lnSpc>
              <a:spcBef>
                <a:spcPts val="45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5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</a:t>
            </a:r>
            <a:r>
              <a:rPr sz="1200" b="1" spc="-1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b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al</a:t>
            </a:r>
            <a:r>
              <a:rPr sz="1200" b="1" spc="-44" dirty="0">
                <a:latin typeface="Arial"/>
                <a:cs typeface="Arial"/>
              </a:rPr>
              <a:t>y</a:t>
            </a:r>
            <a:r>
              <a:rPr sz="1200" b="1" spc="4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is</a:t>
            </a:r>
            <a:endParaRPr sz="1200">
              <a:latin typeface="Arial"/>
              <a:cs typeface="Arial"/>
            </a:endParaRPr>
          </a:p>
          <a:p>
            <a:pPr marL="104717">
              <a:lnSpc>
                <a:spcPct val="95825"/>
              </a:lnSpc>
              <a:spcBef>
                <a:spcPts val="41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51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Selec</a:t>
            </a:r>
            <a:r>
              <a:rPr sz="1200" b="1" spc="-20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i</a:t>
            </a:r>
            <a:r>
              <a:rPr sz="1200" b="1" spc="-1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04717">
              <a:lnSpc>
                <a:spcPct val="95825"/>
              </a:lnSpc>
              <a:spcBef>
                <a:spcPts val="45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51" dirty="0">
                <a:latin typeface="Arial"/>
                <a:cs typeface="Arial"/>
              </a:rPr>
              <a:t> </a:t>
            </a:r>
            <a:r>
              <a:rPr sz="1200" b="1" spc="-14" dirty="0">
                <a:latin typeface="Arial"/>
                <a:cs typeface="Arial"/>
              </a:rPr>
              <a:t>T</a:t>
            </a:r>
            <a:r>
              <a:rPr sz="1200" b="1" spc="9" dirty="0">
                <a:latin typeface="Arial"/>
                <a:cs typeface="Arial"/>
              </a:rPr>
              <a:t>r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4" dirty="0">
                <a:latin typeface="Arial"/>
                <a:cs typeface="Arial"/>
              </a:rPr>
              <a:t>ng</a:t>
            </a:r>
            <a:endParaRPr sz="1200">
              <a:latin typeface="Arial"/>
              <a:cs typeface="Arial"/>
            </a:endParaRPr>
          </a:p>
          <a:p>
            <a:pPr marL="104717">
              <a:lnSpc>
                <a:spcPct val="95825"/>
              </a:lnSpc>
              <a:spcBef>
                <a:spcPts val="40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51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</a:t>
            </a:r>
            <a:r>
              <a:rPr sz="1200" b="1" spc="34" dirty="0">
                <a:latin typeface="Arial"/>
                <a:cs typeface="Arial"/>
              </a:rPr>
              <a:t>o</a:t>
            </a:r>
            <a:r>
              <a:rPr sz="1200" b="1" spc="-59" dirty="0">
                <a:latin typeface="Arial"/>
                <a:cs typeface="Arial"/>
              </a:rPr>
              <a:t>m</a:t>
            </a:r>
            <a:r>
              <a:rPr sz="1200" b="1" spc="-14" dirty="0">
                <a:latin typeface="Arial"/>
                <a:cs typeface="Arial"/>
              </a:rPr>
              <a:t>p</a:t>
            </a:r>
            <a:r>
              <a:rPr sz="1200" b="1" spc="4" dirty="0">
                <a:latin typeface="Arial"/>
                <a:cs typeface="Arial"/>
              </a:rPr>
              <a:t>e</a:t>
            </a:r>
            <a:r>
              <a:rPr sz="1200" b="1" spc="-14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spc="-1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48103" y="1819792"/>
            <a:ext cx="152824" cy="994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2200928" y="1819792"/>
            <a:ext cx="151296" cy="9942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2048103" y="2814074"/>
            <a:ext cx="152824" cy="906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2200928" y="2814074"/>
            <a:ext cx="151296" cy="9063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595506" y="3720402"/>
            <a:ext cx="1756718" cy="240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595506" y="3961323"/>
            <a:ext cx="1452597" cy="18990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4718" marR="96822">
              <a:lnSpc>
                <a:spcPct val="100041"/>
              </a:lnSpc>
              <a:spcBef>
                <a:spcPts val="456"/>
              </a:spcBef>
            </a:pPr>
            <a:r>
              <a:rPr sz="1400" b="1" spc="14" dirty="0">
                <a:latin typeface="Arial"/>
                <a:cs typeface="Arial"/>
              </a:rPr>
              <a:t>G</a:t>
            </a:r>
            <a:r>
              <a:rPr sz="1400" b="1" spc="4" dirty="0">
                <a:latin typeface="Arial"/>
                <a:cs typeface="Arial"/>
              </a:rPr>
              <a:t>l</a:t>
            </a:r>
            <a:r>
              <a:rPr sz="1400" b="1" spc="-4" dirty="0">
                <a:latin typeface="Arial"/>
                <a:cs typeface="Arial"/>
              </a:rPr>
              <a:t>o</a:t>
            </a:r>
            <a:r>
              <a:rPr sz="1400" b="1" spc="-59" dirty="0">
                <a:latin typeface="Arial"/>
                <a:cs typeface="Arial"/>
              </a:rPr>
              <a:t>b</a:t>
            </a:r>
            <a:r>
              <a:rPr sz="1400" b="1" spc="-29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119" dirty="0">
                <a:latin typeface="Arial"/>
                <a:cs typeface="Arial"/>
              </a:rPr>
              <a:t> </a:t>
            </a:r>
            <a:r>
              <a:rPr sz="1400" b="1" spc="25" dirty="0">
                <a:latin typeface="Arial"/>
                <a:cs typeface="Arial"/>
              </a:rPr>
              <a:t>a</a:t>
            </a:r>
            <a:r>
              <a:rPr sz="1400" b="1" spc="-9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 </a:t>
            </a:r>
            <a:r>
              <a:rPr sz="1400" b="1" spc="-39" dirty="0">
                <a:latin typeface="Arial"/>
                <a:cs typeface="Arial"/>
              </a:rPr>
              <a:t>O</a:t>
            </a:r>
            <a:r>
              <a:rPr sz="1400" b="1" spc="4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g</a:t>
            </a:r>
            <a:r>
              <a:rPr sz="1400" b="1" spc="19" dirty="0">
                <a:latin typeface="Arial"/>
                <a:cs typeface="Arial"/>
              </a:rPr>
              <a:t>a</a:t>
            </a:r>
            <a:r>
              <a:rPr sz="1400" b="1" spc="-59" dirty="0">
                <a:latin typeface="Arial"/>
                <a:cs typeface="Arial"/>
              </a:rPr>
              <a:t>n</a:t>
            </a:r>
            <a:r>
              <a:rPr sz="1400" b="1" spc="9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19" dirty="0">
                <a:latin typeface="Arial"/>
                <a:cs typeface="Arial"/>
              </a:rPr>
              <a:t>a</a:t>
            </a:r>
            <a:r>
              <a:rPr sz="1400" b="1" spc="-64" dirty="0">
                <a:latin typeface="Arial"/>
                <a:cs typeface="Arial"/>
              </a:rPr>
              <a:t>t</a:t>
            </a:r>
            <a:r>
              <a:rPr sz="1400" b="1" spc="4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59" dirty="0">
                <a:latin typeface="Arial"/>
                <a:cs typeface="Arial"/>
              </a:rPr>
              <a:t>n</a:t>
            </a:r>
            <a:r>
              <a:rPr sz="1400" b="1" spc="2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l </a:t>
            </a:r>
            <a:r>
              <a:rPr sz="1400" b="1" spc="19" dirty="0">
                <a:latin typeface="Arial"/>
                <a:cs typeface="Arial"/>
              </a:rPr>
              <a:t>E</a:t>
            </a:r>
            <a:r>
              <a:rPr sz="1400" b="1" spc="-9" dirty="0">
                <a:latin typeface="Arial"/>
                <a:cs typeface="Arial"/>
              </a:rPr>
              <a:t>n</a:t>
            </a:r>
            <a:r>
              <a:rPr sz="1400" b="1" spc="-29" dirty="0">
                <a:latin typeface="Arial"/>
                <a:cs typeface="Arial"/>
              </a:rPr>
              <a:t>v</a:t>
            </a:r>
            <a:r>
              <a:rPr sz="1400" b="1" spc="14" dirty="0">
                <a:latin typeface="Arial"/>
                <a:cs typeface="Arial"/>
              </a:rPr>
              <a:t>i</a:t>
            </a:r>
            <a:r>
              <a:rPr sz="1400" b="1" spc="4" dirty="0">
                <a:latin typeface="Arial"/>
                <a:cs typeface="Arial"/>
              </a:rPr>
              <a:t>r</a:t>
            </a:r>
            <a:r>
              <a:rPr sz="1400" b="1" spc="-9" dirty="0">
                <a:latin typeface="Arial"/>
                <a:cs typeface="Arial"/>
              </a:rPr>
              <a:t>o</a:t>
            </a:r>
            <a:r>
              <a:rPr sz="1400" b="1" spc="-50" dirty="0">
                <a:latin typeface="Arial"/>
                <a:cs typeface="Arial"/>
              </a:rPr>
              <a:t>n</a:t>
            </a:r>
            <a:r>
              <a:rPr sz="1400" b="1" spc="4" dirty="0">
                <a:latin typeface="Arial"/>
                <a:cs typeface="Arial"/>
              </a:rPr>
              <a:t>m</a:t>
            </a:r>
            <a:r>
              <a:rPr sz="1400" b="1" spc="-29" dirty="0">
                <a:latin typeface="Arial"/>
                <a:cs typeface="Arial"/>
              </a:rPr>
              <a:t>e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  <a:p>
            <a:pPr marL="104718">
              <a:lnSpc>
                <a:spcPct val="95825"/>
              </a:lnSpc>
              <a:spcBef>
                <a:spcPts val="366"/>
              </a:spcBef>
            </a:pPr>
            <a:r>
              <a:rPr sz="1400" dirty="0">
                <a:latin typeface="Arial"/>
                <a:cs typeface="Arial"/>
              </a:rPr>
              <a:t>•</a:t>
            </a:r>
            <a:r>
              <a:rPr sz="1400" spc="49" dirty="0">
                <a:latin typeface="Arial"/>
                <a:cs typeface="Arial"/>
              </a:rPr>
              <a:t> </a:t>
            </a:r>
            <a:r>
              <a:rPr sz="1200" b="1" spc="19" dirty="0">
                <a:latin typeface="Arial"/>
                <a:cs typeface="Arial"/>
              </a:rPr>
              <a:t>E</a:t>
            </a:r>
            <a:r>
              <a:rPr sz="1200" b="1" spc="4" dirty="0">
                <a:latin typeface="Arial"/>
                <a:cs typeface="Arial"/>
              </a:rPr>
              <a:t>c</a:t>
            </a:r>
            <a:r>
              <a:rPr sz="1200" b="1" spc="-14" dirty="0">
                <a:latin typeface="Arial"/>
                <a:cs typeface="Arial"/>
              </a:rPr>
              <a:t>onomy</a:t>
            </a:r>
            <a:endParaRPr sz="1200">
              <a:latin typeface="Arial"/>
              <a:cs typeface="Arial"/>
            </a:endParaRPr>
          </a:p>
          <a:p>
            <a:pPr marL="104716">
              <a:lnSpc>
                <a:spcPct val="95825"/>
              </a:lnSpc>
              <a:spcBef>
                <a:spcPts val="42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5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C</a:t>
            </a:r>
            <a:r>
              <a:rPr sz="1200" b="1" spc="34" dirty="0">
                <a:latin typeface="Arial"/>
                <a:cs typeface="Arial"/>
              </a:rPr>
              <a:t>o</a:t>
            </a:r>
            <a:r>
              <a:rPr sz="1200" b="1" spc="-59" dirty="0">
                <a:latin typeface="Arial"/>
                <a:cs typeface="Arial"/>
              </a:rPr>
              <a:t>m</a:t>
            </a:r>
            <a:r>
              <a:rPr sz="1200" b="1" spc="-14" dirty="0">
                <a:latin typeface="Arial"/>
                <a:cs typeface="Arial"/>
              </a:rPr>
              <a:t>p</a:t>
            </a:r>
            <a:r>
              <a:rPr sz="1200" b="1" spc="4" dirty="0">
                <a:latin typeface="Arial"/>
                <a:cs typeface="Arial"/>
              </a:rPr>
              <a:t>e</a:t>
            </a:r>
            <a:r>
              <a:rPr sz="1200" b="1" spc="-19" dirty="0">
                <a:latin typeface="Arial"/>
                <a:cs typeface="Arial"/>
              </a:rPr>
              <a:t>t</a:t>
            </a:r>
            <a:r>
              <a:rPr sz="1200" b="1" spc="4" dirty="0">
                <a:latin typeface="Arial"/>
                <a:cs typeface="Arial"/>
              </a:rPr>
              <a:t>i</a:t>
            </a:r>
            <a:r>
              <a:rPr sz="1200" b="1" spc="-19" dirty="0">
                <a:latin typeface="Arial"/>
                <a:cs typeface="Arial"/>
              </a:rPr>
              <a:t>t</a:t>
            </a:r>
            <a:r>
              <a:rPr sz="1200" b="1" spc="54" dirty="0">
                <a:latin typeface="Arial"/>
                <a:cs typeface="Arial"/>
              </a:rPr>
              <a:t>i</a:t>
            </a:r>
            <a:r>
              <a:rPr sz="1200" b="1" spc="-1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04716">
              <a:lnSpc>
                <a:spcPct val="95825"/>
              </a:lnSpc>
              <a:spcBef>
                <a:spcPts val="410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51" dirty="0">
                <a:latin typeface="Arial"/>
                <a:cs typeface="Arial"/>
              </a:rPr>
              <a:t> </a:t>
            </a:r>
            <a:r>
              <a:rPr sz="1200" b="1" spc="9" dirty="0">
                <a:latin typeface="Arial"/>
                <a:cs typeface="Arial"/>
              </a:rPr>
              <a:t>S</a:t>
            </a:r>
            <a:r>
              <a:rPr sz="1200" b="1" spc="-14" dirty="0">
                <a:latin typeface="Arial"/>
                <a:cs typeface="Arial"/>
              </a:rPr>
              <a:t>t</a:t>
            </a:r>
            <a:r>
              <a:rPr sz="1200" b="1" spc="9" dirty="0">
                <a:latin typeface="Arial"/>
                <a:cs typeface="Arial"/>
              </a:rPr>
              <a:t>ra</a:t>
            </a:r>
            <a:r>
              <a:rPr sz="1200" b="1" spc="-14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4" dirty="0">
                <a:latin typeface="Arial"/>
                <a:cs typeface="Arial"/>
              </a:rPr>
              <a:t>g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>
              <a:latin typeface="Arial"/>
              <a:cs typeface="Arial"/>
            </a:endParaRPr>
          </a:p>
          <a:p>
            <a:pPr marL="104716">
              <a:lnSpc>
                <a:spcPct val="95825"/>
              </a:lnSpc>
              <a:spcBef>
                <a:spcPts val="45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51" dirty="0">
                <a:latin typeface="Arial"/>
                <a:cs typeface="Arial"/>
              </a:rPr>
              <a:t> </a:t>
            </a:r>
            <a:r>
              <a:rPr sz="1200" b="1" spc="14" dirty="0">
                <a:latin typeface="Arial"/>
                <a:cs typeface="Arial"/>
              </a:rPr>
              <a:t>V</a:t>
            </a:r>
            <a:r>
              <a:rPr sz="1200" b="1" spc="4" dirty="0">
                <a:latin typeface="Arial"/>
                <a:cs typeface="Arial"/>
              </a:rPr>
              <a:t>isi</a:t>
            </a:r>
            <a:r>
              <a:rPr sz="1200" b="1" spc="-14" dirty="0">
                <a:latin typeface="Arial"/>
                <a:cs typeface="Arial"/>
              </a:rPr>
              <a:t>on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127" dirty="0">
                <a:latin typeface="Arial"/>
                <a:cs typeface="Arial"/>
              </a:rPr>
              <a:t> </a:t>
            </a:r>
            <a:r>
              <a:rPr sz="1200" b="1" spc="54" dirty="0">
                <a:latin typeface="Arial"/>
                <a:cs typeface="Arial"/>
              </a:rPr>
              <a:t>v</a:t>
            </a:r>
            <a:r>
              <a:rPr sz="1200" b="1" spc="4" dirty="0">
                <a:latin typeface="Arial"/>
                <a:cs typeface="Arial"/>
              </a:rPr>
              <a:t>al</a:t>
            </a:r>
            <a:r>
              <a:rPr sz="1200" b="1" spc="-14" dirty="0">
                <a:latin typeface="Arial"/>
                <a:cs typeface="Arial"/>
              </a:rPr>
              <a:t>u</a:t>
            </a:r>
            <a:r>
              <a:rPr sz="1200" b="1" spc="4" dirty="0">
                <a:latin typeface="Arial"/>
                <a:cs typeface="Arial"/>
              </a:rPr>
              <a:t>es</a:t>
            </a:r>
            <a:endParaRPr sz="1200">
              <a:latin typeface="Arial"/>
              <a:cs typeface="Arial"/>
            </a:endParaRPr>
          </a:p>
          <a:p>
            <a:pPr marL="104716">
              <a:lnSpc>
                <a:spcPct val="95825"/>
              </a:lnSpc>
              <a:spcBef>
                <a:spcPts val="406"/>
              </a:spcBef>
            </a:pPr>
            <a:r>
              <a:rPr sz="1200" dirty="0">
                <a:latin typeface="Arial"/>
                <a:cs typeface="Arial"/>
              </a:rPr>
              <a:t>•</a:t>
            </a:r>
            <a:r>
              <a:rPr sz="1200" spc="51" dirty="0">
                <a:latin typeface="Arial"/>
                <a:cs typeface="Arial"/>
              </a:rPr>
              <a:t> </a:t>
            </a:r>
            <a:r>
              <a:rPr sz="1200" b="1" spc="-4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14" dirty="0">
                <a:latin typeface="Arial"/>
                <a:cs typeface="Arial"/>
              </a:rPr>
              <a:t>put</a:t>
            </a:r>
            <a:r>
              <a:rPr sz="1200" b="1" spc="4" dirty="0">
                <a:latin typeface="Arial"/>
                <a:cs typeface="Arial"/>
              </a:rPr>
              <a:t>a</a:t>
            </a:r>
            <a:r>
              <a:rPr sz="1200" b="1" spc="-19" dirty="0">
                <a:latin typeface="Arial"/>
                <a:cs typeface="Arial"/>
              </a:rPr>
              <a:t>t</a:t>
            </a:r>
            <a:r>
              <a:rPr sz="1200" b="1" spc="4" dirty="0">
                <a:latin typeface="Arial"/>
                <a:cs typeface="Arial"/>
              </a:rPr>
              <a:t>i</a:t>
            </a:r>
            <a:r>
              <a:rPr sz="1200" b="1" spc="34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8103" y="3961324"/>
            <a:ext cx="152825" cy="995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2200928" y="3961324"/>
            <a:ext cx="151295" cy="9950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2048103" y="4956371"/>
            <a:ext cx="152825" cy="9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200928" y="4956371"/>
            <a:ext cx="151295" cy="9040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79">
              <a:lnSpc>
                <a:spcPts val="1003"/>
              </a:lnSpc>
            </a:pPr>
            <a:endParaRPr sz="1000"/>
          </a:p>
        </p:txBody>
      </p:sp>
    </p:spTree>
    <p:extLst>
      <p:ext uri="{BB962C8B-B14F-4D97-AF65-F5344CB8AC3E}">
        <p14:creationId xmlns:p14="http://schemas.microsoft.com/office/powerpoint/2010/main" val="405892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525462" y="1685118"/>
            <a:ext cx="203892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9317" y="1685118"/>
            <a:ext cx="7385831" cy="1239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Jackson and Schuler (2003) Menyatakan agar</a:t>
            </a:r>
            <a:endParaRPr sz="2800">
              <a:latin typeface="Arial"/>
              <a:cs typeface="Arial"/>
            </a:endParaRPr>
          </a:p>
          <a:p>
            <a:pPr marL="12882" marR="356467">
              <a:lnSpc>
                <a:spcPct val="100137"/>
              </a:lnSpc>
            </a:pPr>
            <a:r>
              <a:rPr sz="2800" dirty="0">
                <a:latin typeface="Arial"/>
                <a:cs typeface="Arial"/>
              </a:rPr>
              <a:t>perencanaan SDM mampu mengikuti </a:t>
            </a:r>
            <a:r>
              <a:rPr sz="2800" spc="4" dirty="0">
                <a:latin typeface="Arial"/>
                <a:cs typeface="Arial"/>
              </a:rPr>
              <a:t>perkembanga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global</a:t>
            </a:r>
            <a:r>
              <a:rPr sz="2800" dirty="0">
                <a:latin typeface="Arial"/>
                <a:cs typeface="Arial"/>
              </a:rPr>
              <a:t>, </a:t>
            </a:r>
            <a:r>
              <a:rPr sz="2800" spc="4" dirty="0">
                <a:latin typeface="Arial"/>
                <a:cs typeface="Arial"/>
              </a:rPr>
              <a:t>haru</a:t>
            </a:r>
            <a:r>
              <a:rPr sz="2800" dirty="0">
                <a:latin typeface="Arial"/>
                <a:cs typeface="Arial"/>
              </a:rPr>
              <a:t>s </a:t>
            </a:r>
            <a:r>
              <a:rPr sz="2800" spc="4" dirty="0">
                <a:latin typeface="Arial"/>
                <a:cs typeface="Arial"/>
              </a:rPr>
              <a:t>mensinergikan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9460" y="2970597"/>
            <a:ext cx="5535544" cy="12398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 marR="35900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antara </a:t>
            </a:r>
            <a:r>
              <a:rPr sz="2800" i="1" dirty="0">
                <a:latin typeface="Arial"/>
                <a:cs typeface="Arial"/>
              </a:rPr>
              <a:t>strategic business planning</a:t>
            </a:r>
            <a:endParaRPr sz="2800">
              <a:latin typeface="Arial"/>
              <a:cs typeface="Arial"/>
            </a:endParaRPr>
          </a:p>
          <a:p>
            <a:pPr marL="12739">
              <a:lnSpc>
                <a:spcPct val="99945"/>
              </a:lnSpc>
            </a:pPr>
            <a:r>
              <a:rPr sz="2800" dirty="0">
                <a:latin typeface="Arial"/>
                <a:cs typeface="Arial"/>
              </a:rPr>
              <a:t>planning for strategic change yang dan misi, program pengembangan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90487" y="2970597"/>
            <a:ext cx="674322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dan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3860" y="2970597"/>
            <a:ext cx="594353" cy="3826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HR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09126" y="3399566"/>
            <a:ext cx="2004427" cy="8109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3621">
              <a:lnSpc>
                <a:spcPts val="2974"/>
              </a:lnSpc>
              <a:spcBef>
                <a:spcPts val="148"/>
              </a:spcBef>
            </a:pPr>
            <a:r>
              <a:rPr sz="2800" dirty="0">
                <a:latin typeface="Arial"/>
                <a:cs typeface="Arial"/>
              </a:rPr>
              <a:t>meliputi </a:t>
            </a:r>
            <a:r>
              <a:rPr sz="2800" spc="-4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isi</a:t>
            </a:r>
            <a:endParaRPr sz="2800">
              <a:latin typeface="Arial"/>
              <a:cs typeface="Arial"/>
            </a:endParaRPr>
          </a:p>
          <a:p>
            <a:pPr marL="12739" marR="53543">
              <a:lnSpc>
                <a:spcPct val="95825"/>
              </a:lnSpc>
            </a:pPr>
            <a:r>
              <a:rPr sz="2800" dirty="0">
                <a:latin typeface="Arial"/>
                <a:cs typeface="Arial"/>
              </a:rPr>
              <a:t>talent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69460" y="4256076"/>
            <a:ext cx="7607005" cy="16688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39">
              <a:lnSpc>
                <a:spcPts val="2974"/>
              </a:lnSpc>
              <a:spcBef>
                <a:spcPts val="148"/>
              </a:spcBef>
            </a:pPr>
            <a:r>
              <a:rPr sz="2800" spc="4" dirty="0">
                <a:latin typeface="Arial"/>
                <a:cs typeface="Arial"/>
              </a:rPr>
              <a:t>(</a:t>
            </a:r>
            <a:r>
              <a:rPr sz="2800" i="1" dirty="0">
                <a:latin typeface="Arial"/>
                <a:cs typeface="Arial"/>
              </a:rPr>
              <a:t>helping others to change and adap</a:t>
            </a:r>
            <a:r>
              <a:rPr sz="2800" i="1" spc="9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)memonitor</a:t>
            </a:r>
            <a:endParaRPr sz="2800">
              <a:latin typeface="Arial"/>
              <a:cs typeface="Arial"/>
            </a:endParaRPr>
          </a:p>
          <a:p>
            <a:pPr marL="12739" marR="303066">
              <a:lnSpc>
                <a:spcPct val="100041"/>
              </a:lnSpc>
            </a:pPr>
            <a:r>
              <a:rPr sz="2800" spc="4" dirty="0">
                <a:latin typeface="Arial"/>
                <a:cs typeface="Arial"/>
              </a:rPr>
              <a:t>efe</a:t>
            </a:r>
            <a:r>
              <a:rPr sz="2800" dirty="0">
                <a:latin typeface="Arial"/>
                <a:cs typeface="Arial"/>
              </a:rPr>
              <a:t>k </a:t>
            </a:r>
            <a:r>
              <a:rPr sz="2800" spc="4" dirty="0">
                <a:latin typeface="Arial"/>
                <a:cs typeface="Arial"/>
              </a:rPr>
              <a:t>dar</a:t>
            </a:r>
            <a:r>
              <a:rPr sz="2800" dirty="0">
                <a:latin typeface="Arial"/>
                <a:cs typeface="Arial"/>
              </a:rPr>
              <a:t>i </a:t>
            </a:r>
            <a:r>
              <a:rPr sz="2800" spc="4" dirty="0">
                <a:latin typeface="Arial"/>
                <a:cs typeface="Arial"/>
              </a:rPr>
              <a:t>perubaha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da</a:t>
            </a:r>
            <a:r>
              <a:rPr sz="2800" dirty="0">
                <a:latin typeface="Arial"/>
                <a:cs typeface="Arial"/>
              </a:rPr>
              <a:t>n </a:t>
            </a:r>
            <a:r>
              <a:rPr sz="2800" spc="4" dirty="0">
                <a:latin typeface="Arial"/>
                <a:cs typeface="Arial"/>
              </a:rPr>
              <a:t>mengintegrasikan </a:t>
            </a:r>
            <a:r>
              <a:rPr sz="2800" dirty="0">
                <a:latin typeface="Arial"/>
                <a:cs typeface="Arial"/>
              </a:rPr>
              <a:t>sistem operasional perusahaan dengan talent yang ada.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70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1365</Words>
  <Application>Microsoft Office PowerPoint</Application>
  <PresentationFormat>On-screen Show (4:3)</PresentationFormat>
  <Paragraphs>434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Studi Kelayakan Bisnis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19</cp:revision>
  <dcterms:created xsi:type="dcterms:W3CDTF">2017-09-09T11:34:57Z</dcterms:created>
  <dcterms:modified xsi:type="dcterms:W3CDTF">2017-09-27T02:28:05Z</dcterms:modified>
</cp:coreProperties>
</file>