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sldIdLst>
    <p:sldId id="481" r:id="rId2"/>
    <p:sldId id="426" r:id="rId3"/>
    <p:sldId id="527" r:id="rId4"/>
    <p:sldId id="573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81" r:id="rId13"/>
    <p:sldId id="537" r:id="rId14"/>
    <p:sldId id="582" r:id="rId15"/>
    <p:sldId id="583" r:id="rId16"/>
    <p:sldId id="536" r:id="rId17"/>
    <p:sldId id="584" r:id="rId18"/>
    <p:sldId id="574" r:id="rId19"/>
    <p:sldId id="538" r:id="rId20"/>
    <p:sldId id="585" r:id="rId21"/>
    <p:sldId id="576" r:id="rId22"/>
    <p:sldId id="575" r:id="rId23"/>
    <p:sldId id="577" r:id="rId24"/>
    <p:sldId id="578" r:id="rId25"/>
    <p:sldId id="586" r:id="rId26"/>
    <p:sldId id="579" r:id="rId27"/>
    <p:sldId id="587" r:id="rId28"/>
    <p:sldId id="5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27</a:t>
            </a:fld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28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6/23/2020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36220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73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PERTEMUAN 14</a:t>
            </a:r>
            <a:endParaRPr lang="en-US" sz="65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8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Kebijakan</a:t>
            </a:r>
            <a:r>
              <a:rPr lang="en-US" sz="5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5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Pada</a:t>
            </a:r>
            <a:r>
              <a:rPr lang="en-US" sz="5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PMK RI No.12 </a:t>
            </a:r>
            <a:r>
              <a:rPr lang="en-US" sz="58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Tahun</a:t>
            </a:r>
            <a:r>
              <a:rPr lang="en-US" sz="5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2020</a:t>
            </a:r>
            <a:endParaRPr lang="en-US" sz="51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AKREDITASI 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295400"/>
            <a:ext cx="8001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Meliputi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Persiapan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menjalani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proses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rangka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meliputi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Pascaakreditasi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 AKREDITASI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829812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merupakan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penilaian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mengukur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pencapaian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cara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penerapan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surveior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SURVEI AKREDITASI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Surveior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dinilainya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terdapat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PENETAPAN STATUS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906012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surveior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mendapat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diberikan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sertifikat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PENETAPAN STATUS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87077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Sertifikat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berlaku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selama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4(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empat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tahun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mendapatkan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membuat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u="sng" dirty="0" err="1" smtClean="0">
                <a:latin typeface="Calibri" pitchFamily="34" charset="0"/>
                <a:cs typeface="Calibri" pitchFamily="34" charset="0"/>
              </a:rPr>
              <a:t>perencanaan</a:t>
            </a:r>
            <a:r>
              <a:rPr lang="en-US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u="sng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u="sng" dirty="0" err="1" smtClean="0">
                <a:latin typeface="Calibri" pitchFamily="34" charset="0"/>
                <a:cs typeface="Calibri" pitchFamily="34" charset="0"/>
              </a:rPr>
              <a:t>strategis</a:t>
            </a:r>
            <a:r>
              <a:rPr lang="en-US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memenuhi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belum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tercapai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PASCAAKREDITASI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8908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pascaakreditasi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penyampaian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perencanaan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strategis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memanfaatkan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komunikasi</a:t>
            </a: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143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PASCAAKREDITASI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139077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Perencanaan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strategis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PASCAAKREDITASI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96283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perencanaan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strategis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hasilnya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disampaikan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memanfaatkan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komunikasi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PASCAAKREDITASI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tahun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2(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dua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sejak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diterapkan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atau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Sewaktu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waktu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apabila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mendapat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Kementerian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terjadi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tindakan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membahayakan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memanfaatkan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komunikasi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14400"/>
            <a:ext cx="8382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PASCAAKREDITASI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Selain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perencanaan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strategis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nasional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Insiden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pasien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Kementerian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Kesehatan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KEMAMPUAN YANG DIHARAPKAN</a:t>
            </a:r>
            <a:endParaRPr lang="en-US" sz="36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eaLnBrk="1" hangingPunct="1">
              <a:buClrTx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Mahasiswa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mampu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menjelaskan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kebijakan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Indonesia</a:t>
            </a:r>
          </a:p>
          <a:p>
            <a:pPr eaLnBrk="1" hangingPunct="1">
              <a:buClrTx/>
              <a:buNone/>
            </a:pP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KHUSUS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MEMAHAMI: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ClrTx/>
              <a:buNone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Permenkes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No.12/2020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tentang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914400" lvl="1" indent="-514350" eaLnBrk="1" hangingPunct="1">
              <a:buClrTx/>
              <a:buNone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PASCAAKREDITASI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47885"/>
            <a:ext cx="838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mempertahankan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memiliki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melaporkan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menteri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memanfaatan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komunikasi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PASCAAKREDITASI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571685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6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memiliki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mencantumkan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kata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“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”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bawah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belakang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nama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sakitnya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huruf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lebih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kecil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mencantumkan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nama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serta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masa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berlaku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akreditasinya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PASCAAKREDITASI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18595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40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perpanjangan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sebelum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masa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berlaku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akreditasinya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berakhir</a:t>
            </a:r>
            <a:endParaRPr lang="en-US" sz="4000" dirty="0" smtClean="0">
              <a:latin typeface="Calibri" pitchFamily="34" charset="0"/>
              <a:cs typeface="Calibri" pitchFamily="34" charset="0"/>
            </a:endParaRPr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Perpanjangan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mendapatkan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baru</a:t>
            </a:r>
            <a:endParaRPr lang="en-US" sz="4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KEWAJIBAN PEMERINTAH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8288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pusat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daerah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wajib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mendukung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memotivasi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mendorong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memperlancar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baik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milik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maupun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swasta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ketentuan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peraturan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perundang-undangan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PEMBINAAN DAN PENGAWASAN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Menteri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gubernur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bupati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wali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kota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pembinaan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pengawasan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ketentuan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peraturan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perundangan-undangan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Melibatkan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asosiasi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perumahsakitan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yg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dikoordinasikan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perhimpunan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PEMBINAAN DAN PENGAWASAN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571685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Pembinaan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pengawasan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bertujuan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agar RS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mempertahankan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/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RS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Pembinaan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pengawasan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advokasi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sosialisasi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supervisi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konsultasi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bimbingan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teknis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pendidikan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pelatihan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pemantauan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evaluasi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PEMBINAAN DAN PENGAWASAN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2954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Direktur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Jenderal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penyesuaian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kembali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apabila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ditemukan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Adanya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RS yang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informasi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komunikasi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Ketidaksesuaian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pada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saat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pengawasan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, 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Ditemukan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tindakan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membahayakan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pasien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PEMBINAAN DAN PENGAWASAN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79457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Selain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adanya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temuan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penyesuaian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kembali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juga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pembinaan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pengawasan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gubernur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bupati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wali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kota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PEMBINAAN DAN PENGAWASAN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571685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mendapatkan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rekomendasi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penyesuaian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kembali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survei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mengevaluasi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kembali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kesesuaian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diperoleh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dijadikan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dasar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status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baru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3716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Permenkes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RI No. 12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tahun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2020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tentang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endParaRPr lang="en-US" sz="4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sebagai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pengganti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endParaRPr lang="en-US" sz="4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Permenkes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RI No.34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Tahun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2017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tentang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Sakit</a:t>
            </a:r>
            <a:endParaRPr lang="en-SG" sz="4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95400" y="838200"/>
            <a:ext cx="67818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5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KETENTUAN UMUM</a:t>
            </a:r>
            <a:endParaRPr lang="en-US" sz="54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0574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adalah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pengakuan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penilaian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bahwa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memenuhi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endParaRPr lang="en-SG" sz="3600" u="sng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914400"/>
            <a:ext cx="6781800" cy="762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lang="en-US" sz="5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STANDAR AKREDITASI</a:t>
            </a:r>
            <a:endParaRPr lang="en-US" sz="54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22098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adalah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pedoman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berisi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tingkat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pencapaian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dipenuhi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458200" cy="609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TUJUAN PENGATURAN AKREDITASI</a:t>
            </a:r>
            <a:endParaRPr lang="en-US" sz="44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946970"/>
            <a:ext cx="830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berkelanjutan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melindungi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pasien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perlindungan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bagi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masyarakat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sumber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daya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manusia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RS,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sebagai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institusi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Meningkatkan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tata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kelola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RS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tata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kelola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klinis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Mendukung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program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bidang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kesehatan</a:t>
            </a:r>
            <a:endParaRPr lang="en-SG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82000" cy="7620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PENYELENGGARAAN AKREDITASI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82880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Setiap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wajib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terakreditasi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diselengggarakan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berkala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setiap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4(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empat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tahun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paling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lambat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setelah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beroperasi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2(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dua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tahun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sejak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memperoleh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izin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operasional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pertama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kali.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1219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LEMBAGA INDEPENDEN PENYELENGGARA AKREDITASI</a:t>
            </a:r>
            <a:endParaRPr lang="en-US" sz="36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4384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dilaksanakan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berasal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luar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negeri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independen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ditetapkan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menteri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9906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LEMBAGA INDEPENDEN PENYELENGGARA AKREDITASI WAJIB:</a:t>
            </a:r>
            <a:endParaRPr lang="en-US" sz="32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133600"/>
            <a:ext cx="8077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Melaksanakan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menggunakan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disetujui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menteri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Melaporkan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terakreditasi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tersebut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Menteri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Direktur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Jenderal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907</Words>
  <Application>Microsoft Office PowerPoint</Application>
  <PresentationFormat>On-screen Show (4:3)</PresentationFormat>
  <Paragraphs>182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Slide 1</vt:lpstr>
      <vt:lpstr>KEMAMPUAN YANG DIHARAPKAN</vt:lpstr>
      <vt:lpstr>Slide 3</vt:lpstr>
      <vt:lpstr>KETENTUAN UMUM</vt:lpstr>
      <vt:lpstr>STANDAR AKREDITASI</vt:lpstr>
      <vt:lpstr>TUJUAN PENGATURAN AKREDITASI</vt:lpstr>
      <vt:lpstr>PENYELENGGARAAN AKREDITASI</vt:lpstr>
      <vt:lpstr>LEMBAGA INDEPENDEN PENYELENGGARA AKREDITASI</vt:lpstr>
      <vt:lpstr>LEMBAGA INDEPENDEN PENYELENGGARA AKREDITASI WAJIB:</vt:lpstr>
      <vt:lpstr>KEGIATAN AKREDITASI </vt:lpstr>
      <vt:lpstr>SURVEI AKREDITASI</vt:lpstr>
      <vt:lpstr>SURVEI AKREDITASI</vt:lpstr>
      <vt:lpstr>PENETAPAN STATUS</vt:lpstr>
      <vt:lpstr>PENETAPAN STATUS</vt:lpstr>
      <vt:lpstr>PASCAAKREDITASI</vt:lpstr>
      <vt:lpstr>PASCAAKREDITASI</vt:lpstr>
      <vt:lpstr>PASCAAKREDITASI</vt:lpstr>
      <vt:lpstr>PASCAAKREDITASI</vt:lpstr>
      <vt:lpstr>PASCAAKREDITASI</vt:lpstr>
      <vt:lpstr>PASCAAKREDITASI</vt:lpstr>
      <vt:lpstr>PASCAAKREDITASI</vt:lpstr>
      <vt:lpstr>PASCAAKREDITASI</vt:lpstr>
      <vt:lpstr>KEWAJIBAN PEMERINTAH</vt:lpstr>
      <vt:lpstr>PEMBINAAN DAN PENGAWASAN</vt:lpstr>
      <vt:lpstr>PEMBINAAN DAN PENGAWASAN</vt:lpstr>
      <vt:lpstr>PEMBINAAN DAN PENGAWASAN</vt:lpstr>
      <vt:lpstr>PEMBINAAN DAN PENGAWASAN</vt:lpstr>
      <vt:lpstr>PEMBINAAN DAN PENGAWASAN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siswati</cp:lastModifiedBy>
  <cp:revision>189</cp:revision>
  <dcterms:created xsi:type="dcterms:W3CDTF">2017-04-07T05:25:29Z</dcterms:created>
  <dcterms:modified xsi:type="dcterms:W3CDTF">2020-06-23T08:28:49Z</dcterms:modified>
</cp:coreProperties>
</file>