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99" r:id="rId9"/>
    <p:sldId id="263" r:id="rId10"/>
    <p:sldId id="264" r:id="rId11"/>
    <p:sldId id="265" r:id="rId12"/>
    <p:sldId id="300" r:id="rId13"/>
    <p:sldId id="266" r:id="rId14"/>
    <p:sldId id="301" r:id="rId15"/>
    <p:sldId id="267" r:id="rId16"/>
    <p:sldId id="268" r:id="rId17"/>
    <p:sldId id="302" r:id="rId18"/>
    <p:sldId id="269" r:id="rId19"/>
    <p:sldId id="270" r:id="rId20"/>
    <p:sldId id="303" r:id="rId21"/>
    <p:sldId id="271" r:id="rId22"/>
    <p:sldId id="272" r:id="rId23"/>
    <p:sldId id="304" r:id="rId24"/>
    <p:sldId id="273" r:id="rId25"/>
    <p:sldId id="305" r:id="rId26"/>
    <p:sldId id="274" r:id="rId27"/>
    <p:sldId id="275" r:id="rId28"/>
    <p:sldId id="276" r:id="rId29"/>
    <p:sldId id="277" r:id="rId30"/>
    <p:sldId id="306" r:id="rId31"/>
    <p:sldId id="278" r:id="rId32"/>
    <p:sldId id="279" r:id="rId33"/>
    <p:sldId id="307" r:id="rId34"/>
    <p:sldId id="280" r:id="rId35"/>
    <p:sldId id="308" r:id="rId36"/>
    <p:sldId id="281" r:id="rId37"/>
    <p:sldId id="282" r:id="rId38"/>
    <p:sldId id="283" r:id="rId39"/>
    <p:sldId id="309" r:id="rId40"/>
    <p:sldId id="284" r:id="rId41"/>
    <p:sldId id="285" r:id="rId42"/>
    <p:sldId id="286" r:id="rId43"/>
    <p:sldId id="287" r:id="rId44"/>
    <p:sldId id="288" r:id="rId45"/>
    <p:sldId id="289" r:id="rId46"/>
    <p:sldId id="290" r:id="rId47"/>
    <p:sldId id="291" r:id="rId48"/>
    <p:sldId id="310" r:id="rId49"/>
    <p:sldId id="292" r:id="rId50"/>
    <p:sldId id="293" r:id="rId51"/>
    <p:sldId id="294" r:id="rId52"/>
    <p:sldId id="295" r:id="rId53"/>
    <p:sldId id="296" r:id="rId54"/>
    <p:sldId id="297" r:id="rId55"/>
    <p:sldId id="298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37E309-7D3A-4FAE-940D-0348C5026C41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20A42-87A7-43B7-89D4-1E9B1A53E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7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37E309-7D3A-4FAE-940D-0348C5026C41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20A42-87A7-43B7-89D4-1E9B1A53E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238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37E309-7D3A-4FAE-940D-0348C5026C41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20A42-87A7-43B7-89D4-1E9B1A53E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232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37E309-7D3A-4FAE-940D-0348C5026C41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20A42-87A7-43B7-89D4-1E9B1A53E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043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37E309-7D3A-4FAE-940D-0348C5026C41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20A42-87A7-43B7-89D4-1E9B1A53E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12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37E309-7D3A-4FAE-940D-0348C5026C41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20A42-87A7-43B7-89D4-1E9B1A53E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827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37E309-7D3A-4FAE-940D-0348C5026C41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20A42-87A7-43B7-89D4-1E9B1A53E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39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37E309-7D3A-4FAE-940D-0348C5026C41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20A42-87A7-43B7-89D4-1E9B1A53E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036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37E309-7D3A-4FAE-940D-0348C5026C41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20A42-87A7-43B7-89D4-1E9B1A53E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707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37E309-7D3A-4FAE-940D-0348C5026C41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20A42-87A7-43B7-89D4-1E9B1A53E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20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37E309-7D3A-4FAE-940D-0348C5026C41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20A42-87A7-43B7-89D4-1E9B1A53E0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85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BA37E309-7D3A-4FAE-940D-0348C5026C41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65520A42-87A7-43B7-89D4-1E9B1A53E0A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Budaya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13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Kebiasaan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sehari-hari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rutin</a:t>
            </a:r>
            <a:r>
              <a:rPr lang="en-US" dirty="0" smtClean="0"/>
              <a:t>. </a:t>
            </a:r>
            <a:r>
              <a:rPr lang="en-US" dirty="0" err="1" smtClean="0"/>
              <a:t>Contohnya</a:t>
            </a:r>
            <a:r>
              <a:rPr lang="en-US" dirty="0" smtClean="0"/>
              <a:t>, </a:t>
            </a:r>
            <a:r>
              <a:rPr lang="en-US" dirty="0" err="1" smtClean="0"/>
              <a:t>menambah</a:t>
            </a:r>
            <a:r>
              <a:rPr lang="en-US" dirty="0" smtClean="0"/>
              <a:t> </a:t>
            </a:r>
            <a:r>
              <a:rPr lang="en-US" dirty="0" err="1" smtClean="0"/>
              <a:t>susu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gula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kopi, </a:t>
            </a:r>
            <a:r>
              <a:rPr lang="en-US" dirty="0" err="1" smtClean="0"/>
              <a:t>menambahkan</a:t>
            </a:r>
            <a:r>
              <a:rPr lang="en-US" dirty="0" smtClean="0"/>
              <a:t> </a:t>
            </a:r>
            <a:r>
              <a:rPr lang="en-US" dirty="0" err="1" smtClean="0"/>
              <a:t>saos</a:t>
            </a:r>
            <a:r>
              <a:rPr lang="en-US" dirty="0" smtClean="0"/>
              <a:t> </a:t>
            </a:r>
            <a:r>
              <a:rPr lang="en-US" dirty="0" err="1" smtClean="0"/>
              <a:t>tomat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hamburger. </a:t>
            </a:r>
          </a:p>
          <a:p>
            <a:r>
              <a:rPr lang="en-US" dirty="0" err="1" smtClean="0"/>
              <a:t>Kesimpulannya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panduan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kebiasaan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sehari-hari</a:t>
            </a:r>
            <a:r>
              <a:rPr lang="en-US" dirty="0" smtClean="0"/>
              <a:t> yang </a:t>
            </a:r>
            <a:r>
              <a:rPr lang="en-US" dirty="0" err="1" smtClean="0"/>
              <a:t>diterima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04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BUDAYA</a:t>
            </a:r>
            <a:r>
              <a:rPr lang="en-US" b="1" dirty="0"/>
              <a:t> </a:t>
            </a:r>
            <a:r>
              <a:rPr lang="en-US" b="1" dirty="0" err="1"/>
              <a:t>BERSIFAT</a:t>
            </a:r>
            <a:r>
              <a:rPr lang="en-US" b="1" dirty="0"/>
              <a:t>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 smtClean="0"/>
              <a:t>TERLIHAT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alamiah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otomatis</a:t>
            </a:r>
            <a:r>
              <a:rPr lang="en-US" dirty="0"/>
              <a:t> yang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yang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87209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Contohnya</a:t>
            </a:r>
            <a:r>
              <a:rPr lang="en-US" dirty="0"/>
              <a:t>, </a:t>
            </a:r>
            <a:r>
              <a:rPr lang="en-US" dirty="0" err="1"/>
              <a:t>ketika</a:t>
            </a:r>
            <a:r>
              <a:rPr lang="en-US" dirty="0"/>
              <a:t> orang </a:t>
            </a:r>
            <a:r>
              <a:rPr lang="en-US" dirty="0" err="1"/>
              <a:t>ditanya</a:t>
            </a:r>
            <a:r>
              <a:rPr lang="en-US" dirty="0"/>
              <a:t> </a:t>
            </a:r>
            <a:r>
              <a:rPr lang="en-US" dirty="0" err="1"/>
              <a:t>mengapa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,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menjawab</a:t>
            </a:r>
            <a:r>
              <a:rPr lang="en-US" dirty="0"/>
              <a:t>, ”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.” </a:t>
            </a:r>
            <a:endParaRPr lang="en-US" dirty="0" smtClean="0"/>
          </a:p>
          <a:p>
            <a:r>
              <a:rPr lang="en-US" dirty="0" err="1" smtClean="0"/>
              <a:t>respon</a:t>
            </a:r>
            <a:r>
              <a:rPr lang="en-US" dirty="0" smtClean="0"/>
              <a:t> </a:t>
            </a:r>
            <a:r>
              <a:rPr lang="en-US" dirty="0" err="1"/>
              <a:t>superfisial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mencerminkan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693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berinteraksi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orang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kebiasaan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sadar</a:t>
            </a:r>
            <a:r>
              <a:rPr lang="en-US" dirty="0" smtClean="0"/>
              <a:t> </a:t>
            </a:r>
            <a:r>
              <a:rPr lang="en-US" dirty="0" err="1" smtClean="0"/>
              <a:t>betapa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29431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Apresiasi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terasa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berhadapan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lain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. </a:t>
            </a:r>
          </a:p>
          <a:p>
            <a:r>
              <a:rPr lang="en-US" dirty="0" err="1"/>
              <a:t>Contohnya</a:t>
            </a:r>
            <a:r>
              <a:rPr lang="en-US" dirty="0"/>
              <a:t>,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menggosok</a:t>
            </a:r>
            <a:r>
              <a:rPr lang="en-US" dirty="0"/>
              <a:t> </a:t>
            </a:r>
            <a:r>
              <a:rPr lang="en-US" dirty="0" err="1"/>
              <a:t>gigi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kali </a:t>
            </a:r>
            <a:r>
              <a:rPr lang="en-US" dirty="0" err="1"/>
              <a:t>sehari</a:t>
            </a:r>
            <a:r>
              <a:rPr lang="en-US" dirty="0"/>
              <a:t>, di </a:t>
            </a:r>
            <a:r>
              <a:rPr lang="en-US" dirty="0" err="1"/>
              <a:t>sisi</a:t>
            </a:r>
            <a:r>
              <a:rPr lang="en-US" dirty="0"/>
              <a:t> lain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menggosok</a:t>
            </a:r>
            <a:r>
              <a:rPr lang="en-US" dirty="0"/>
              <a:t> </a:t>
            </a:r>
            <a:r>
              <a:rPr lang="en-US" dirty="0" err="1"/>
              <a:t>gigi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sekali</a:t>
            </a:r>
            <a:r>
              <a:rPr lang="en-US" dirty="0"/>
              <a:t>.  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97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KESIMPULAN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memandang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bereaksi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kerangka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memandang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sudut</a:t>
            </a:r>
            <a:r>
              <a:rPr lang="en-US" dirty="0" smtClean="0"/>
              <a:t> </a:t>
            </a:r>
            <a:r>
              <a:rPr lang="en-US" dirty="0" err="1" smtClean="0"/>
              <a:t>pandang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1669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BUDAYA</a:t>
            </a:r>
            <a:r>
              <a:rPr lang="en-US" b="1" dirty="0"/>
              <a:t> </a:t>
            </a:r>
            <a:r>
              <a:rPr lang="en-US" b="1" dirty="0" err="1"/>
              <a:t>MEMENUHI</a:t>
            </a:r>
            <a:r>
              <a:rPr lang="en-US" b="1" dirty="0"/>
              <a:t> </a:t>
            </a:r>
            <a:r>
              <a:rPr lang="en-US" b="1" dirty="0" err="1" smtClean="0"/>
              <a:t>KEBUTUHAN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orang di </a:t>
            </a:r>
            <a:r>
              <a:rPr lang="en-US" dirty="0" err="1" smtClean="0"/>
              <a:t>masyarakat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menawarkan</a:t>
            </a:r>
            <a:r>
              <a:rPr lang="en-US" dirty="0" smtClean="0"/>
              <a:t> </a:t>
            </a:r>
            <a:r>
              <a:rPr lang="en-US" dirty="0" err="1" smtClean="0"/>
              <a:t>urutan</a:t>
            </a:r>
            <a:r>
              <a:rPr lang="en-US" dirty="0" smtClean="0"/>
              <a:t>, </a:t>
            </a:r>
            <a:r>
              <a:rPr lang="en-US" dirty="0" err="1" smtClean="0"/>
              <a:t>arah</a:t>
            </a:r>
            <a:r>
              <a:rPr lang="en-US" dirty="0" smtClean="0"/>
              <a:t>, </a:t>
            </a:r>
            <a:r>
              <a:rPr lang="en-US" dirty="0" err="1" smtClean="0"/>
              <a:t>panduan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fase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menyediakan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”</a:t>
            </a:r>
            <a:r>
              <a:rPr lang="en-US" dirty="0" err="1" smtClean="0"/>
              <a:t>coba-salah</a:t>
            </a:r>
            <a:r>
              <a:rPr lang="en-US" dirty="0" smtClean="0"/>
              <a:t>” yang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, personal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fisiologis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817415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Contohnya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norma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kapan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”</a:t>
            </a:r>
            <a:r>
              <a:rPr lang="en-US" dirty="0" err="1"/>
              <a:t>makan</a:t>
            </a:r>
            <a:r>
              <a:rPr lang="en-US" dirty="0"/>
              <a:t>”, di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makan</a:t>
            </a:r>
            <a:r>
              <a:rPr lang="en-US" dirty="0"/>
              <a:t> (</a:t>
            </a:r>
            <a:r>
              <a:rPr lang="en-US" dirty="0" err="1"/>
              <a:t>retoran</a:t>
            </a:r>
            <a:r>
              <a:rPr lang="en-US" dirty="0"/>
              <a:t>)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pantas</a:t>
            </a:r>
            <a:r>
              <a:rPr lang="en-US" dirty="0"/>
              <a:t> </a:t>
            </a:r>
            <a:r>
              <a:rPr lang="en-US" dirty="0" err="1"/>
              <a:t>dimakan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sarapan</a:t>
            </a:r>
            <a:r>
              <a:rPr lang="en-US" dirty="0"/>
              <a:t> (roti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bubur</a:t>
            </a:r>
            <a:r>
              <a:rPr lang="en-US" dirty="0"/>
              <a:t> </a:t>
            </a:r>
            <a:r>
              <a:rPr lang="en-US" dirty="0" err="1"/>
              <a:t>ayam</a:t>
            </a:r>
            <a:r>
              <a:rPr lang="en-US" dirty="0"/>
              <a:t>), </a:t>
            </a:r>
            <a:r>
              <a:rPr lang="en-US" dirty="0" err="1"/>
              <a:t>dan</a:t>
            </a:r>
            <a:r>
              <a:rPr lang="en-US" dirty="0"/>
              <a:t> lain-lain.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0377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diasosiasikan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yang </a:t>
            </a:r>
            <a:r>
              <a:rPr lang="en-US" dirty="0" err="1" smtClean="0"/>
              <a:t>dipertimbangkan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keharusan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dipandang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kemewahan</a:t>
            </a:r>
            <a:r>
              <a:rPr lang="en-US" dirty="0" smtClean="0"/>
              <a:t>. </a:t>
            </a:r>
          </a:p>
          <a:p>
            <a:r>
              <a:rPr lang="fi-FI" dirty="0" smtClean="0"/>
              <a:t>Contohnya keharusan rumah tangga Indonesia untuk memiliki satelit parabola, dan lain-lain.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1432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Selain itu, budaya memberikan pengetahuan yang mendalam apakah yang cocok untuk dipakai berdasarkan situasi. </a:t>
            </a:r>
          </a:p>
          <a:p>
            <a:r>
              <a:rPr lang="fi-FI" dirty="0" smtClean="0"/>
              <a:t>Contohnya, pakaian santai untuk di rumah, pakaian formal untuk bekerja, batik untuk undangan pernikahan dan lain sebagainya. </a:t>
            </a:r>
          </a:p>
        </p:txBody>
      </p:sp>
    </p:spTree>
    <p:extLst>
      <p:ext uri="{BB962C8B-B14F-4D97-AF65-F5344CB8AC3E}">
        <p14:creationId xmlns:p14="http://schemas.microsoft.com/office/powerpoint/2010/main" val="2304248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DEFINISI </a:t>
            </a:r>
            <a:r>
              <a:rPr lang="it-IT" b="1" dirty="0" smtClean="0"/>
              <a:t>BUDAYA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sum total of learned belief, values, and customs that serve to direct the consumer behavior of members of a particular society. </a:t>
            </a:r>
          </a:p>
        </p:txBody>
      </p:sp>
    </p:spTree>
    <p:extLst>
      <p:ext uri="{BB962C8B-B14F-4D97-AF65-F5344CB8AC3E}">
        <p14:creationId xmlns:p14="http://schemas.microsoft.com/office/powerpoint/2010/main" val="40280107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Terjadi perubahan dress code saat ini di mana yang semula formal menjadi casual. </a:t>
            </a:r>
            <a:endParaRPr lang="it-IT" dirty="0" smtClean="0"/>
          </a:p>
          <a:p>
            <a:r>
              <a:rPr lang="it-IT" dirty="0" smtClean="0"/>
              <a:t>Misalnya</a:t>
            </a:r>
            <a:r>
              <a:rPr lang="it-IT" dirty="0"/>
              <a:t>, sudah biasa mengenakan jeans untuk pergi bekerja.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9123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Untuk minuman, kopi dan teh merupakan minuman utama masyarakat Indonesia ketika sarapan. </a:t>
            </a:r>
          </a:p>
          <a:p>
            <a:r>
              <a:rPr lang="fi-FI" dirty="0" smtClean="0"/>
              <a:t>adanya Aqua, masyarakat Indonesia juga sudah terbiasa dengan air minum dalam kemasan. </a:t>
            </a:r>
          </a:p>
          <a:p>
            <a:r>
              <a:rPr lang="fi-FI" dirty="0" smtClean="0"/>
              <a:t>Padahal, ide Aqua sempat dicemooh melalui apakah orang mau membayar air putih?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2846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Kebiasaan, kepercayaan dan nilai budaya akan terus diikuti selama mereka masih memberikan kepuasan. </a:t>
            </a:r>
          </a:p>
          <a:p>
            <a:r>
              <a:rPr lang="fi-FI" dirty="0" smtClean="0"/>
              <a:t>Ketika standar spesifik tidak lagi memuaskan masyarakat maka akan terjadi modifikasi atau penggantian sehingga hasil standar akan memenuhi kebutuhan dan keinginan.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7731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Dahulu, ATM merupakan teknologi yang hanya dimiliki oleh beberapa bank tertentu. </a:t>
            </a:r>
            <a:endParaRPr lang="fi-FI" dirty="0" smtClean="0"/>
          </a:p>
          <a:p>
            <a:r>
              <a:rPr lang="fi-FI" dirty="0" smtClean="0"/>
              <a:t>Saat </a:t>
            </a:r>
            <a:r>
              <a:rPr lang="fi-FI" dirty="0"/>
              <a:t>ini, dengan adanya budaya perbankan dipadukan teknologi informasi, ATM menjadi sesuatu yang mudah dijumpai di mana-mana dengan berbagai bank.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4410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BUDAYA </a:t>
            </a:r>
            <a:r>
              <a:rPr lang="fi-FI" b="1" dirty="0" smtClean="0"/>
              <a:t>DIPELAJARI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Tidak seperti karakteristik biologis seperti jenis kelamin, rambut, warna kulit atau kecerdasan, budaya merupakan sesuatu yang dipelajari. </a:t>
            </a:r>
          </a:p>
          <a:p>
            <a:r>
              <a:rPr lang="fi-FI" dirty="0" smtClean="0"/>
              <a:t>Pada usia muda, kita mendapatkan nilai, kepercayaan dan kebiasaan dari lingkungan kita.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3565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Untuk anak, pembelajaran budaya didorong oleh proses bermain. Ketika anak bermain, mereka berakting dan melakukan budaya. </a:t>
            </a:r>
            <a:endParaRPr lang="fi-FI" dirty="0" smtClean="0"/>
          </a:p>
          <a:p>
            <a:r>
              <a:rPr lang="fi-FI" dirty="0" smtClean="0"/>
              <a:t>Pembelajaran </a:t>
            </a:r>
            <a:r>
              <a:rPr lang="fi-FI" dirty="0"/>
              <a:t>budaya ini mempersiapkan mereka pada kehidupan nyata.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1297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BAGAIMANA BUDAYA </a:t>
            </a:r>
            <a:r>
              <a:rPr lang="fi-FI" b="1" dirty="0" smtClean="0"/>
              <a:t>DIPELAJARI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i-FI" i="1" dirty="0" smtClean="0"/>
              <a:t>how </a:t>
            </a:r>
            <a:r>
              <a:rPr lang="fi-FI" i="1" dirty="0"/>
              <a:t>to behave</a:t>
            </a:r>
            <a:endParaRPr lang="en-US" dirty="0"/>
          </a:p>
          <a:p>
            <a:pPr lvl="0"/>
            <a:r>
              <a:rPr lang="en-US" i="1" dirty="0"/>
              <a:t>informal learning</a:t>
            </a:r>
            <a:r>
              <a:rPr lang="en-US" dirty="0"/>
              <a:t> di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meniru</a:t>
            </a:r>
            <a:r>
              <a:rPr lang="en-US" dirty="0"/>
              <a:t> orang lain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, </a:t>
            </a:r>
            <a:r>
              <a:rPr lang="en-US" dirty="0" err="1"/>
              <a:t>teman</a:t>
            </a:r>
            <a:r>
              <a:rPr lang="en-US" dirty="0"/>
              <a:t>, </a:t>
            </a:r>
            <a:r>
              <a:rPr lang="en-US" dirty="0" err="1"/>
              <a:t>karakter</a:t>
            </a:r>
            <a:r>
              <a:rPr lang="en-US" dirty="0"/>
              <a:t> di </a:t>
            </a:r>
            <a:r>
              <a:rPr lang="en-US" dirty="0" err="1"/>
              <a:t>televisi</a:t>
            </a:r>
            <a:endParaRPr lang="en-US" dirty="0"/>
          </a:p>
          <a:p>
            <a:pPr lvl="0"/>
            <a:r>
              <a:rPr lang="en-US" i="1" dirty="0"/>
              <a:t>technical learning</a:t>
            </a:r>
            <a:r>
              <a:rPr lang="en-US" dirty="0"/>
              <a:t>, di </a:t>
            </a:r>
            <a:r>
              <a:rPr lang="en-US" dirty="0" err="1"/>
              <a:t>mana</a:t>
            </a:r>
            <a:r>
              <a:rPr lang="en-US" dirty="0"/>
              <a:t> guru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instruksi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, </a:t>
            </a:r>
            <a:r>
              <a:rPr lang="en-US" dirty="0" err="1"/>
              <a:t>bagaimana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mengapa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45672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periklanan</a:t>
            </a:r>
            <a:r>
              <a:rPr lang="en-US" dirty="0" smtClean="0"/>
              <a:t> </a:t>
            </a:r>
            <a:r>
              <a:rPr lang="en-US" dirty="0" err="1" smtClean="0"/>
              <a:t>mendorong</a:t>
            </a:r>
            <a:r>
              <a:rPr lang="en-US" dirty="0" smtClean="0"/>
              <a:t> informal culture learning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audiens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model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ditiru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berlaku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yang </a:t>
            </a:r>
            <a:r>
              <a:rPr lang="en-US" dirty="0" err="1" smtClean="0"/>
              <a:t>beredar</a:t>
            </a:r>
            <a:r>
              <a:rPr lang="en-US" dirty="0" smtClean="0"/>
              <a:t> di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pakaian</a:t>
            </a:r>
            <a:r>
              <a:rPr lang="en-US" dirty="0" smtClean="0"/>
              <a:t>, </a:t>
            </a:r>
            <a:r>
              <a:rPr lang="en-US" dirty="0" err="1" smtClean="0"/>
              <a:t>telepon</a:t>
            </a:r>
            <a:r>
              <a:rPr lang="en-US" dirty="0" smtClean="0"/>
              <a:t> </a:t>
            </a:r>
            <a:r>
              <a:rPr lang="en-US" dirty="0" err="1" smtClean="0"/>
              <a:t>seluler</a:t>
            </a:r>
            <a:r>
              <a:rPr lang="en-US" dirty="0" smtClean="0"/>
              <a:t>, </a:t>
            </a:r>
            <a:r>
              <a:rPr lang="en-US" dirty="0" err="1" smtClean="0"/>
              <a:t>mobil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teman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berpengaruh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7349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Repetisi</a:t>
            </a:r>
            <a:r>
              <a:rPr lang="en-US" dirty="0" smtClean="0"/>
              <a:t> </a:t>
            </a:r>
            <a:r>
              <a:rPr lang="en-US" dirty="0" err="1" smtClean="0"/>
              <a:t>periklanan</a:t>
            </a: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Contohnya</a:t>
            </a:r>
            <a:r>
              <a:rPr lang="en-US" dirty="0" smtClean="0"/>
              <a:t>, </a:t>
            </a:r>
            <a:r>
              <a:rPr lang="en-US" dirty="0" err="1" smtClean="0"/>
              <a:t>iklan</a:t>
            </a:r>
            <a:r>
              <a:rPr lang="en-US" dirty="0" smtClean="0"/>
              <a:t> </a:t>
            </a:r>
            <a:r>
              <a:rPr lang="en-US" dirty="0" err="1" smtClean="0"/>
              <a:t>menekankan</a:t>
            </a:r>
            <a:r>
              <a:rPr lang="en-US" dirty="0" smtClean="0"/>
              <a:t> </a:t>
            </a:r>
            <a:r>
              <a:rPr lang="en-US" dirty="0" err="1" smtClean="0"/>
              <a:t>keuntungan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Iklan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telepon</a:t>
            </a:r>
            <a:r>
              <a:rPr lang="en-US" dirty="0" smtClean="0"/>
              <a:t> </a:t>
            </a:r>
            <a:r>
              <a:rPr lang="en-US" dirty="0" err="1" smtClean="0"/>
              <a:t>seluler</a:t>
            </a:r>
            <a:r>
              <a:rPr lang="en-US" dirty="0" smtClean="0"/>
              <a:t> yang </a:t>
            </a:r>
            <a:r>
              <a:rPr lang="en-US" dirty="0" err="1" smtClean="0"/>
              <a:t>menekankan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, </a:t>
            </a:r>
            <a:r>
              <a:rPr lang="en-US" dirty="0" err="1" smtClean="0"/>
              <a:t>layar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lain-lain. </a:t>
            </a:r>
          </a:p>
          <a:p>
            <a:r>
              <a:rPr lang="en-US" dirty="0" err="1" smtClean="0"/>
              <a:t>Singkatnya</a:t>
            </a:r>
            <a:r>
              <a:rPr lang="en-US" dirty="0" smtClean="0"/>
              <a:t>, </a:t>
            </a:r>
            <a:r>
              <a:rPr lang="en-US" dirty="0" err="1" smtClean="0"/>
              <a:t>iklan</a:t>
            </a:r>
            <a:r>
              <a:rPr lang="en-US" dirty="0" smtClean="0"/>
              <a:t> </a:t>
            </a:r>
            <a:r>
              <a:rPr lang="en-US" dirty="0" err="1" smtClean="0"/>
              <a:t>mengajarkan</a:t>
            </a:r>
            <a:r>
              <a:rPr lang="en-US" dirty="0" smtClean="0"/>
              <a:t> </a:t>
            </a:r>
            <a:r>
              <a:rPr lang="en-US" dirty="0" err="1" smtClean="0"/>
              <a:t>generasi</a:t>
            </a:r>
            <a:r>
              <a:rPr lang="en-US" dirty="0" smtClean="0"/>
              <a:t> masa </a:t>
            </a:r>
            <a:r>
              <a:rPr lang="en-US" dirty="0" err="1" smtClean="0"/>
              <a:t>depan</a:t>
            </a:r>
            <a:r>
              <a:rPr lang="en-US" dirty="0" smtClean="0"/>
              <a:t> </a:t>
            </a:r>
            <a:r>
              <a:rPr lang="en-US" dirty="0" err="1" smtClean="0"/>
              <a:t>kosumen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mengharapkan</a:t>
            </a:r>
            <a:r>
              <a:rPr lang="en-US" dirty="0" smtClean="0"/>
              <a:t> </a:t>
            </a:r>
            <a:r>
              <a:rPr lang="en-US" dirty="0" err="1" smtClean="0"/>
              <a:t>keuntungan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kategori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3316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ENKULTURASI</a:t>
            </a:r>
            <a:r>
              <a:rPr lang="en-US" b="1" dirty="0"/>
              <a:t> DAN </a:t>
            </a:r>
            <a:r>
              <a:rPr lang="en-US" b="1" dirty="0" err="1" smtClean="0"/>
              <a:t>AKULTURASI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dikenal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enkulturasi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asing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akulturasi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Akulturasi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di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pemasar</a:t>
            </a:r>
            <a:r>
              <a:rPr lang="en-US" dirty="0" smtClean="0"/>
              <a:t> </a:t>
            </a:r>
            <a:r>
              <a:rPr lang="en-US" dirty="0" err="1" smtClean="0"/>
              <a:t>menjual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di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asing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48992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Kumpulan </a:t>
            </a:r>
            <a:r>
              <a:rPr lang="en-US" dirty="0" err="1" smtClean="0"/>
              <a:t>kepercayaan</a:t>
            </a:r>
            <a:r>
              <a:rPr lang="en-US" dirty="0" smtClean="0"/>
              <a:t>,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kebiasaan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utuk</a:t>
            </a:r>
            <a:r>
              <a:rPr lang="en-US" dirty="0" smtClean="0"/>
              <a:t> </a:t>
            </a:r>
            <a:r>
              <a:rPr lang="en-US" dirty="0" err="1" smtClean="0"/>
              <a:t>mengarahkan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9244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Pemasar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persuasi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sasaran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4822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BAHASA DAN </a:t>
            </a:r>
            <a:r>
              <a:rPr lang="en-US" b="1" dirty="0" err="1" smtClean="0"/>
              <a:t>SIMBOL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,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berkomunikasi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, shared meaning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606697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berkomunikasi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, </a:t>
            </a:r>
            <a:r>
              <a:rPr lang="en-US" dirty="0" err="1" smtClean="0"/>
              <a:t>pemasar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menyampaikan</a:t>
            </a:r>
            <a:r>
              <a:rPr lang="en-US" dirty="0" smtClean="0"/>
              <a:t> </a:t>
            </a:r>
            <a:r>
              <a:rPr lang="en-US" dirty="0" err="1" smtClean="0"/>
              <a:t>citra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Simbol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non verbal </a:t>
            </a:r>
            <a:r>
              <a:rPr lang="en-US" dirty="0" err="1" smtClean="0"/>
              <a:t>atau</a:t>
            </a:r>
            <a:r>
              <a:rPr lang="en-US" dirty="0" smtClean="0"/>
              <a:t> verbal. </a:t>
            </a:r>
          </a:p>
        </p:txBody>
      </p:sp>
    </p:spTree>
    <p:extLst>
      <p:ext uri="{BB962C8B-B14F-4D97-AF65-F5344CB8AC3E}">
        <p14:creationId xmlns:p14="http://schemas.microsoft.com/office/powerpoint/2010/main" val="34065908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Simbol</a:t>
            </a:r>
            <a:r>
              <a:rPr lang="en-US" dirty="0"/>
              <a:t> verbal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 </a:t>
            </a:r>
            <a:r>
              <a:rPr lang="en-US" dirty="0" err="1"/>
              <a:t>televisi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 </a:t>
            </a:r>
            <a:r>
              <a:rPr lang="en-US" dirty="0" err="1"/>
              <a:t>majalah</a:t>
            </a:r>
            <a:r>
              <a:rPr lang="en-US" dirty="0"/>
              <a:t>. </a:t>
            </a:r>
          </a:p>
          <a:p>
            <a:r>
              <a:rPr lang="en-US" dirty="0" err="1"/>
              <a:t>Komunikasi</a:t>
            </a:r>
            <a:r>
              <a:rPr lang="en-US" dirty="0"/>
              <a:t> non verbal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simbol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figur</a:t>
            </a:r>
            <a:r>
              <a:rPr lang="en-US" dirty="0"/>
              <a:t>, </a:t>
            </a:r>
            <a:r>
              <a:rPr lang="en-US" dirty="0" err="1"/>
              <a:t>warna</a:t>
            </a:r>
            <a:r>
              <a:rPr lang="en-US" dirty="0"/>
              <a:t>, </a:t>
            </a:r>
            <a:r>
              <a:rPr lang="en-US" dirty="0" err="1"/>
              <a:t>bentuk</a:t>
            </a:r>
            <a:r>
              <a:rPr lang="en-US" dirty="0"/>
              <a:t>,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tekstur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menambah</a:t>
            </a:r>
            <a:r>
              <a:rPr lang="en-US" dirty="0"/>
              <a:t> </a:t>
            </a:r>
            <a:r>
              <a:rPr lang="en-US" dirty="0" err="1"/>
              <a:t>makna</a:t>
            </a:r>
            <a:r>
              <a:rPr lang="en-US" dirty="0"/>
              <a:t> </a:t>
            </a:r>
            <a:r>
              <a:rPr lang="en-US" dirty="0" err="1"/>
              <a:t>tambahan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 </a:t>
            </a:r>
            <a:r>
              <a:rPr lang="en-US" dirty="0" err="1"/>
              <a:t>cetak</a:t>
            </a:r>
            <a:r>
              <a:rPr lang="en-US" dirty="0"/>
              <a:t>, </a:t>
            </a:r>
            <a:r>
              <a:rPr lang="en-US" dirty="0" err="1"/>
              <a:t>kemasan</a:t>
            </a:r>
            <a:r>
              <a:rPr lang="en-US" dirty="0"/>
              <a:t>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4618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dasarnya</a:t>
            </a:r>
            <a:r>
              <a:rPr lang="en-US" dirty="0" smtClean="0"/>
              <a:t>,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simbolik</a:t>
            </a:r>
            <a:r>
              <a:rPr lang="en-US" dirty="0" smtClean="0"/>
              <a:t> </a:t>
            </a:r>
            <a:r>
              <a:rPr lang="en-US" dirty="0" err="1" smtClean="0"/>
              <a:t>membedakan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binatang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tanda</a:t>
            </a:r>
            <a:r>
              <a:rPr lang="en-US" dirty="0" smtClean="0"/>
              <a:t> yang </a:t>
            </a:r>
            <a:r>
              <a:rPr lang="en-US" dirty="0" err="1" smtClean="0"/>
              <a:t>mengartikan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2606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Setiap</a:t>
            </a:r>
            <a:r>
              <a:rPr lang="en-US" dirty="0"/>
              <a:t> kata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simbol</a:t>
            </a:r>
            <a:r>
              <a:rPr lang="en-US" dirty="0"/>
              <a:t>. </a:t>
            </a:r>
          </a:p>
          <a:p>
            <a:r>
              <a:rPr lang="en-US" dirty="0"/>
              <a:t>Kata </a:t>
            </a:r>
            <a:r>
              <a:rPr lang="en-US" dirty="0" err="1"/>
              <a:t>badai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angin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hujan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emosional</a:t>
            </a:r>
            <a:r>
              <a:rPr lang="en-US" dirty="0"/>
              <a:t>, </a:t>
            </a:r>
            <a:r>
              <a:rPr lang="en-US" dirty="0" err="1"/>
              <a:t>perasaan</a:t>
            </a:r>
            <a:r>
              <a:rPr lang="en-US" dirty="0"/>
              <a:t> </a:t>
            </a:r>
            <a:r>
              <a:rPr lang="en-US" dirty="0" err="1"/>
              <a:t>bahaya</a:t>
            </a:r>
            <a:r>
              <a:rPr lang="en-US" dirty="0"/>
              <a:t>,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56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akal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mengolah</a:t>
            </a:r>
            <a:r>
              <a:rPr lang="en-US" dirty="0"/>
              <a:t> </a:t>
            </a:r>
            <a:r>
              <a:rPr lang="en-US" dirty="0" err="1"/>
              <a:t>simbol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orang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visualisasi</a:t>
            </a:r>
            <a:r>
              <a:rPr lang="en-US" dirty="0"/>
              <a:t> </a:t>
            </a:r>
            <a:r>
              <a:rPr lang="en-US" dirty="0" err="1"/>
              <a:t>kognitif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pelembab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perbandingan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padang</a:t>
            </a:r>
            <a:r>
              <a:rPr lang="en-US" dirty="0"/>
              <a:t> </a:t>
            </a:r>
            <a:r>
              <a:rPr lang="en-US" dirty="0" err="1"/>
              <a:t>pasir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padang</a:t>
            </a:r>
            <a:r>
              <a:rPr lang="en-US" dirty="0"/>
              <a:t> </a:t>
            </a:r>
            <a:r>
              <a:rPr lang="en-US" dirty="0" err="1"/>
              <a:t>rumput</a:t>
            </a:r>
            <a:r>
              <a:rPr lang="en-US" dirty="0"/>
              <a:t> </a:t>
            </a:r>
            <a:r>
              <a:rPr lang="en-US" dirty="0" err="1"/>
              <a:t>menandakan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pelembab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melembabkan</a:t>
            </a:r>
            <a:r>
              <a:rPr lang="en-US" dirty="0"/>
              <a:t> </a:t>
            </a:r>
            <a:r>
              <a:rPr lang="en-US" dirty="0" err="1"/>
              <a:t>kulit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padang</a:t>
            </a:r>
            <a:r>
              <a:rPr lang="en-US" dirty="0"/>
              <a:t> </a:t>
            </a:r>
            <a:r>
              <a:rPr lang="en-US" dirty="0" err="1"/>
              <a:t>rumput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796162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mengolah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kemudahan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pemasar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menjual</a:t>
            </a:r>
            <a:r>
              <a:rPr lang="en-US" dirty="0" smtClean="0"/>
              <a:t> </a:t>
            </a:r>
            <a:r>
              <a:rPr lang="en-US" dirty="0" err="1" smtClean="0"/>
              <a:t>fitur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menekankan</a:t>
            </a:r>
            <a:r>
              <a:rPr lang="en-US" dirty="0" smtClean="0"/>
              <a:t> benefit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,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citra</a:t>
            </a:r>
            <a:r>
              <a:rPr lang="en-US" dirty="0" smtClean="0"/>
              <a:t> yang </a:t>
            </a:r>
            <a:r>
              <a:rPr lang="en-US" dirty="0" err="1" smtClean="0"/>
              <a:t>disampaikan</a:t>
            </a:r>
            <a:r>
              <a:rPr lang="en-US" dirty="0" smtClean="0"/>
              <a:t>,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berpikir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7691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yang </a:t>
            </a:r>
            <a:r>
              <a:rPr lang="en-US" dirty="0" err="1" smtClean="0"/>
              <a:t>kontradiktif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pemasar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memastikan</a:t>
            </a:r>
            <a:r>
              <a:rPr lang="en-US" dirty="0" smtClean="0"/>
              <a:t> agar </a:t>
            </a:r>
            <a:r>
              <a:rPr lang="en-US" dirty="0" err="1" smtClean="0"/>
              <a:t>simbol</a:t>
            </a:r>
            <a:r>
              <a:rPr lang="en-US" dirty="0" smtClean="0"/>
              <a:t> </a:t>
            </a:r>
            <a:r>
              <a:rPr lang="en-US" dirty="0" err="1" smtClean="0"/>
              <a:t>mengkomunikasikan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dimaksudkan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Contohnya</a:t>
            </a:r>
            <a:r>
              <a:rPr lang="en-US" dirty="0" smtClean="0"/>
              <a:t>,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 smtClean="0"/>
              <a:t>ahli</a:t>
            </a:r>
            <a:r>
              <a:rPr lang="en-US" dirty="0" smtClean="0"/>
              <a:t> </a:t>
            </a:r>
            <a:r>
              <a:rPr lang="en-US" dirty="0" err="1" smtClean="0"/>
              <a:t>ukir</a:t>
            </a:r>
            <a:r>
              <a:rPr lang="en-US" dirty="0" smtClean="0"/>
              <a:t> </a:t>
            </a:r>
            <a:r>
              <a:rPr lang="en-US" dirty="0" err="1" smtClean="0"/>
              <a:t>berusia</a:t>
            </a:r>
            <a:r>
              <a:rPr lang="en-US" dirty="0" smtClean="0"/>
              <a:t> </a:t>
            </a:r>
            <a:r>
              <a:rPr lang="en-US" dirty="0" err="1" smtClean="0"/>
              <a:t>sepuh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913659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ditafsirkan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ahli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sebaliknya</a:t>
            </a:r>
            <a:r>
              <a:rPr lang="en-US" dirty="0"/>
              <a:t> </a:t>
            </a:r>
            <a:r>
              <a:rPr lang="en-US" dirty="0" err="1"/>
              <a:t>ditafsirkan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kolot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kuno</a:t>
            </a:r>
            <a:r>
              <a:rPr lang="en-US" dirty="0"/>
              <a:t>. </a:t>
            </a:r>
          </a:p>
          <a:p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slang (</a:t>
            </a:r>
            <a:r>
              <a:rPr lang="en-US" dirty="0" err="1"/>
              <a:t>ucapan</a:t>
            </a:r>
            <a:r>
              <a:rPr lang="en-US" dirty="0"/>
              <a:t> </a:t>
            </a:r>
            <a:r>
              <a:rPr lang="en-US" dirty="0" err="1"/>
              <a:t>populer</a:t>
            </a:r>
            <a:r>
              <a:rPr lang="en-US" dirty="0"/>
              <a:t>)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berhati-hati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.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604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mengacu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akumulasi</a:t>
            </a:r>
            <a:r>
              <a:rPr lang="en-US" dirty="0" smtClean="0"/>
              <a:t> </a:t>
            </a:r>
            <a:r>
              <a:rPr lang="en-US" dirty="0" err="1" smtClean="0"/>
              <a:t>perasaan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prioritas</a:t>
            </a:r>
            <a:r>
              <a:rPr lang="en-US" dirty="0" smtClean="0"/>
              <a:t> di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“</a:t>
            </a:r>
            <a:r>
              <a:rPr lang="en-US" dirty="0" err="1" smtClean="0"/>
              <a:t>sesuatu</a:t>
            </a:r>
            <a:r>
              <a:rPr lang="en-US" dirty="0" smtClean="0"/>
              <a:t>”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kepemilikan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4448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saluran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mencerminkan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lokasi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menyimbolkan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Misalnya</a:t>
            </a:r>
            <a:r>
              <a:rPr lang="en-US" dirty="0" smtClean="0"/>
              <a:t>, </a:t>
            </a:r>
            <a:r>
              <a:rPr lang="en-US" dirty="0" err="1" smtClean="0"/>
              <a:t>membeli</a:t>
            </a:r>
            <a:r>
              <a:rPr lang="en-US" dirty="0" smtClean="0"/>
              <a:t> </a:t>
            </a:r>
            <a:r>
              <a:rPr lang="en-US" dirty="0" err="1" smtClean="0"/>
              <a:t>kemeja</a:t>
            </a:r>
            <a:r>
              <a:rPr lang="en-US" dirty="0" smtClean="0"/>
              <a:t> </a:t>
            </a:r>
            <a:r>
              <a:rPr lang="en-US" dirty="0" err="1" smtClean="0"/>
              <a:t>bermerk</a:t>
            </a:r>
            <a:r>
              <a:rPr lang="en-US" dirty="0" smtClean="0"/>
              <a:t> di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perbelanjaan</a:t>
            </a:r>
            <a:r>
              <a:rPr lang="en-US" dirty="0" smtClean="0"/>
              <a:t> </a:t>
            </a:r>
            <a:r>
              <a:rPr lang="en-US" dirty="0" err="1" smtClean="0"/>
              <a:t>ternama</a:t>
            </a:r>
            <a:r>
              <a:rPr lang="en-US" dirty="0" smtClean="0"/>
              <a:t> di Jakarta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membeli</a:t>
            </a:r>
            <a:r>
              <a:rPr lang="en-US" dirty="0" smtClean="0"/>
              <a:t> </a:t>
            </a:r>
            <a:r>
              <a:rPr lang="en-US" dirty="0" err="1" smtClean="0"/>
              <a:t>kemeja</a:t>
            </a:r>
            <a:r>
              <a:rPr lang="en-US" dirty="0" smtClean="0"/>
              <a:t> di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grosir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27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RITUAL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Ritual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simbolik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rangkaian</a:t>
            </a:r>
            <a:r>
              <a:rPr lang="en-US" dirty="0" smtClean="0"/>
              <a:t> </a:t>
            </a:r>
            <a:r>
              <a:rPr lang="en-US" dirty="0" err="1" smtClean="0"/>
              <a:t>langkah-langkah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rangkaian</a:t>
            </a:r>
            <a:r>
              <a:rPr lang="en-US" dirty="0" smtClean="0"/>
              <a:t> </a:t>
            </a:r>
            <a:r>
              <a:rPr lang="en-US" dirty="0" err="1" smtClean="0"/>
              <a:t>bertahap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diulang</a:t>
            </a:r>
            <a:r>
              <a:rPr lang="en-US" dirty="0" smtClean="0"/>
              <a:t> </a:t>
            </a:r>
            <a:r>
              <a:rPr lang="en-US" dirty="0" err="1" smtClean="0"/>
              <a:t>berulang</a:t>
            </a:r>
            <a:r>
              <a:rPr lang="en-US" dirty="0" smtClean="0"/>
              <a:t> kali.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2100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pelaksanaannnya</a:t>
            </a:r>
            <a:r>
              <a:rPr lang="en-US" dirty="0" smtClean="0"/>
              <a:t>, ritual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lahir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meninggal</a:t>
            </a:r>
            <a:r>
              <a:rPr lang="en-US" dirty="0" smtClean="0"/>
              <a:t>,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wisuda</a:t>
            </a:r>
            <a:r>
              <a:rPr lang="en-US" dirty="0" smtClean="0"/>
              <a:t>, </a:t>
            </a:r>
            <a:r>
              <a:rPr lang="en-US" dirty="0" err="1" smtClean="0"/>
              <a:t>pernikahan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lain-lain. </a:t>
            </a:r>
          </a:p>
          <a:p>
            <a:r>
              <a:rPr lang="en-US" dirty="0" smtClean="0"/>
              <a:t>Ritual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, </a:t>
            </a:r>
            <a:r>
              <a:rPr lang="en-US" dirty="0" err="1" smtClean="0"/>
              <a:t>rumit</a:t>
            </a:r>
            <a:r>
              <a:rPr lang="en-US" dirty="0" smtClean="0"/>
              <a:t>, </a:t>
            </a:r>
            <a:r>
              <a:rPr lang="en-US" dirty="0" err="1" smtClean="0"/>
              <a:t>religius</a:t>
            </a:r>
            <a:r>
              <a:rPr lang="en-US" dirty="0" smtClean="0"/>
              <a:t>,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berdandan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lain </a:t>
            </a:r>
            <a:r>
              <a:rPr lang="en-US" dirty="0" err="1" smtClean="0"/>
              <a:t>sebagainya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54580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Perilaku</a:t>
            </a:r>
            <a:r>
              <a:rPr lang="en-US" dirty="0" smtClean="0"/>
              <a:t> ritual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formal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yang </a:t>
            </a:r>
            <a:r>
              <a:rPr lang="en-US" dirty="0" err="1" smtClean="0"/>
              <a:t>mengacu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KUHP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sidang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. </a:t>
            </a:r>
          </a:p>
          <a:p>
            <a:r>
              <a:rPr lang="en-US" dirty="0" smtClean="0"/>
              <a:t>Ritual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berulang</a:t>
            </a:r>
            <a:r>
              <a:rPr lang="en-US" dirty="0" smtClean="0"/>
              <a:t> kali (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memotong</a:t>
            </a:r>
            <a:r>
              <a:rPr lang="en-US" dirty="0" smtClean="0"/>
              <a:t> pita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meresmikan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97560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Ritual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benda-benda</a:t>
            </a:r>
            <a:r>
              <a:rPr lang="en-US" dirty="0"/>
              <a:t> ritual yang </a:t>
            </a:r>
            <a:r>
              <a:rPr lang="en-US" dirty="0" err="1"/>
              <a:t>diasosiasikan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ritual. </a:t>
            </a:r>
            <a:endParaRPr lang="en-US" dirty="0" smtClean="0"/>
          </a:p>
          <a:p>
            <a:r>
              <a:rPr lang="en-US" dirty="0" err="1" smtClean="0"/>
              <a:t>Contohnya</a:t>
            </a:r>
            <a:r>
              <a:rPr lang="en-US" dirty="0"/>
              <a:t>, </a:t>
            </a:r>
            <a:r>
              <a:rPr lang="en-US" dirty="0" err="1"/>
              <a:t>ornamen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yang </a:t>
            </a:r>
            <a:r>
              <a:rPr lang="en-US" dirty="0" err="1"/>
              <a:t>dihubungkan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perayaan</a:t>
            </a:r>
            <a:r>
              <a:rPr lang="en-US" dirty="0"/>
              <a:t> </a:t>
            </a:r>
            <a:r>
              <a:rPr lang="en-US" dirty="0" err="1"/>
              <a:t>Idul</a:t>
            </a:r>
            <a:r>
              <a:rPr lang="en-US" dirty="0"/>
              <a:t> </a:t>
            </a:r>
            <a:r>
              <a:rPr lang="en-US" dirty="0" err="1"/>
              <a:t>Fitri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ritual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etnik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upacara</a:t>
            </a:r>
            <a:r>
              <a:rPr lang="en-US" dirty="0"/>
              <a:t> </a:t>
            </a:r>
            <a:r>
              <a:rPr lang="en-US" dirty="0" err="1"/>
              <a:t>pernikahan</a:t>
            </a:r>
            <a:r>
              <a:rPr lang="en-US" dirty="0"/>
              <a:t>, </a:t>
            </a:r>
            <a:r>
              <a:rPr lang="en-US" dirty="0" err="1"/>
              <a:t>malam</a:t>
            </a:r>
            <a:r>
              <a:rPr lang="en-US" dirty="0"/>
              <a:t> </a:t>
            </a:r>
            <a:r>
              <a:rPr lang="en-US" dirty="0" err="1"/>
              <a:t>minggu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bersantai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lain-lain. </a:t>
            </a:r>
          </a:p>
        </p:txBody>
      </p:sp>
    </p:spTree>
    <p:extLst>
      <p:ext uri="{BB962C8B-B14F-4D97-AF65-F5344CB8AC3E}">
        <p14:creationId xmlns:p14="http://schemas.microsoft.com/office/powerpoint/2010/main" val="22430049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kejadian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ulang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pernikahan</a:t>
            </a:r>
            <a:r>
              <a:rPr lang="en-US" dirty="0" smtClean="0"/>
              <a:t>,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</a:t>
            </a:r>
            <a:r>
              <a:rPr lang="en-US" dirty="0" err="1" smtClean="0"/>
              <a:t>dipersepsikan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pantas</a:t>
            </a:r>
            <a:r>
              <a:rPr lang="en-US" dirty="0" smtClean="0"/>
              <a:t>,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perhiasan</a:t>
            </a:r>
            <a:r>
              <a:rPr lang="en-US" dirty="0" smtClean="0"/>
              <a:t> </a:t>
            </a:r>
            <a:r>
              <a:rPr lang="en-US" dirty="0" err="1" smtClean="0"/>
              <a:t>dibandingkan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alat-alat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tangga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45115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BUDAYA</a:t>
            </a:r>
            <a:r>
              <a:rPr lang="en-US" b="1" dirty="0"/>
              <a:t> </a:t>
            </a:r>
            <a:r>
              <a:rPr lang="en-US" b="1" dirty="0" err="1"/>
              <a:t>ITU</a:t>
            </a:r>
            <a:r>
              <a:rPr lang="en-US" b="1" dirty="0"/>
              <a:t> </a:t>
            </a:r>
            <a:r>
              <a:rPr lang="en-US" b="1" dirty="0" err="1"/>
              <a:t>DIMILIKI</a:t>
            </a:r>
            <a:r>
              <a:rPr lang="en-US" b="1" dirty="0"/>
              <a:t> </a:t>
            </a:r>
            <a:r>
              <a:rPr lang="en-US" b="1" dirty="0" err="1" smtClean="0"/>
              <a:t>BERSAMA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, </a:t>
            </a:r>
            <a:r>
              <a:rPr lang="en-US" dirty="0" err="1" smtClean="0"/>
              <a:t>kepercayaan</a:t>
            </a:r>
            <a:r>
              <a:rPr lang="en-US" dirty="0" smtClean="0"/>
              <a:t>, </a:t>
            </a:r>
            <a:r>
              <a:rPr lang="en-US" dirty="0" err="1" smtClean="0"/>
              <a:t>nilai</a:t>
            </a:r>
            <a:r>
              <a:rPr lang="en-US" dirty="0" smtClean="0"/>
              <a:t>, </a:t>
            </a:r>
            <a:r>
              <a:rPr lang="en-US" dirty="0" err="1" smtClean="0"/>
              <a:t>kebiasaan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dipandang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kebiasaan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yang </a:t>
            </a:r>
            <a:r>
              <a:rPr lang="en-US" dirty="0" err="1" smtClean="0"/>
              <a:t>menghubungkan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 </a:t>
            </a:r>
          </a:p>
          <a:p>
            <a:r>
              <a:rPr lang="en-US" dirty="0" smtClean="0"/>
              <a:t>Bahasa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terbaginya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di </a:t>
            </a:r>
            <a:r>
              <a:rPr lang="en-US" dirty="0" err="1" smtClean="0"/>
              <a:t>masyarakat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544634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di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berbaginya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. </a:t>
            </a:r>
          </a:p>
          <a:p>
            <a:r>
              <a:rPr lang="en-US" dirty="0" smtClean="0"/>
              <a:t>Salah </a:t>
            </a:r>
            <a:r>
              <a:rPr lang="en-US" dirty="0" err="1" smtClean="0"/>
              <a:t>satunya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r>
              <a:rPr lang="en-US" dirty="0" smtClean="0"/>
              <a:t> di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r>
              <a:rPr lang="en-US" dirty="0" smtClean="0"/>
              <a:t> </a:t>
            </a:r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enkulturasi</a:t>
            </a:r>
            <a:r>
              <a:rPr lang="en-US" dirty="0" smtClean="0"/>
              <a:t>, </a:t>
            </a:r>
            <a:r>
              <a:rPr lang="en-US" dirty="0" err="1" smtClean="0"/>
              <a:t>penerusaan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, </a:t>
            </a:r>
            <a:r>
              <a:rPr lang="en-US" dirty="0" err="1" smtClean="0"/>
              <a:t>nilai</a:t>
            </a:r>
            <a:r>
              <a:rPr lang="en-US" dirty="0" smtClean="0"/>
              <a:t>, </a:t>
            </a:r>
            <a:r>
              <a:rPr lang="en-US" dirty="0" err="1" smtClean="0"/>
              <a:t>kebiasaan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9869612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 </a:t>
            </a:r>
            <a:r>
              <a:rPr lang="en-US" dirty="0" err="1"/>
              <a:t>keluarga</a:t>
            </a:r>
            <a:r>
              <a:rPr lang="en-US" dirty="0"/>
              <a:t>,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arti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,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, </a:t>
            </a:r>
            <a:r>
              <a:rPr lang="en-US" dirty="0" err="1"/>
              <a:t>pencicipan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berespon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promosi</a:t>
            </a:r>
            <a:r>
              <a:rPr lang="en-US" dirty="0"/>
              <a:t>. 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38873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ibadah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bertanggung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keahlian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, </a:t>
            </a:r>
            <a:r>
              <a:rPr lang="en-US" dirty="0" err="1" smtClean="0"/>
              <a:t>sejarah</a:t>
            </a:r>
            <a:r>
              <a:rPr lang="en-US" dirty="0" smtClean="0"/>
              <a:t>, </a:t>
            </a:r>
            <a:r>
              <a:rPr lang="en-US" dirty="0" err="1" smtClean="0"/>
              <a:t>patriotisme</a:t>
            </a:r>
            <a:r>
              <a:rPr lang="en-US" dirty="0" smtClean="0"/>
              <a:t>, </a:t>
            </a:r>
            <a:r>
              <a:rPr lang="en-US" dirty="0" err="1" smtClean="0"/>
              <a:t>kewarganegaraan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64301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, </a:t>
            </a:r>
            <a:r>
              <a:rPr lang="en-US" dirty="0" err="1" smtClean="0"/>
              <a:t>kepercayaan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pernyataan</a:t>
            </a:r>
            <a:r>
              <a:rPr lang="en-US" dirty="0" smtClean="0"/>
              <a:t> verbal </a:t>
            </a:r>
            <a:r>
              <a:rPr lang="en-US" dirty="0" err="1" smtClean="0"/>
              <a:t>dan</a:t>
            </a:r>
            <a:r>
              <a:rPr lang="en-US" dirty="0" smtClean="0"/>
              <a:t> mental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Misalnya</a:t>
            </a:r>
            <a:r>
              <a:rPr lang="en-US" dirty="0" smtClean="0"/>
              <a:t>,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percaya</a:t>
            </a:r>
            <a:r>
              <a:rPr lang="en-US" dirty="0" smtClean="0"/>
              <a:t>… 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mencerimkan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menguji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(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, </a:t>
            </a:r>
            <a:r>
              <a:rPr lang="en-US" dirty="0" err="1" smtClean="0"/>
              <a:t>toko</a:t>
            </a:r>
            <a:r>
              <a:rPr lang="en-US" dirty="0" smtClean="0"/>
              <a:t>, </a:t>
            </a:r>
            <a:r>
              <a:rPr lang="en-US" dirty="0" err="1" smtClean="0"/>
              <a:t>produk</a:t>
            </a:r>
            <a:r>
              <a:rPr lang="en-US" dirty="0" smtClean="0"/>
              <a:t>, brand, </a:t>
            </a:r>
            <a:r>
              <a:rPr lang="en-US" dirty="0" err="1" smtClean="0"/>
              <a:t>dan</a:t>
            </a:r>
            <a:r>
              <a:rPr lang="en-US" dirty="0" smtClean="0"/>
              <a:t> lain-lain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6925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ibadah</a:t>
            </a:r>
            <a:r>
              <a:rPr lang="en-US" dirty="0" smtClean="0"/>
              <a:t>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kesadaran</a:t>
            </a:r>
            <a:r>
              <a:rPr lang="en-US" dirty="0" smtClean="0"/>
              <a:t>, </a:t>
            </a:r>
            <a:r>
              <a:rPr lang="en-US" dirty="0" err="1" smtClean="0"/>
              <a:t>panduan</a:t>
            </a:r>
            <a:r>
              <a:rPr lang="en-US" dirty="0" smtClean="0"/>
              <a:t>, moral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beribadah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mengajarkan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49963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keempat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media </a:t>
            </a:r>
            <a:r>
              <a:rPr lang="en-US" dirty="0" err="1" smtClean="0"/>
              <a:t>massa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Melalui</a:t>
            </a:r>
            <a:r>
              <a:rPr lang="en-US" dirty="0" smtClean="0"/>
              <a:t> media </a:t>
            </a:r>
            <a:r>
              <a:rPr lang="en-US" dirty="0" err="1" smtClean="0"/>
              <a:t>massa</a:t>
            </a:r>
            <a:r>
              <a:rPr lang="en-US" dirty="0" smtClean="0"/>
              <a:t>,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hiburan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konteks</a:t>
            </a:r>
            <a:r>
              <a:rPr lang="en-US" dirty="0" smtClean="0"/>
              <a:t> media </a:t>
            </a:r>
            <a:r>
              <a:rPr lang="en-US" dirty="0" err="1" smtClean="0"/>
              <a:t>massa</a:t>
            </a:r>
            <a:r>
              <a:rPr lang="en-US" dirty="0" smtClean="0"/>
              <a:t> </a:t>
            </a:r>
            <a:r>
              <a:rPr lang="en-US" dirty="0" err="1" smtClean="0"/>
              <a:t>disini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belief </a:t>
            </a:r>
            <a:r>
              <a:rPr lang="en-US" dirty="0" err="1" smtClean="0"/>
              <a:t>dan</a:t>
            </a:r>
            <a:r>
              <a:rPr lang="en-US" dirty="0" smtClean="0"/>
              <a:t> value </a:t>
            </a:r>
            <a:r>
              <a:rPr lang="en-US" dirty="0" err="1" smtClean="0"/>
              <a:t>melalui</a:t>
            </a:r>
            <a:r>
              <a:rPr lang="en-US" dirty="0" smtClean="0"/>
              <a:t> media </a:t>
            </a:r>
            <a:r>
              <a:rPr lang="en-US" dirty="0" err="1" smtClean="0"/>
              <a:t>massa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berpakaian</a:t>
            </a:r>
            <a:r>
              <a:rPr lang="en-US" dirty="0" smtClean="0"/>
              <a:t>, </a:t>
            </a:r>
            <a:r>
              <a:rPr lang="en-US" dirty="0" err="1" smtClean="0"/>
              <a:t>menata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, </a:t>
            </a:r>
            <a:r>
              <a:rPr lang="en-US" dirty="0" err="1" smtClean="0"/>
              <a:t>perilaku</a:t>
            </a:r>
            <a:r>
              <a:rPr lang="en-US" dirty="0" smtClean="0"/>
              <a:t> yang </a:t>
            </a:r>
            <a:r>
              <a:rPr lang="en-US" dirty="0" err="1" smtClean="0"/>
              <a:t>diterima</a:t>
            </a:r>
            <a:r>
              <a:rPr lang="en-US" dirty="0" smtClean="0"/>
              <a:t> yang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media. </a:t>
            </a:r>
          </a:p>
        </p:txBody>
      </p:sp>
    </p:spTree>
    <p:extLst>
      <p:ext uri="{BB962C8B-B14F-4D97-AF65-F5344CB8AC3E}">
        <p14:creationId xmlns:p14="http://schemas.microsoft.com/office/powerpoint/2010/main" val="134003732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BUDAYA</a:t>
            </a:r>
            <a:r>
              <a:rPr lang="en-US" b="1" dirty="0"/>
              <a:t> </a:t>
            </a:r>
            <a:r>
              <a:rPr lang="en-US" b="1" dirty="0" err="1"/>
              <a:t>ITU</a:t>
            </a:r>
            <a:r>
              <a:rPr lang="en-US" b="1" dirty="0"/>
              <a:t> </a:t>
            </a:r>
            <a:r>
              <a:rPr lang="en-US" b="1" dirty="0" err="1" smtClean="0"/>
              <a:t>DINAMIS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pemuas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,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berevolusi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Pemasar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memantau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menerapkan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yang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dipasarkan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34667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(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, </a:t>
            </a:r>
            <a:r>
              <a:rPr lang="en-US" dirty="0" err="1" smtClean="0"/>
              <a:t>pertambahan</a:t>
            </a:r>
            <a:r>
              <a:rPr lang="en-US" dirty="0" smtClean="0"/>
              <a:t> </a:t>
            </a:r>
            <a:r>
              <a:rPr lang="en-US" dirty="0" err="1" smtClean="0"/>
              <a:t>penduduk</a:t>
            </a:r>
            <a:r>
              <a:rPr lang="en-US" dirty="0" smtClean="0"/>
              <a:t>, </a:t>
            </a:r>
            <a:r>
              <a:rPr lang="en-US" dirty="0" err="1" smtClean="0"/>
              <a:t>perang</a:t>
            </a:r>
            <a:r>
              <a:rPr lang="en-US" dirty="0" smtClean="0"/>
              <a:t>, </a:t>
            </a:r>
            <a:r>
              <a:rPr lang="en-US" dirty="0" err="1" smtClean="0"/>
              <a:t>kebiasaan</a:t>
            </a:r>
            <a:r>
              <a:rPr lang="en-US" dirty="0" smtClean="0"/>
              <a:t>, </a:t>
            </a:r>
            <a:r>
              <a:rPr lang="en-US" dirty="0" err="1" smtClean="0"/>
              <a:t>nilai</a:t>
            </a:r>
            <a:r>
              <a:rPr lang="en-US" dirty="0" smtClean="0"/>
              <a:t>)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di </a:t>
            </a:r>
            <a:r>
              <a:rPr lang="en-US" dirty="0" err="1" smtClean="0"/>
              <a:t>masyarakat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Misalnya</a:t>
            </a:r>
            <a:r>
              <a:rPr lang="en-US" dirty="0" smtClean="0"/>
              <a:t>, </a:t>
            </a:r>
            <a:r>
              <a:rPr lang="en-US" dirty="0" err="1" smtClean="0"/>
              <a:t>fenomena</a:t>
            </a:r>
            <a:r>
              <a:rPr lang="en-US" dirty="0" smtClean="0"/>
              <a:t> </a:t>
            </a:r>
            <a:r>
              <a:rPr lang="en-US" dirty="0" err="1" smtClean="0"/>
              <a:t>wanita</a:t>
            </a:r>
            <a:r>
              <a:rPr lang="en-US" dirty="0" smtClean="0"/>
              <a:t> </a:t>
            </a:r>
            <a:r>
              <a:rPr lang="en-US" dirty="0" err="1" smtClean="0"/>
              <a:t>karir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cenderung</a:t>
            </a:r>
            <a:r>
              <a:rPr lang="en-US" dirty="0" smtClean="0"/>
              <a:t> </a:t>
            </a:r>
            <a:r>
              <a:rPr lang="en-US" dirty="0" err="1" smtClean="0"/>
              <a:t>menunda</a:t>
            </a:r>
            <a:r>
              <a:rPr lang="en-US" dirty="0" smtClean="0"/>
              <a:t> </a:t>
            </a:r>
            <a:r>
              <a:rPr lang="en-US" dirty="0" err="1" smtClean="0"/>
              <a:t>pernikahan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menunggu</a:t>
            </a:r>
            <a:r>
              <a:rPr lang="en-US" dirty="0" smtClean="0"/>
              <a:t> </a:t>
            </a:r>
            <a:r>
              <a:rPr lang="en-US" dirty="0" err="1" smtClean="0"/>
              <a:t>pria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membelikan</a:t>
            </a:r>
            <a:r>
              <a:rPr lang="en-US" dirty="0" smtClean="0"/>
              <a:t> </a:t>
            </a:r>
            <a:r>
              <a:rPr lang="en-US" dirty="0" err="1" smtClean="0"/>
              <a:t>barang-barang</a:t>
            </a:r>
            <a:r>
              <a:rPr lang="en-US" dirty="0" smtClean="0"/>
              <a:t> </a:t>
            </a:r>
            <a:r>
              <a:rPr lang="en-US" dirty="0" err="1" smtClean="0"/>
              <a:t>mewah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92442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pemasar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terus</a:t>
            </a:r>
            <a:r>
              <a:rPr lang="en-US" dirty="0" smtClean="0"/>
              <a:t> </a:t>
            </a:r>
            <a:r>
              <a:rPr lang="en-US" dirty="0" err="1" smtClean="0"/>
              <a:t>mempertimbangkan</a:t>
            </a:r>
            <a:r>
              <a:rPr lang="en-US" dirty="0" smtClean="0"/>
              <a:t> </a:t>
            </a:r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,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, </a:t>
            </a:r>
            <a:r>
              <a:rPr lang="en-US" dirty="0" err="1" smtClean="0"/>
              <a:t>siapa</a:t>
            </a:r>
            <a:r>
              <a:rPr lang="en-US" dirty="0" smtClean="0"/>
              <a:t> yang </a:t>
            </a:r>
            <a:r>
              <a:rPr lang="en-US" dirty="0" err="1" smtClean="0"/>
              <a:t>membeli</a:t>
            </a:r>
            <a:r>
              <a:rPr lang="en-US" dirty="0" smtClean="0"/>
              <a:t>, </a:t>
            </a:r>
            <a:r>
              <a:rPr lang="en-US" dirty="0" err="1" smtClean="0"/>
              <a:t>kapan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berbelanja</a:t>
            </a:r>
            <a:r>
              <a:rPr lang="en-US" dirty="0" smtClean="0"/>
              <a:t>, </a:t>
            </a:r>
            <a:r>
              <a:rPr lang="en-US" dirty="0" err="1" smtClean="0"/>
              <a:t>bagaimana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di </a:t>
            </a:r>
            <a:r>
              <a:rPr lang="en-US" dirty="0" err="1" smtClean="0"/>
              <a:t>mana</a:t>
            </a:r>
            <a:r>
              <a:rPr lang="en-US" dirty="0" smtClean="0"/>
              <a:t> media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menjangkau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laku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7400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943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sedikit</a:t>
            </a:r>
            <a:endParaRPr lang="en-US" dirty="0" smtClean="0"/>
          </a:p>
          <a:p>
            <a:pPr lvl="0"/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panduan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yang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endParaRPr lang="en-US" dirty="0" smtClean="0"/>
          </a:p>
          <a:p>
            <a:pPr lvl="0"/>
            <a:r>
              <a:rPr lang="fi-FI" dirty="0" smtClean="0"/>
              <a:t>tahan lama atau sulit untuk diubah</a:t>
            </a:r>
            <a:endParaRPr lang="en-US" dirty="0" smtClean="0"/>
          </a:p>
          <a:p>
            <a:pPr lvl="0"/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terikat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spesifik</a:t>
            </a:r>
            <a:endParaRPr lang="en-US" dirty="0" smtClean="0"/>
          </a:p>
          <a:p>
            <a:pPr lvl="0"/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1547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citra</a:t>
            </a:r>
            <a:r>
              <a:rPr lang="en-US" dirty="0" smtClean="0"/>
              <a:t> mental yang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spesifik</a:t>
            </a:r>
            <a:r>
              <a:rPr lang="en-US" dirty="0" smtClean="0"/>
              <a:t> di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berespon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spesifik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101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Contohnya</a:t>
            </a:r>
            <a:r>
              <a:rPr lang="en-US" dirty="0"/>
              <a:t> </a:t>
            </a:r>
            <a:r>
              <a:rPr lang="en-US" dirty="0" err="1"/>
              <a:t>kriteria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kategori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(</a:t>
            </a:r>
            <a:r>
              <a:rPr lang="en-US" dirty="0" err="1"/>
              <a:t>misalnya</a:t>
            </a:r>
            <a:r>
              <a:rPr lang="en-US" dirty="0"/>
              <a:t> Volvo versus Jaguar),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preferensi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brand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dipengaruhi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negeri</a:t>
            </a:r>
            <a:r>
              <a:rPr lang="en-US" dirty="0"/>
              <a:t> </a:t>
            </a:r>
            <a:r>
              <a:rPr lang="en-US" dirty="0" err="1"/>
              <a:t>asal</a:t>
            </a:r>
            <a:r>
              <a:rPr lang="en-US" dirty="0"/>
              <a:t> </a:t>
            </a:r>
            <a:r>
              <a:rPr lang="en-US" dirty="0" err="1"/>
              <a:t>pembuat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kepercayaan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persepsi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Jerman</a:t>
            </a:r>
            <a:r>
              <a:rPr lang="en-US" dirty="0"/>
              <a:t> versus </a:t>
            </a:r>
            <a:r>
              <a:rPr lang="en-US" dirty="0" err="1"/>
              <a:t>Jepang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528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Sebaliknya</a:t>
            </a:r>
            <a:r>
              <a:rPr lang="en-US" dirty="0" smtClean="0"/>
              <a:t>, </a:t>
            </a:r>
            <a:r>
              <a:rPr lang="en-US" dirty="0" err="1" smtClean="0"/>
              <a:t>kebiasaan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model yang </a:t>
            </a:r>
            <a:r>
              <a:rPr lang="en-US" dirty="0" err="1" smtClean="0"/>
              <a:t>terlihat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yang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yang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berperilaku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spesifik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788767"/>
      </p:ext>
    </p:extLst>
  </p:cSld>
  <p:clrMapOvr>
    <a:masterClrMapping/>
  </p:clrMapOvr>
</p:sld>
</file>

<file path=ppt/theme/theme1.xml><?xml version="1.0" encoding="utf-8"?>
<a:theme xmlns:a="http://schemas.openxmlformats.org/drawingml/2006/main" name="ESAUNGGUL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ESAUNGGULPPT</Template>
  <TotalTime>39</TotalTime>
  <Words>1742</Words>
  <Application>Microsoft Office PowerPoint</Application>
  <PresentationFormat>On-screen Show (4:3)</PresentationFormat>
  <Paragraphs>129</Paragraphs>
  <Slides>55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ESAUNGGULPPT</vt:lpstr>
      <vt:lpstr>Budaya </vt:lpstr>
      <vt:lpstr>DEFINISI BUDAYA</vt:lpstr>
      <vt:lpstr>PowerPoint Presentation</vt:lpstr>
      <vt:lpstr>PowerPoint Presentation</vt:lpstr>
      <vt:lpstr>PowerPoint Presentation</vt:lpstr>
      <vt:lpstr>KRITERIA NILAI</vt:lpstr>
      <vt:lpstr>PowerPoint Presentation</vt:lpstr>
      <vt:lpstr>PowerPoint Presentation</vt:lpstr>
      <vt:lpstr>PowerPoint Presentation</vt:lpstr>
      <vt:lpstr>PowerPoint Presentation</vt:lpstr>
      <vt:lpstr>BUDAYA BERSIFAT TIDAK TERLIHAT</vt:lpstr>
      <vt:lpstr>PowerPoint Presentation</vt:lpstr>
      <vt:lpstr>PowerPoint Presentation</vt:lpstr>
      <vt:lpstr>PowerPoint Presentation</vt:lpstr>
      <vt:lpstr>KESIMPULAN</vt:lpstr>
      <vt:lpstr>BUDAYA MEMENUHI KEBUTUHAN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BUDAYA DIPELAJARI</vt:lpstr>
      <vt:lpstr>PowerPoint Presentation</vt:lpstr>
      <vt:lpstr>BAGAIMANA BUDAYA DIPELAJARI</vt:lpstr>
      <vt:lpstr>PowerPoint Presentation</vt:lpstr>
      <vt:lpstr>PowerPoint Presentation</vt:lpstr>
      <vt:lpstr>ENKULTURASI DAN AKULTURASI</vt:lpstr>
      <vt:lpstr>PowerPoint Presentation</vt:lpstr>
      <vt:lpstr>BAHASA DAN SIMBOL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RITUAL</vt:lpstr>
      <vt:lpstr>PowerPoint Presentation</vt:lpstr>
      <vt:lpstr>PowerPoint Presentation</vt:lpstr>
      <vt:lpstr>PowerPoint Presentation</vt:lpstr>
      <vt:lpstr>PowerPoint Presentation</vt:lpstr>
      <vt:lpstr>BUDAYA ITU DIMILIKI BERSAMA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BUDAYA ITU DINAMIS</vt:lpstr>
      <vt:lpstr>PowerPoint Presentation</vt:lpstr>
      <vt:lpstr>PowerPoint Presentation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adhi</dc:creator>
  <cp:lastModifiedBy>BPISTI2008</cp:lastModifiedBy>
  <cp:revision>20</cp:revision>
  <dcterms:created xsi:type="dcterms:W3CDTF">2014-01-01T06:24:30Z</dcterms:created>
  <dcterms:modified xsi:type="dcterms:W3CDTF">2018-06-28T10:48:33Z</dcterms:modified>
</cp:coreProperties>
</file>