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9" r:id="rId9"/>
    <p:sldId id="263" r:id="rId10"/>
    <p:sldId id="264" r:id="rId11"/>
    <p:sldId id="265" r:id="rId12"/>
    <p:sldId id="300" r:id="rId13"/>
    <p:sldId id="266" r:id="rId14"/>
    <p:sldId id="301" r:id="rId15"/>
    <p:sldId id="267" r:id="rId16"/>
    <p:sldId id="268" r:id="rId17"/>
    <p:sldId id="302" r:id="rId18"/>
    <p:sldId id="269" r:id="rId19"/>
    <p:sldId id="270" r:id="rId20"/>
    <p:sldId id="303" r:id="rId21"/>
    <p:sldId id="271" r:id="rId22"/>
    <p:sldId id="272" r:id="rId23"/>
    <p:sldId id="304" r:id="rId24"/>
    <p:sldId id="273" r:id="rId25"/>
    <p:sldId id="305" r:id="rId26"/>
    <p:sldId id="274" r:id="rId27"/>
    <p:sldId id="275" r:id="rId28"/>
    <p:sldId id="276" r:id="rId29"/>
    <p:sldId id="277" r:id="rId30"/>
    <p:sldId id="306" r:id="rId31"/>
    <p:sldId id="278" r:id="rId32"/>
    <p:sldId id="279" r:id="rId33"/>
    <p:sldId id="307" r:id="rId34"/>
    <p:sldId id="280" r:id="rId35"/>
    <p:sldId id="308" r:id="rId36"/>
    <p:sldId id="281" r:id="rId37"/>
    <p:sldId id="282" r:id="rId38"/>
    <p:sldId id="283" r:id="rId39"/>
    <p:sldId id="309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310" r:id="rId49"/>
    <p:sldId id="292" r:id="rId50"/>
    <p:sldId id="293" r:id="rId51"/>
    <p:sldId id="294" r:id="rId52"/>
    <p:sldId id="295" r:id="rId53"/>
    <p:sldId id="296" r:id="rId54"/>
    <p:sldId id="297" r:id="rId55"/>
    <p:sldId id="29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3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4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2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9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2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37E309-7D3A-4FAE-940D-0348C5026C4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5520A42-87A7-43B7-89D4-1E9B1A53E0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1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kopi,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saos</a:t>
            </a:r>
            <a:r>
              <a:rPr lang="en-US" dirty="0" smtClean="0"/>
              <a:t> </a:t>
            </a:r>
            <a:r>
              <a:rPr lang="en-US" dirty="0" err="1" smtClean="0"/>
              <a:t>tomat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hamburger. </a:t>
            </a:r>
          </a:p>
          <a:p>
            <a:r>
              <a:rPr lang="en-US" dirty="0" err="1" smtClean="0"/>
              <a:t>Kesimpulannya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 smtClean="0"/>
              <a:t>TERLIHAT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20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orang </a:t>
            </a:r>
            <a:r>
              <a:rPr lang="en-US" dirty="0" err="1"/>
              <a:t>ditanya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, ”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.” </a:t>
            </a:r>
            <a:endParaRPr lang="en-US" dirty="0" smtClean="0"/>
          </a:p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/>
              <a:t>superfisial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betapa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943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berhadapan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lain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</a:p>
          <a:p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menggosok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sehari</a:t>
            </a:r>
            <a:r>
              <a:rPr lang="en-US" dirty="0"/>
              <a:t>, di </a:t>
            </a:r>
            <a:r>
              <a:rPr lang="en-US" dirty="0" err="1"/>
              <a:t>sisi</a:t>
            </a:r>
            <a:r>
              <a:rPr lang="en-US" dirty="0"/>
              <a:t> lain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menggosok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9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66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MEMENUHI</a:t>
            </a:r>
            <a:r>
              <a:rPr lang="en-US" b="1" dirty="0"/>
              <a:t> </a:t>
            </a:r>
            <a:r>
              <a:rPr lang="en-US" b="1" dirty="0" err="1" smtClean="0"/>
              <a:t>KEBUTUHAN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orang di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,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”</a:t>
            </a:r>
            <a:r>
              <a:rPr lang="en-US" dirty="0" err="1" smtClean="0"/>
              <a:t>coba-salah</a:t>
            </a:r>
            <a:r>
              <a:rPr lang="en-US" dirty="0" smtClean="0"/>
              <a:t>”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174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”</a:t>
            </a:r>
            <a:r>
              <a:rPr lang="en-US" dirty="0" err="1"/>
              <a:t>makan</a:t>
            </a:r>
            <a:r>
              <a:rPr lang="en-US" dirty="0"/>
              <a:t>”,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(</a:t>
            </a:r>
            <a:r>
              <a:rPr lang="en-US" dirty="0" err="1"/>
              <a:t>retoran</a:t>
            </a:r>
            <a:r>
              <a:rPr lang="en-US" dirty="0"/>
              <a:t>)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pantas</a:t>
            </a:r>
            <a:r>
              <a:rPr lang="en-US" dirty="0"/>
              <a:t> </a:t>
            </a:r>
            <a:r>
              <a:rPr lang="en-US" dirty="0" err="1"/>
              <a:t>dimakan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sarapan</a:t>
            </a:r>
            <a:r>
              <a:rPr lang="en-US" dirty="0"/>
              <a:t> (roti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bubur</a:t>
            </a:r>
            <a:r>
              <a:rPr lang="en-US" dirty="0"/>
              <a:t> </a:t>
            </a:r>
            <a:r>
              <a:rPr lang="en-US" dirty="0" err="1"/>
              <a:t>ayam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lain-lain.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37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diasosiasikan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kemewahan</a:t>
            </a:r>
            <a:r>
              <a:rPr lang="en-US" dirty="0" smtClean="0"/>
              <a:t>. </a:t>
            </a:r>
          </a:p>
          <a:p>
            <a:r>
              <a:rPr lang="fi-FI" dirty="0" smtClean="0"/>
              <a:t>Contohnya keharusan rumah tangga Indonesia untuk memiliki satelit parabola, dan lain-lain.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43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Selain itu, budaya memberikan pengetahuan yang mendalam apakah yang cocok untuk dipakai berdasarkan situasi. </a:t>
            </a:r>
          </a:p>
          <a:p>
            <a:r>
              <a:rPr lang="fi-FI" dirty="0" smtClean="0"/>
              <a:t>Contohnya, pakaian santai untuk di rumah, pakaian formal untuk bekerja, batik untuk undangan pernikahan dan lain sebagainya. </a:t>
            </a:r>
          </a:p>
        </p:txBody>
      </p:sp>
    </p:spTree>
    <p:extLst>
      <p:ext uri="{BB962C8B-B14F-4D97-AF65-F5344CB8AC3E}">
        <p14:creationId xmlns:p14="http://schemas.microsoft.com/office/powerpoint/2010/main" val="230424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DEFINISI </a:t>
            </a:r>
            <a:r>
              <a:rPr lang="it-IT" b="1" dirty="0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sum total of learned belief, values, and customs that serve to direct the consumer behavior of members of a particular society. </a:t>
            </a:r>
          </a:p>
        </p:txBody>
      </p:sp>
    </p:spTree>
    <p:extLst>
      <p:ext uri="{BB962C8B-B14F-4D97-AF65-F5344CB8AC3E}">
        <p14:creationId xmlns:p14="http://schemas.microsoft.com/office/powerpoint/2010/main" val="4028010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Terjadi perubahan dress code saat ini di mana yang semula formal menjadi casual. </a:t>
            </a:r>
            <a:endParaRPr lang="it-IT" dirty="0" smtClean="0"/>
          </a:p>
          <a:p>
            <a:r>
              <a:rPr lang="it-IT" dirty="0" smtClean="0"/>
              <a:t>Misalnya</a:t>
            </a:r>
            <a:r>
              <a:rPr lang="it-IT" dirty="0"/>
              <a:t>, sudah biasa mengenakan jeans untuk pergi bekerja.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12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Untuk minuman, kopi dan teh merupakan minuman utama masyarakat Indonesia ketika sarapan. </a:t>
            </a:r>
          </a:p>
          <a:p>
            <a:r>
              <a:rPr lang="fi-FI" dirty="0" smtClean="0"/>
              <a:t>adanya Aqua, masyarakat Indonesia juga sudah terbiasa dengan air minum dalam kemasan. </a:t>
            </a:r>
          </a:p>
          <a:p>
            <a:r>
              <a:rPr lang="fi-FI" dirty="0" smtClean="0"/>
              <a:t>Padahal, ide Aqua sempat dicemooh melalui apakah orang mau membayar air putih?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84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Kebiasaan, kepercayaan dan nilai budaya akan terus diikuti selama mereka masih memberikan kepuasan. </a:t>
            </a:r>
          </a:p>
          <a:p>
            <a:r>
              <a:rPr lang="fi-FI" dirty="0" smtClean="0"/>
              <a:t>Ketika standar spesifik tidak lagi memuaskan masyarakat maka akan terjadi modifikasi atau penggantian sehingga hasil standar akan memenuhi kebutuhan dan keinginan.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73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Dahulu, ATM merupakan teknologi yang hanya dimiliki oleh beberapa bank tertentu. </a:t>
            </a:r>
            <a:endParaRPr lang="fi-FI" dirty="0" smtClean="0"/>
          </a:p>
          <a:p>
            <a:r>
              <a:rPr lang="fi-FI" dirty="0" smtClean="0"/>
              <a:t>Saat </a:t>
            </a:r>
            <a:r>
              <a:rPr lang="fi-FI" dirty="0"/>
              <a:t>ini, dengan adanya budaya perbankan dipadukan teknologi informasi, ATM menjadi sesuatu yang mudah dijumpai di mana-mana dengan berbagai bank.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41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BUDAYA </a:t>
            </a:r>
            <a:r>
              <a:rPr lang="fi-FI" b="1" dirty="0" smtClean="0"/>
              <a:t>DIPELAJARI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Tidak seperti karakteristik biologis seperti jenis kelamin, rambut, warna kulit atau kecerdasan, budaya merupakan sesuatu yang dipelajari. </a:t>
            </a:r>
          </a:p>
          <a:p>
            <a:r>
              <a:rPr lang="fi-FI" dirty="0" smtClean="0"/>
              <a:t>Pada usia muda, kita mendapatkan nilai, kepercayaan dan kebiasaan dari lingkungan kita.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56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Untuk anak, pembelajaran budaya didorong oleh proses bermain. Ketika anak bermain, mereka berakting dan melakukan budaya. </a:t>
            </a:r>
            <a:endParaRPr lang="fi-FI" dirty="0" smtClean="0"/>
          </a:p>
          <a:p>
            <a:r>
              <a:rPr lang="fi-FI" dirty="0" smtClean="0"/>
              <a:t>Pembelajaran </a:t>
            </a:r>
            <a:r>
              <a:rPr lang="fi-FI" dirty="0"/>
              <a:t>budaya ini mempersiapkan mereka pada kehidupan nyata.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9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BAGAIMANA BUDAYA </a:t>
            </a:r>
            <a:r>
              <a:rPr lang="fi-FI" b="1" dirty="0" smtClean="0"/>
              <a:t>DIPELAJARI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i="1" dirty="0" smtClean="0"/>
              <a:t>how </a:t>
            </a:r>
            <a:r>
              <a:rPr lang="fi-FI" i="1" dirty="0"/>
              <a:t>to behave</a:t>
            </a:r>
            <a:endParaRPr lang="en-US" dirty="0"/>
          </a:p>
          <a:p>
            <a:pPr lvl="0"/>
            <a:r>
              <a:rPr lang="en-US" i="1" dirty="0"/>
              <a:t>informal learning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meniru</a:t>
            </a:r>
            <a:r>
              <a:rPr lang="en-US" dirty="0"/>
              <a:t> orang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, </a:t>
            </a:r>
            <a:r>
              <a:rPr lang="en-US" dirty="0" err="1"/>
              <a:t>karakter</a:t>
            </a:r>
            <a:r>
              <a:rPr lang="en-US" dirty="0"/>
              <a:t> di </a:t>
            </a:r>
            <a:r>
              <a:rPr lang="en-US" dirty="0" err="1"/>
              <a:t>televisi</a:t>
            </a:r>
            <a:endParaRPr lang="en-US" dirty="0"/>
          </a:p>
          <a:p>
            <a:pPr lvl="0"/>
            <a:r>
              <a:rPr lang="en-US" i="1" dirty="0"/>
              <a:t>technical learning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guru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567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informal culture learning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model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ditiru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,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34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Repetisi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  <a:p>
            <a:r>
              <a:rPr lang="en-US" dirty="0" err="1" smtClean="0"/>
              <a:t>Singkatnya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masa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kosumen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31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ENKULTURASI</a:t>
            </a:r>
            <a:r>
              <a:rPr lang="en-US" b="1" dirty="0"/>
              <a:t> DAN </a:t>
            </a:r>
            <a:r>
              <a:rPr lang="en-US" b="1" dirty="0" err="1" smtClean="0"/>
              <a:t>AKULTURASI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enkulturasi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akulturasi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Akulturasi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899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Kumpulan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24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82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BAHASA DAN </a:t>
            </a:r>
            <a:r>
              <a:rPr lang="en-US" b="1" dirty="0" err="1" smtClean="0"/>
              <a:t>SIMBOL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shared meaning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0669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non verbal </a:t>
            </a:r>
            <a:r>
              <a:rPr lang="en-US" dirty="0" err="1" smtClean="0"/>
              <a:t>atau</a:t>
            </a:r>
            <a:r>
              <a:rPr lang="en-US" dirty="0" smtClean="0"/>
              <a:t> verbal. </a:t>
            </a:r>
          </a:p>
        </p:txBody>
      </p:sp>
    </p:spTree>
    <p:extLst>
      <p:ext uri="{BB962C8B-B14F-4D97-AF65-F5344CB8AC3E}">
        <p14:creationId xmlns:p14="http://schemas.microsoft.com/office/powerpoint/2010/main" val="3406590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Simbol</a:t>
            </a:r>
            <a:r>
              <a:rPr lang="en-US" dirty="0"/>
              <a:t> verbal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. </a:t>
            </a:r>
          </a:p>
          <a:p>
            <a:r>
              <a:rPr lang="en-US" dirty="0" err="1"/>
              <a:t>Komunikasi</a:t>
            </a:r>
            <a:r>
              <a:rPr lang="en-US" dirty="0"/>
              <a:t> non verbal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, </a:t>
            </a:r>
            <a:r>
              <a:rPr lang="en-US" dirty="0" err="1"/>
              <a:t>kemasan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61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60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kata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. </a:t>
            </a:r>
          </a:p>
          <a:p>
            <a:r>
              <a:rPr lang="en-US" dirty="0"/>
              <a:t>Kata </a:t>
            </a:r>
            <a:r>
              <a:rPr lang="en-US" dirty="0" err="1"/>
              <a:t>badai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orang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visualisasi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pelembab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padang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padang</a:t>
            </a:r>
            <a:r>
              <a:rPr lang="en-US" dirty="0"/>
              <a:t> </a:t>
            </a:r>
            <a:r>
              <a:rPr lang="en-US" dirty="0" err="1"/>
              <a:t>rumput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pelembab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melembabkan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padang</a:t>
            </a:r>
            <a:r>
              <a:rPr lang="en-US" dirty="0"/>
              <a:t> </a:t>
            </a:r>
            <a:r>
              <a:rPr lang="en-US" dirty="0" err="1"/>
              <a:t>rumput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9616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benefit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69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kontradiktif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agar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ukir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sepuh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1365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ditafsirkan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ditafsirkan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kolot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. 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slang (</a:t>
            </a:r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)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0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“</a:t>
            </a:r>
            <a:r>
              <a:rPr lang="en-US" dirty="0" err="1" smtClean="0"/>
              <a:t>sesuatu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44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menyimbolkan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kemeja</a:t>
            </a:r>
            <a:r>
              <a:rPr lang="en-US" dirty="0" smtClean="0"/>
              <a:t> </a:t>
            </a:r>
            <a:r>
              <a:rPr lang="en-US" dirty="0" err="1" smtClean="0"/>
              <a:t>bermerk</a:t>
            </a:r>
            <a:r>
              <a:rPr lang="en-US" dirty="0" smtClean="0"/>
              <a:t> di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perbelanjaan</a:t>
            </a:r>
            <a:r>
              <a:rPr lang="en-US" dirty="0" smtClean="0"/>
              <a:t> </a:t>
            </a:r>
            <a:r>
              <a:rPr lang="en-US" dirty="0" err="1" smtClean="0"/>
              <a:t>ternama</a:t>
            </a:r>
            <a:r>
              <a:rPr lang="en-US" dirty="0" smtClean="0"/>
              <a:t> di Jakarta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kemeja</a:t>
            </a:r>
            <a:r>
              <a:rPr lang="en-US" dirty="0" smtClean="0"/>
              <a:t> di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grosir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7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Ritual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kali.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10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pelaksanaannnya</a:t>
            </a:r>
            <a:r>
              <a:rPr lang="en-US" dirty="0" smtClean="0"/>
              <a:t>, ritual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wisuda</a:t>
            </a:r>
            <a:r>
              <a:rPr lang="en-US" dirty="0" smtClean="0"/>
              <a:t>, </a:t>
            </a:r>
            <a:r>
              <a:rPr lang="en-US" dirty="0" err="1" smtClean="0"/>
              <a:t>pernikahan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  <a:p>
            <a:r>
              <a:rPr lang="en-US" dirty="0" smtClean="0"/>
              <a:t>Ritual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rumit</a:t>
            </a:r>
            <a:r>
              <a:rPr lang="en-US" dirty="0" smtClean="0"/>
              <a:t>, </a:t>
            </a:r>
            <a:r>
              <a:rPr lang="en-US" dirty="0" err="1" smtClean="0"/>
              <a:t>religius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berdandan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458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ritual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KUHP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Ritual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kali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pita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meresmikan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756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Ritual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ritual yang </a:t>
            </a:r>
            <a:r>
              <a:rPr lang="en-US" dirty="0" err="1"/>
              <a:t>diasosiasikan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ritual. </a:t>
            </a:r>
            <a:endParaRPr lang="en-US" dirty="0" smtClean="0"/>
          </a:p>
          <a:p>
            <a:r>
              <a:rPr lang="en-US" dirty="0" err="1" smtClean="0"/>
              <a:t>Contohnya</a:t>
            </a:r>
            <a:r>
              <a:rPr lang="en-US" dirty="0"/>
              <a:t>, </a:t>
            </a:r>
            <a:r>
              <a:rPr lang="en-US" dirty="0" err="1"/>
              <a:t>ornamen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perayaan</a:t>
            </a:r>
            <a:r>
              <a:rPr lang="en-US" dirty="0"/>
              <a:t> </a:t>
            </a:r>
            <a:r>
              <a:rPr lang="en-US" dirty="0" err="1"/>
              <a:t>Idul</a:t>
            </a:r>
            <a:r>
              <a:rPr lang="en-US" dirty="0"/>
              <a:t> </a:t>
            </a:r>
            <a:r>
              <a:rPr lang="en-US" dirty="0" err="1"/>
              <a:t>Fitri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ritual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etnik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bersantai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 </a:t>
            </a:r>
          </a:p>
        </p:txBody>
      </p:sp>
    </p:spTree>
    <p:extLst>
      <p:ext uri="{BB962C8B-B14F-4D97-AF65-F5344CB8AC3E}">
        <p14:creationId xmlns:p14="http://schemas.microsoft.com/office/powerpoint/2010/main" val="2243004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dipersepsikan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perhiasan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511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DIMILIKI</a:t>
            </a:r>
            <a:r>
              <a:rPr lang="en-US" b="1" dirty="0"/>
              <a:t> </a:t>
            </a:r>
            <a:r>
              <a:rPr lang="en-US" b="1" dirty="0" err="1" smtClean="0"/>
              <a:t>BERSAMA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Bahasa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terbaginya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4463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berbaginya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Salah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enkulturasi</a:t>
            </a:r>
            <a:r>
              <a:rPr lang="en-US" dirty="0" smtClean="0"/>
              <a:t>, </a:t>
            </a:r>
            <a:r>
              <a:rPr lang="en-US" dirty="0" err="1" smtClean="0"/>
              <a:t>penerusaan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86961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pencicipan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berespon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87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patriotisme</a:t>
            </a:r>
            <a:r>
              <a:rPr lang="en-US" dirty="0" smtClean="0"/>
              <a:t>, </a:t>
            </a:r>
            <a:r>
              <a:rPr lang="en-US" dirty="0" err="1" smtClean="0"/>
              <a:t>kewarganegaraan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430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verbal </a:t>
            </a:r>
            <a:r>
              <a:rPr lang="en-US" dirty="0" err="1" smtClean="0"/>
              <a:t>dan</a:t>
            </a:r>
            <a:r>
              <a:rPr lang="en-US" dirty="0" smtClean="0"/>
              <a:t> mental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… 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mencerimkan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toko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brand,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925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panduan</a:t>
            </a:r>
            <a:r>
              <a:rPr lang="en-US" dirty="0" smtClean="0"/>
              <a:t>, moral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beribadah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9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belief </a:t>
            </a:r>
            <a:r>
              <a:rPr lang="en-US" dirty="0" err="1" smtClean="0"/>
              <a:t>dan</a:t>
            </a:r>
            <a:r>
              <a:rPr lang="en-US" dirty="0" smtClean="0"/>
              <a:t> value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berpakaian</a:t>
            </a:r>
            <a:r>
              <a:rPr lang="en-US" dirty="0" smtClean="0"/>
              <a:t>,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media. </a:t>
            </a:r>
          </a:p>
        </p:txBody>
      </p:sp>
    </p:spTree>
    <p:extLst>
      <p:ext uri="{BB962C8B-B14F-4D97-AF65-F5344CB8AC3E}">
        <p14:creationId xmlns:p14="http://schemas.microsoft.com/office/powerpoint/2010/main" val="13400373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 smtClean="0"/>
              <a:t>DINAMIS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pemuas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berevolusi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46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,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)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244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berbelanja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media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40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 smtClean="0"/>
          </a:p>
          <a:p>
            <a:pPr lvl="0"/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lvl="0"/>
            <a:r>
              <a:rPr lang="fi-FI" dirty="0" smtClean="0"/>
              <a:t>tahan lama atau sulit untuk diubah</a:t>
            </a:r>
            <a:endParaRPr lang="en-US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endParaRPr lang="en-US" dirty="0" smtClean="0"/>
          </a:p>
          <a:p>
            <a:pPr lvl="0"/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4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mental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berespon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Volvo versus Jaguar),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brand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Jerman</a:t>
            </a:r>
            <a:r>
              <a:rPr lang="en-US" dirty="0"/>
              <a:t> versus </a:t>
            </a:r>
            <a:r>
              <a:rPr lang="en-US" dirty="0" err="1"/>
              <a:t>Jepang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2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model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88767"/>
      </p:ext>
    </p:extLst>
  </p:cSld>
  <p:clrMapOvr>
    <a:masterClrMapping/>
  </p:clrMapOvr>
</p:sld>
</file>

<file path=ppt/theme/theme1.xml><?xml version="1.0" encoding="utf-8"?>
<a:theme xmlns:a="http://schemas.openxmlformats.org/drawingml/2006/main" name="ESAUNGGUL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ESAUNGGULPPT</Template>
  <TotalTime>39</TotalTime>
  <Words>1742</Words>
  <Application>Microsoft Office PowerPoint</Application>
  <PresentationFormat>On-screen Show (4:3)</PresentationFormat>
  <Paragraphs>129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ESAUNGGULPPT</vt:lpstr>
      <vt:lpstr>Budaya </vt:lpstr>
      <vt:lpstr>DEFINISI BUDAYA</vt:lpstr>
      <vt:lpstr>PowerPoint Presentation</vt:lpstr>
      <vt:lpstr>PowerPoint Presentation</vt:lpstr>
      <vt:lpstr>PowerPoint Presentation</vt:lpstr>
      <vt:lpstr>KRITERIA NILAI</vt:lpstr>
      <vt:lpstr>PowerPoint Presentation</vt:lpstr>
      <vt:lpstr>PowerPoint Presentation</vt:lpstr>
      <vt:lpstr>PowerPoint Presentation</vt:lpstr>
      <vt:lpstr>PowerPoint Presentation</vt:lpstr>
      <vt:lpstr>BUDAYA BERSIFAT TIDAK TERLIHAT</vt:lpstr>
      <vt:lpstr>PowerPoint Presentation</vt:lpstr>
      <vt:lpstr>PowerPoint Presentation</vt:lpstr>
      <vt:lpstr>PowerPoint Presentation</vt:lpstr>
      <vt:lpstr>KESIMPULAN</vt:lpstr>
      <vt:lpstr>BUDAYA MEMENUHI KEBUTUHAN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BUDAYA DIPELAJARI</vt:lpstr>
      <vt:lpstr>PowerPoint Presentation</vt:lpstr>
      <vt:lpstr>BAGAIMANA BUDAYA DIPELAJARI</vt:lpstr>
      <vt:lpstr>PowerPoint Presentation</vt:lpstr>
      <vt:lpstr>PowerPoint Presentation</vt:lpstr>
      <vt:lpstr>ENKULTURASI DAN AKULTURASI</vt:lpstr>
      <vt:lpstr>PowerPoint Presentation</vt:lpstr>
      <vt:lpstr>BAHASA DAN SIMBOL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RITUAL</vt:lpstr>
      <vt:lpstr>PowerPoint Presentation</vt:lpstr>
      <vt:lpstr>PowerPoint Presentation</vt:lpstr>
      <vt:lpstr>PowerPoint Presentation</vt:lpstr>
      <vt:lpstr>PowerPoint Presentation</vt:lpstr>
      <vt:lpstr>BUDAYA ITU DIMILIKI BERSAMA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BUDAYA ITU DINAMIS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adhi</dc:creator>
  <cp:lastModifiedBy>BPISTI2008</cp:lastModifiedBy>
  <cp:revision>20</cp:revision>
  <dcterms:created xsi:type="dcterms:W3CDTF">2014-01-01T06:24:30Z</dcterms:created>
  <dcterms:modified xsi:type="dcterms:W3CDTF">2018-06-28T10:48:33Z</dcterms:modified>
</cp:coreProperties>
</file>