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0" r:id="rId4"/>
    <p:sldId id="261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A3FF"/>
    <a:srgbClr val="FFDA7D"/>
    <a:srgbClr val="1D3A00"/>
    <a:srgbClr val="FF856D"/>
    <a:srgbClr val="FF2549"/>
    <a:srgbClr val="003635"/>
    <a:srgbClr val="005856"/>
    <a:srgbClr val="9EFF29"/>
    <a:srgbClr val="007033"/>
    <a:srgbClr val="5EE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152" y="-2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7420" y="1231490"/>
            <a:ext cx="7912510" cy="2131142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BDA3FF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671" y="3524861"/>
            <a:ext cx="7942007" cy="766920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339" y="268581"/>
            <a:ext cx="8246070" cy="763526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BDA3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253614"/>
            <a:ext cx="8246070" cy="3608708"/>
          </a:xfrm>
        </p:spPr>
        <p:txBody>
          <a:bodyPr/>
          <a:lstStyle>
            <a:lvl1pPr algn="l">
              <a:defRPr sz="2800">
                <a:solidFill>
                  <a:srgbClr val="002060"/>
                </a:solidFill>
              </a:defRPr>
            </a:lvl1pPr>
            <a:lvl2pPr algn="l">
              <a:defRPr>
                <a:solidFill>
                  <a:srgbClr val="002060"/>
                </a:solidFill>
              </a:defRPr>
            </a:lvl2pPr>
            <a:lvl3pPr algn="l">
              <a:defRPr>
                <a:solidFill>
                  <a:srgbClr val="002060"/>
                </a:solidFill>
              </a:defRPr>
            </a:lvl3pPr>
            <a:lvl4pPr algn="l">
              <a:defRPr>
                <a:solidFill>
                  <a:srgbClr val="002060"/>
                </a:solidFill>
              </a:defRPr>
            </a:lvl4pPr>
            <a:lvl5pPr algn="l"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5673" y="391788"/>
            <a:ext cx="6859505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BDA3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5673" y="1155313"/>
            <a:ext cx="6859505" cy="3511061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317" y="264273"/>
            <a:ext cx="8093365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BDA3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515411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1987808"/>
            <a:ext cx="4040188" cy="2276294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15411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987808"/>
            <a:ext cx="4041775" cy="2276294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0374" y="1563329"/>
            <a:ext cx="7418439" cy="1555955"/>
          </a:xfrm>
        </p:spPr>
        <p:txBody>
          <a:bodyPr>
            <a:normAutofit/>
          </a:bodyPr>
          <a:lstStyle/>
          <a:p>
            <a:r>
              <a:rPr lang="en-US" dirty="0" err="1" smtClean="0"/>
              <a:t>Curicculum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Vitae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5156" y="3392130"/>
            <a:ext cx="6308406" cy="549378"/>
          </a:xfrm>
        </p:spPr>
        <p:txBody>
          <a:bodyPr/>
          <a:lstStyle/>
          <a:p>
            <a:r>
              <a:rPr lang="en-US" dirty="0" smtClean="0"/>
              <a:t>HERMANTO, SE, M.AK, CEH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PROFIL DIRI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413165" y="1365661"/>
            <a:ext cx="6852062" cy="140128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i="1" dirty="0" smtClean="0">
                <a:latin typeface="AngsanaUPC" pitchFamily="18" charset="-34"/>
                <a:cs typeface="AngsanaUPC" pitchFamily="18" charset="-34"/>
              </a:rPr>
              <a:t>Hand phone/ </a:t>
            </a:r>
            <a:r>
              <a:rPr lang="en-US" sz="2400" i="1" dirty="0" err="1" smtClean="0">
                <a:latin typeface="AngsanaUPC" pitchFamily="18" charset="-34"/>
                <a:cs typeface="AngsanaUPC" pitchFamily="18" charset="-34"/>
              </a:rPr>
              <a:t>Whatsapp</a:t>
            </a:r>
            <a:r>
              <a:rPr lang="en-US" sz="2400" i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 smtClean="0"/>
              <a:t>:</a:t>
            </a:r>
          </a:p>
          <a:p>
            <a:r>
              <a:rPr lang="en-US" dirty="0" smtClean="0"/>
              <a:t>0811-901111-6</a:t>
            </a:r>
          </a:p>
          <a:p>
            <a:r>
              <a:rPr lang="en-US" sz="2400" i="1" dirty="0" smtClean="0">
                <a:latin typeface="AngsanaUPC" pitchFamily="18" charset="-34"/>
                <a:cs typeface="AngsanaUPC" pitchFamily="18" charset="-34"/>
              </a:rPr>
              <a:t>IG</a:t>
            </a:r>
            <a:r>
              <a:rPr lang="en-US" sz="28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400" dirty="0" smtClean="0">
                <a:latin typeface="AngsanaUPC" pitchFamily="18" charset="-34"/>
                <a:cs typeface="AngsanaUPC" pitchFamily="18" charset="-34"/>
              </a:rPr>
              <a:t>:</a:t>
            </a:r>
          </a:p>
          <a:p>
            <a:r>
              <a:rPr lang="en-US" dirty="0" smtClean="0"/>
              <a:t>Hermanto.liu89</a:t>
            </a:r>
          </a:p>
        </p:txBody>
      </p:sp>
      <p:sp>
        <p:nvSpPr>
          <p:cNvPr id="9" name="Rectangle 8"/>
          <p:cNvSpPr/>
          <p:nvPr/>
        </p:nvSpPr>
        <p:spPr>
          <a:xfrm>
            <a:off x="231571" y="1365662"/>
            <a:ext cx="896585" cy="14012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31570" y="2966838"/>
            <a:ext cx="896585" cy="8787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1413165" y="2964281"/>
            <a:ext cx="6852062" cy="17383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Pendidikan</a:t>
            </a:r>
            <a:r>
              <a:rPr lang="en-US" dirty="0" smtClean="0"/>
              <a:t>:</a:t>
            </a:r>
          </a:p>
          <a:p>
            <a:r>
              <a:rPr lang="en-US" dirty="0" smtClean="0"/>
              <a:t>1. S1 Program </a:t>
            </a:r>
            <a:r>
              <a:rPr lang="en-US" dirty="0" err="1" smtClean="0"/>
              <a:t>Paralel</a:t>
            </a:r>
            <a:r>
              <a:rPr lang="en-US" dirty="0" smtClean="0"/>
              <a:t> (2010-2014)</a:t>
            </a:r>
            <a:endParaRPr lang="en-US" dirty="0"/>
          </a:p>
          <a:p>
            <a:r>
              <a:rPr lang="en-US" dirty="0" smtClean="0"/>
              <a:t>    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Esa</a:t>
            </a:r>
            <a:r>
              <a:rPr lang="en-US" dirty="0" smtClean="0"/>
              <a:t> </a:t>
            </a:r>
            <a:r>
              <a:rPr lang="en-US" dirty="0" err="1" smtClean="0"/>
              <a:t>Unggul</a:t>
            </a:r>
            <a:r>
              <a:rPr lang="en-US" dirty="0" smtClean="0"/>
              <a:t> Program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Akuntansi</a:t>
            </a:r>
            <a:endParaRPr lang="en-US" dirty="0" smtClean="0"/>
          </a:p>
          <a:p>
            <a:r>
              <a:rPr lang="en-US" dirty="0" smtClean="0"/>
              <a:t>2. S2 Magister </a:t>
            </a:r>
            <a:r>
              <a:rPr lang="en-US" dirty="0" err="1" smtClean="0"/>
              <a:t>Akuntansi</a:t>
            </a:r>
            <a:r>
              <a:rPr lang="en-US" dirty="0" smtClean="0"/>
              <a:t> (2014-2016)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Esa</a:t>
            </a:r>
            <a:r>
              <a:rPr lang="en-US" dirty="0" smtClean="0"/>
              <a:t> </a:t>
            </a:r>
            <a:r>
              <a:rPr lang="en-US" dirty="0" err="1" smtClean="0"/>
              <a:t>Unggul</a:t>
            </a:r>
            <a:r>
              <a:rPr lang="en-US" dirty="0" smtClean="0"/>
              <a:t> Program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Akuntansi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714" y="2092654"/>
            <a:ext cx="674296" cy="67429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48" y="1464375"/>
            <a:ext cx="587827" cy="58782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72" y="2997781"/>
            <a:ext cx="795781" cy="795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413164" y="1244917"/>
            <a:ext cx="7243947" cy="343396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/>
              <a:t> </a:t>
            </a:r>
            <a:r>
              <a:rPr lang="en-US" dirty="0" smtClean="0"/>
              <a:t>: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PT </a:t>
            </a:r>
            <a:r>
              <a:rPr lang="en-US" dirty="0" err="1" smtClean="0"/>
              <a:t>Musik</a:t>
            </a:r>
            <a:r>
              <a:rPr lang="en-US" dirty="0" smtClean="0"/>
              <a:t> Room Indonesia (2010-2011)</a:t>
            </a:r>
          </a:p>
          <a:p>
            <a:pPr marL="628650" indent="-285750">
              <a:buFont typeface="Wingdings" pitchFamily="2" charset="2"/>
              <a:buChar char="ü"/>
            </a:pPr>
            <a:r>
              <a:rPr lang="en-US" i="1" dirty="0" smtClean="0"/>
              <a:t>Staff Finance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PT Bank Central Asia, </a:t>
            </a:r>
            <a:r>
              <a:rPr lang="en-US" dirty="0" err="1" smtClean="0"/>
              <a:t>Tbk</a:t>
            </a:r>
            <a:r>
              <a:rPr lang="en-US" dirty="0" smtClean="0"/>
              <a:t> (2011-2014)</a:t>
            </a:r>
          </a:p>
          <a:p>
            <a:pPr marL="628650" indent="-285750">
              <a:buFont typeface="Wingdings" pitchFamily="2" charset="2"/>
              <a:buChar char="ü"/>
            </a:pPr>
            <a:r>
              <a:rPr lang="en-US" dirty="0" smtClean="0"/>
              <a:t>Teller (</a:t>
            </a:r>
            <a:r>
              <a:rPr lang="en-US" dirty="0" err="1" smtClean="0"/>
              <a:t>Bakti</a:t>
            </a:r>
            <a:r>
              <a:rPr lang="en-US" dirty="0" smtClean="0"/>
              <a:t> BCA)</a:t>
            </a:r>
            <a:endParaRPr lang="en-US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PT Bank </a:t>
            </a:r>
            <a:r>
              <a:rPr lang="en-US" dirty="0" err="1" smtClean="0"/>
              <a:t>Mayapada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(2014-2015)</a:t>
            </a:r>
          </a:p>
          <a:p>
            <a:pPr marL="628650" indent="-285750">
              <a:buFont typeface="Wingdings" pitchFamily="2" charset="2"/>
              <a:buChar char="ü"/>
            </a:pPr>
            <a:r>
              <a:rPr lang="en-US" dirty="0" smtClean="0"/>
              <a:t>Internal </a:t>
            </a:r>
            <a:r>
              <a:rPr lang="en-US" dirty="0" err="1" smtClean="0"/>
              <a:t>Controll</a:t>
            </a:r>
            <a:r>
              <a:rPr lang="en-US" dirty="0" smtClean="0"/>
              <a:t> (SKAI Division)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PT Bank Capital Indonesia, </a:t>
            </a:r>
            <a:r>
              <a:rPr lang="en-US" dirty="0" err="1" smtClean="0"/>
              <a:t>Tbk</a:t>
            </a:r>
            <a:r>
              <a:rPr lang="en-US" dirty="0" smtClean="0"/>
              <a:t> (2015-2019)</a:t>
            </a:r>
          </a:p>
          <a:p>
            <a:pPr marL="628650" indent="-285750">
              <a:buFont typeface="Wingdings" pitchFamily="2" charset="2"/>
              <a:buChar char="ü"/>
            </a:pPr>
            <a:r>
              <a:rPr lang="en-US" dirty="0" smtClean="0"/>
              <a:t>Auditor (SKAI </a:t>
            </a:r>
            <a:r>
              <a:rPr lang="en-US" dirty="0"/>
              <a:t>Division</a:t>
            </a:r>
            <a:r>
              <a:rPr lang="en-US" dirty="0" smtClean="0"/>
              <a:t>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PT Bank </a:t>
            </a:r>
            <a:r>
              <a:rPr lang="en-US" dirty="0" err="1" smtClean="0"/>
              <a:t>Sahabat</a:t>
            </a:r>
            <a:r>
              <a:rPr lang="en-US" dirty="0" smtClean="0"/>
              <a:t> </a:t>
            </a:r>
            <a:r>
              <a:rPr lang="en-US" dirty="0" err="1" smtClean="0"/>
              <a:t>Sampoerna</a:t>
            </a:r>
            <a:r>
              <a:rPr lang="en-US" dirty="0" smtClean="0"/>
              <a:t> (2019- </a:t>
            </a:r>
            <a:r>
              <a:rPr lang="en-US" i="1" dirty="0" smtClean="0"/>
              <a:t>Now</a:t>
            </a:r>
            <a:r>
              <a:rPr lang="en-US" dirty="0" smtClean="0"/>
              <a:t>)</a:t>
            </a:r>
          </a:p>
          <a:p>
            <a:pPr marL="628650" indent="-285750">
              <a:buFont typeface="Wingdings" pitchFamily="2" charset="2"/>
              <a:buChar char="ü"/>
            </a:pPr>
            <a:r>
              <a:rPr lang="en-US" i="1" dirty="0" smtClean="0"/>
              <a:t>Team Leader </a:t>
            </a:r>
            <a:r>
              <a:rPr lang="en-US" dirty="0" smtClean="0"/>
              <a:t>(Manager SKAI Division)</a:t>
            </a:r>
            <a:endParaRPr lang="en-US" i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4" y="1244917"/>
            <a:ext cx="1214067" cy="1214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655108" y="1244918"/>
            <a:ext cx="7374592" cy="313707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numCol="2" rtlCol="0" anchor="ctr"/>
          <a:lstStyle/>
          <a:p>
            <a:r>
              <a:rPr lang="en-US" sz="1600" dirty="0" err="1" smtClean="0"/>
              <a:t>Riwayat</a:t>
            </a:r>
            <a:r>
              <a:rPr lang="en-US" sz="1600" dirty="0" smtClean="0"/>
              <a:t> </a:t>
            </a:r>
            <a:r>
              <a:rPr lang="en-US" sz="1600" dirty="0" err="1" smtClean="0"/>
              <a:t>Mengajar</a:t>
            </a:r>
            <a:r>
              <a:rPr lang="en-US" sz="1600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err="1" smtClean="0"/>
              <a:t>Pengantar</a:t>
            </a:r>
            <a:r>
              <a:rPr lang="en-US" sz="1600" dirty="0" smtClean="0"/>
              <a:t> </a:t>
            </a:r>
            <a:r>
              <a:rPr lang="en-US" sz="1600" dirty="0" err="1" smtClean="0"/>
              <a:t>akuntansi</a:t>
            </a:r>
            <a:r>
              <a:rPr lang="en-US" sz="1600" dirty="0" smtClean="0"/>
              <a:t> 1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err="1" smtClean="0"/>
              <a:t>Sistem</a:t>
            </a:r>
            <a:r>
              <a:rPr lang="en-US" sz="1600" dirty="0" smtClean="0"/>
              <a:t> </a:t>
            </a:r>
            <a:r>
              <a:rPr lang="en-US" sz="1600" dirty="0" err="1" smtClean="0"/>
              <a:t>pengendalian</a:t>
            </a:r>
            <a:r>
              <a:rPr lang="en-US" sz="1600" dirty="0" smtClean="0"/>
              <a:t> </a:t>
            </a:r>
            <a:r>
              <a:rPr lang="en-US" sz="1600" dirty="0" err="1" smtClean="0"/>
              <a:t>manajemen</a:t>
            </a:r>
            <a:endParaRPr lang="en-US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err="1" smtClean="0"/>
              <a:t>Akuntansi</a:t>
            </a:r>
            <a:r>
              <a:rPr lang="en-US" sz="1600" dirty="0" smtClean="0"/>
              <a:t> </a:t>
            </a:r>
            <a:r>
              <a:rPr lang="en-US" sz="1600" dirty="0" err="1" smtClean="0"/>
              <a:t>manajemen</a:t>
            </a:r>
            <a:endParaRPr lang="en-US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err="1" smtClean="0"/>
              <a:t>Akuntansi</a:t>
            </a:r>
            <a:r>
              <a:rPr lang="en-US" sz="1600" dirty="0" smtClean="0"/>
              <a:t> </a:t>
            </a:r>
            <a:r>
              <a:rPr lang="en-US" sz="1600" dirty="0" err="1" smtClean="0"/>
              <a:t>keuangan</a:t>
            </a:r>
            <a:r>
              <a:rPr lang="en-US" sz="1600" dirty="0" smtClean="0"/>
              <a:t> </a:t>
            </a:r>
            <a:r>
              <a:rPr lang="en-US" sz="1600" dirty="0" err="1" smtClean="0"/>
              <a:t>menengah</a:t>
            </a:r>
            <a:r>
              <a:rPr lang="en-US" sz="1600" dirty="0" smtClean="0"/>
              <a:t> 2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Tata </a:t>
            </a:r>
            <a:r>
              <a:rPr lang="en-US" sz="1600" dirty="0" err="1" smtClean="0"/>
              <a:t>kelola</a:t>
            </a:r>
            <a:r>
              <a:rPr lang="en-US" sz="1600" dirty="0" smtClean="0"/>
              <a:t> </a:t>
            </a:r>
            <a:r>
              <a:rPr lang="en-US" sz="1600" dirty="0" err="1" smtClean="0"/>
              <a:t>perusahaan</a:t>
            </a:r>
            <a:endParaRPr lang="en-US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err="1" smtClean="0"/>
              <a:t>Etika</a:t>
            </a:r>
            <a:r>
              <a:rPr lang="en-US" sz="1600" dirty="0" smtClean="0"/>
              <a:t> </a:t>
            </a:r>
            <a:r>
              <a:rPr lang="en-US" sz="1600" dirty="0" err="1" smtClean="0"/>
              <a:t>profesi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bisnis</a:t>
            </a:r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err="1" smtClean="0"/>
              <a:t>Bisnis</a:t>
            </a:r>
            <a:r>
              <a:rPr lang="en-US" sz="1600" dirty="0" smtClean="0"/>
              <a:t> </a:t>
            </a:r>
            <a:r>
              <a:rPr lang="en-US" sz="1600" dirty="0" err="1" smtClean="0"/>
              <a:t>Internasional</a:t>
            </a:r>
            <a:endParaRPr lang="en-US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err="1"/>
              <a:t>Akuntansi</a:t>
            </a:r>
            <a:r>
              <a:rPr lang="en-US" sz="1600" dirty="0"/>
              <a:t> </a:t>
            </a:r>
            <a:r>
              <a:rPr lang="en-US" sz="1600" dirty="0" err="1"/>
              <a:t>Keuangan</a:t>
            </a:r>
            <a:r>
              <a:rPr lang="en-US" sz="1600" dirty="0"/>
              <a:t> </a:t>
            </a:r>
            <a:r>
              <a:rPr lang="en-US" sz="1600" dirty="0" err="1"/>
              <a:t>Lanjutan</a:t>
            </a:r>
            <a:r>
              <a:rPr lang="en-US" sz="1600" dirty="0"/>
              <a:t> </a:t>
            </a:r>
            <a:r>
              <a:rPr lang="en-US" sz="1600" dirty="0" smtClean="0"/>
              <a:t>1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err="1"/>
              <a:t>Penilaian</a:t>
            </a:r>
            <a:r>
              <a:rPr lang="en-US" sz="1600" dirty="0"/>
              <a:t> Asset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 smtClean="0"/>
              <a:t>Bisnis</a:t>
            </a:r>
            <a:endParaRPr lang="en-US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err="1"/>
              <a:t>Manajemen</a:t>
            </a:r>
            <a:r>
              <a:rPr lang="en-US" sz="1600" dirty="0"/>
              <a:t> </a:t>
            </a:r>
            <a:r>
              <a:rPr lang="en-US" sz="1600" dirty="0" err="1"/>
              <a:t>Keuangan</a:t>
            </a:r>
            <a:r>
              <a:rPr lang="en-US" sz="1600" dirty="0"/>
              <a:t> </a:t>
            </a:r>
            <a:r>
              <a:rPr lang="en-US" sz="1600" dirty="0" err="1" smtClean="0"/>
              <a:t>Internasional</a:t>
            </a:r>
            <a:endParaRPr lang="en-US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err="1"/>
              <a:t>Manajemen</a:t>
            </a:r>
            <a:r>
              <a:rPr lang="en-US" sz="1600" dirty="0"/>
              <a:t> </a:t>
            </a:r>
            <a:r>
              <a:rPr lang="en-US" sz="1600" dirty="0" err="1"/>
              <a:t>Resiko</a:t>
            </a:r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err="1"/>
              <a:t>Metodologi</a:t>
            </a:r>
            <a:r>
              <a:rPr lang="en-US" sz="1600" dirty="0"/>
              <a:t> </a:t>
            </a:r>
            <a:r>
              <a:rPr lang="en-US" sz="1600" dirty="0" err="1"/>
              <a:t>Penelitian</a:t>
            </a:r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err="1"/>
              <a:t>Pengantar</a:t>
            </a:r>
            <a:r>
              <a:rPr lang="en-US" sz="1600" dirty="0"/>
              <a:t> </a:t>
            </a:r>
            <a:r>
              <a:rPr lang="en-US" sz="1600" dirty="0" err="1"/>
              <a:t>Akuntansi</a:t>
            </a:r>
            <a:r>
              <a:rPr lang="en-US" sz="1600" dirty="0"/>
              <a:t> 2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err="1"/>
              <a:t>Pemeriksaan</a:t>
            </a:r>
            <a:r>
              <a:rPr lang="en-US" sz="1600" dirty="0"/>
              <a:t> </a:t>
            </a:r>
            <a:r>
              <a:rPr lang="en-US" sz="1600" dirty="0" err="1"/>
              <a:t>Akuntansi</a:t>
            </a:r>
            <a:r>
              <a:rPr lang="en-US" sz="1600" dirty="0"/>
              <a:t> 2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600" dirty="0" smtClean="0"/>
          </a:p>
        </p:txBody>
      </p:sp>
      <p:sp>
        <p:nvSpPr>
          <p:cNvPr id="4" name="AutoShape 2" descr="Image result for logo buku 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5" descr="Image result for logo buku 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7" descr="Image result for logo buku pn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3" name="Picture 9" descr="Image result for logo buku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7" y="1409700"/>
            <a:ext cx="1592581" cy="1592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9670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</Words>
  <Application>Microsoft Office PowerPoint</Application>
  <PresentationFormat>On-screen Show (16:9)</PresentationFormat>
  <Paragraphs>39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Curicculum Vitae</vt:lpstr>
      <vt:lpstr>PROFIL DIRI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2019-09-03T01:30:23Z</dcterms:modified>
</cp:coreProperties>
</file>