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35" r:id="rId3"/>
    <p:sldId id="258" r:id="rId4"/>
    <p:sldId id="259" r:id="rId5"/>
    <p:sldId id="367" r:id="rId6"/>
    <p:sldId id="262" r:id="rId7"/>
    <p:sldId id="36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3190" autoAdjust="0"/>
  </p:normalViewPr>
  <p:slideViewPr>
    <p:cSldViewPr>
      <p:cViewPr varScale="1">
        <p:scale>
          <a:sx n="64" d="100"/>
          <a:sy n="64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11/09/2018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4649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1B828C-7986-422A-BFC4-ECED167439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BUSINESS ENGLISH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1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Noni Agustina, </a:t>
            </a:r>
            <a:r>
              <a:rPr lang="en-US" b="1" dirty="0" err="1">
                <a:solidFill>
                  <a:schemeClr val="bg1"/>
                </a:solidFill>
              </a:rPr>
              <a:t>M.Pd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PAMU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3078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1600200"/>
            <a:ext cx="9144000" cy="4800600"/>
          </a:xfrm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20E9EC99-046C-42E8-B559-6E360B0B1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INTRODUCTION </a:t>
            </a:r>
          </a:p>
          <a:p>
            <a:pPr algn="ctr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Regular Versus Parallel Class </a:t>
            </a:r>
          </a:p>
          <a:p>
            <a:pPr marL="514350" indent="-514350">
              <a:buAutoNum type="arabicPeriod"/>
            </a:pPr>
            <a:r>
              <a:rPr lang="en-US" dirty="0"/>
              <a:t>Some Essential Notes</a:t>
            </a:r>
          </a:p>
          <a:p>
            <a:pPr marL="514350" indent="-514350">
              <a:buAutoNum type="arabicPeriod"/>
            </a:pPr>
            <a:r>
              <a:rPr lang="en-US" dirty="0"/>
              <a:t>Topics to Be Covered</a:t>
            </a:r>
          </a:p>
          <a:p>
            <a:pPr marL="514350" indent="-514350">
              <a:buAutoNum type="arabicPeriod"/>
            </a:pPr>
            <a:r>
              <a:rPr lang="en-US" dirty="0"/>
              <a:t>Grading System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Session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4A07EE4A-7BC8-4064-9309-CB70F3FBC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University</a:t>
            </a:r>
          </a:p>
          <a:p>
            <a:pPr>
              <a:buNone/>
            </a:pPr>
            <a:r>
              <a:rPr lang="en-US" dirty="0"/>
              <a:t>6. PAMU’S Rules</a:t>
            </a:r>
          </a:p>
          <a:p>
            <a:pPr>
              <a:buNone/>
            </a:pPr>
            <a:r>
              <a:rPr lang="en-US" dirty="0"/>
              <a:t>7. Draft  of Introduction</a:t>
            </a:r>
          </a:p>
          <a:p>
            <a:pPr>
              <a:buNone/>
            </a:pPr>
            <a:r>
              <a:rPr lang="en-US" dirty="0"/>
              <a:t>8. Writing Exercise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Session</a:t>
            </a: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1445E635-2080-4574-AD6F-376E5DFF0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838200"/>
          </a:xfrm>
        </p:spPr>
        <p:txBody>
          <a:bodyPr>
            <a:normAutofit/>
          </a:bodyPr>
          <a:lstStyle/>
          <a:p>
            <a:r>
              <a:rPr lang="en-US" b="1" dirty="0"/>
              <a:t>Grading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305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Century Gothic" panose="020B0502020202020204" pitchFamily="34" charset="0"/>
              </a:rPr>
              <a:t>Mid-Term Test</a:t>
            </a:r>
            <a:r>
              <a:rPr lang="id-ID" sz="2400" dirty="0">
                <a:latin typeface="Century Gothic" panose="020B0502020202020204" pitchFamily="34" charset="0"/>
              </a:rPr>
              <a:t> : </a:t>
            </a:r>
            <a:r>
              <a:rPr lang="en-US" sz="2400" dirty="0">
                <a:latin typeface="Century Gothic" panose="020B0502020202020204" pitchFamily="34" charset="0"/>
              </a:rPr>
              <a:t>3</a:t>
            </a:r>
            <a:r>
              <a:rPr lang="id-ID" sz="2400" dirty="0">
                <a:latin typeface="Century Gothic" panose="020B0502020202020204" pitchFamily="34" charset="0"/>
              </a:rPr>
              <a:t>0 %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0"/>
            <a:r>
              <a:rPr lang="en-US" sz="2400" dirty="0">
                <a:latin typeface="Century Gothic" panose="020B0502020202020204" pitchFamily="34" charset="0"/>
              </a:rPr>
              <a:t>Final Test</a:t>
            </a:r>
            <a:r>
              <a:rPr lang="id-ID" sz="2400" dirty="0">
                <a:latin typeface="Century Gothic" panose="020B0502020202020204" pitchFamily="34" charset="0"/>
              </a:rPr>
              <a:t> : </a:t>
            </a:r>
            <a:r>
              <a:rPr lang="en-US" sz="2400" dirty="0">
                <a:latin typeface="Century Gothic" panose="020B0502020202020204" pitchFamily="34" charset="0"/>
              </a:rPr>
              <a:t>4</a:t>
            </a:r>
            <a:r>
              <a:rPr lang="id-ID" sz="2400" dirty="0">
                <a:latin typeface="Century Gothic" panose="020B0502020202020204" pitchFamily="34" charset="0"/>
              </a:rPr>
              <a:t>0%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0"/>
            <a:r>
              <a:rPr lang="en-US" sz="2400" dirty="0">
                <a:latin typeface="Century Gothic" panose="020B0502020202020204" pitchFamily="34" charset="0"/>
              </a:rPr>
              <a:t>Quiz</a:t>
            </a:r>
            <a:r>
              <a:rPr lang="id-ID" sz="2400" dirty="0">
                <a:latin typeface="Century Gothic" panose="020B0502020202020204" pitchFamily="34" charset="0"/>
              </a:rPr>
              <a:t>: 10%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0"/>
            <a:r>
              <a:rPr lang="en-US" sz="2400" dirty="0">
                <a:latin typeface="Century Gothic" panose="020B0502020202020204" pitchFamily="34" charset="0"/>
              </a:rPr>
              <a:t>Assignment</a:t>
            </a:r>
            <a:r>
              <a:rPr lang="id-ID" sz="2400" dirty="0">
                <a:latin typeface="Century Gothic" panose="020B0502020202020204" pitchFamily="34" charset="0"/>
              </a:rPr>
              <a:t> : </a:t>
            </a:r>
            <a:r>
              <a:rPr lang="en-US" sz="2400" dirty="0">
                <a:latin typeface="Century Gothic" panose="020B0502020202020204" pitchFamily="34" charset="0"/>
              </a:rPr>
              <a:t>2</a:t>
            </a:r>
            <a:r>
              <a:rPr lang="id-ID" sz="2400" dirty="0">
                <a:latin typeface="Century Gothic" panose="020B0502020202020204" pitchFamily="34" charset="0"/>
              </a:rPr>
              <a:t>0%</a:t>
            </a:r>
            <a:endParaRPr lang="en-US" sz="2400" dirty="0">
              <a:latin typeface="Century Gothic" panose="020B0502020202020204" pitchFamily="34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>
            <a:extLst>
              <a:ext uri="{FF2B5EF4-FFF2-40B4-BE49-F238E27FC236}">
                <a16:creationId xmlns:a16="http://schemas.microsoft.com/office/drawing/2014/main" id="{8DE2C1DD-CE01-4478-901A-82E855D9C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Coverage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810EBD-2D21-4ABC-8E86-0AF8A8431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187" y="1219200"/>
            <a:ext cx="6934200" cy="523012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RULES OF THE GAMES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Try your best to speak English in the classroom</a:t>
            </a:r>
          </a:p>
          <a:p>
            <a:r>
              <a:rPr lang="en-US" sz="2400" dirty="0"/>
              <a:t>Come to the class on time</a:t>
            </a:r>
          </a:p>
          <a:p>
            <a:r>
              <a:rPr lang="en-US" sz="2400" dirty="0"/>
              <a:t>Bring the dictionary (digital or printed)</a:t>
            </a:r>
          </a:p>
          <a:p>
            <a:r>
              <a:rPr lang="en-US" sz="2400" dirty="0"/>
              <a:t>Submit assignment on time</a:t>
            </a:r>
          </a:p>
          <a:p>
            <a:endParaRPr lang="id-ID" sz="2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2044</TotalTime>
  <Words>112</Words>
  <Application>Microsoft Office PowerPoint</Application>
  <PresentationFormat>On-screen Show (4:3)</PresentationFormat>
  <Paragraphs>31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Office Theme</vt:lpstr>
      <vt:lpstr>PowerPoint Presentation</vt:lpstr>
      <vt:lpstr>PowerPoint Presentation</vt:lpstr>
      <vt:lpstr>First Session</vt:lpstr>
      <vt:lpstr>First Session</vt:lpstr>
      <vt:lpstr>Grading System</vt:lpstr>
      <vt:lpstr>Material Coverage</vt:lpstr>
      <vt:lpstr>RULES OF THE GAMES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abimana</cp:lastModifiedBy>
  <cp:revision>242</cp:revision>
  <dcterms:created xsi:type="dcterms:W3CDTF">2010-08-24T06:47:44Z</dcterms:created>
  <dcterms:modified xsi:type="dcterms:W3CDTF">2018-09-11T10:10:31Z</dcterms:modified>
</cp:coreProperties>
</file>