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6" r:id="rId2"/>
    <p:sldId id="384" r:id="rId3"/>
    <p:sldId id="385" r:id="rId4"/>
    <p:sldId id="386" r:id="rId5"/>
    <p:sldId id="388" r:id="rId6"/>
    <p:sldId id="387" r:id="rId7"/>
    <p:sldId id="389" r:id="rId8"/>
    <p:sldId id="390" r:id="rId9"/>
    <p:sldId id="393" r:id="rId10"/>
    <p:sldId id="395" r:id="rId11"/>
    <p:sldId id="394" r:id="rId12"/>
    <p:sldId id="396" r:id="rId13"/>
    <p:sldId id="39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635" autoAdjust="0"/>
  </p:normalViewPr>
  <p:slideViewPr>
    <p:cSldViewPr>
      <p:cViewPr>
        <p:scale>
          <a:sx n="56" d="100"/>
          <a:sy n="56" d="100"/>
        </p:scale>
        <p:origin x="-104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A7411F-5962-43D2-8BDF-DBE29F4535E2}" type="datetimeFigureOut">
              <a:rPr lang="id-ID"/>
              <a:pPr>
                <a:defRPr/>
              </a:pPr>
              <a:t>02/09/2018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3707B7-A839-446A-9626-7F48954E674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9622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ACD6E-301E-4874-85FB-D3ED9AFEF1C1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ACD6E-301E-4874-85FB-D3ED9AFEF1C1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ACD6E-301E-4874-85FB-D3ED9AFEF1C1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ACD6E-301E-4874-85FB-D3ED9AFEF1C1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ACD6E-301E-4874-85FB-D3ED9AFEF1C1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5D95F-5A60-4647-90B4-4AFF87F539DD}" type="datetime1">
              <a:rPr lang="en-US"/>
              <a:pPr>
                <a:defRPr/>
              </a:pPr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FAC3-0F19-412E-969C-BD194A574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12288-0F77-4C6A-BF8B-D755D3F4BACF}" type="datetime1">
              <a:rPr lang="en-US"/>
              <a:pPr>
                <a:defRPr/>
              </a:pPr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AF6AB-0AFC-410A-A00E-37016E640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A2D8B-6010-4AA9-8A3F-28DD6CC616FA}" type="datetime1">
              <a:rPr lang="en-US"/>
              <a:pPr>
                <a:defRPr/>
              </a:pPr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9E929-AF45-43C0-BB8E-CD8E9B14E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F78FA-53DA-4C19-8544-485CE105EB33}" type="datetime1">
              <a:rPr lang="en-US"/>
              <a:pPr>
                <a:defRPr/>
              </a:pPr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A1A0B-BFAE-4606-BBE7-7740C7814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862A3-2013-438F-9049-7E56A3DD6830}" type="datetime1">
              <a:rPr lang="en-US"/>
              <a:pPr>
                <a:defRPr/>
              </a:pPr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FF70C-E240-41E1-AEB9-8C22D945C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C3A71-D019-4897-914A-43B3D80389AA}" type="datetime1">
              <a:rPr lang="en-US"/>
              <a:pPr>
                <a:defRPr/>
              </a:pPr>
              <a:t>9/2/2018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EC88-8680-43F0-93AA-6D7E5E165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94FC-3B95-4709-98B0-68F0CBCA4BC1}" type="datetime1">
              <a:rPr lang="en-US"/>
              <a:pPr>
                <a:defRPr/>
              </a:pPr>
              <a:t>9/2/2018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ED7F9-53C1-4998-A51B-F181F0D6F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20611-488E-4775-99CA-66F08B3CD9F2}" type="datetime1">
              <a:rPr lang="en-US"/>
              <a:pPr>
                <a:defRPr/>
              </a:pPr>
              <a:t>9/2/2018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D8136-5618-47C1-BB6B-1A11DCB11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F9DD1-48A0-45EA-BB4C-ADBA667B1D3A}" type="datetime1">
              <a:rPr lang="en-US"/>
              <a:pPr>
                <a:defRPr/>
              </a:pPr>
              <a:t>9/2/2018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B13AB-4301-4195-B635-009CBFB1F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FB05B-3B90-4014-AE71-08619DCDC0D6}" type="datetime1">
              <a:rPr lang="en-US"/>
              <a:pPr>
                <a:defRPr/>
              </a:pPr>
              <a:t>9/2/2018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24B19-98E3-4287-8921-7C43E1AFF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1A67-7B74-4A67-97CE-7B00FC7E03EE}" type="datetime1">
              <a:rPr lang="en-US"/>
              <a:pPr>
                <a:defRPr/>
              </a:pPr>
              <a:t>9/2/2018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A012-C078-44F7-AC23-A0E89DC6C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BE28D7-1570-419B-AB9A-79F9EDBE69CA}" type="datetime1">
              <a:rPr lang="en-US"/>
              <a:pPr>
                <a:defRPr/>
              </a:pPr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F2C22BE-CED9-405A-917A-3BB819EFD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.id/search?q=teaching+listening+for+young+learner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PRINCIPLES FOR TEACHING LISTENING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SESSION </a:t>
            </a:r>
            <a:r>
              <a:rPr lang="en-US" b="1" dirty="0">
                <a:solidFill>
                  <a:schemeClr val="bg1"/>
                </a:solidFill>
              </a:rPr>
              <a:t>4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Dr. </a:t>
            </a:r>
            <a:r>
              <a:rPr lang="en-US" b="1" dirty="0" err="1" smtClean="0">
                <a:solidFill>
                  <a:schemeClr val="bg1"/>
                </a:solidFill>
              </a:rPr>
              <a:t>Febriyantina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Istiara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M.Pd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PENDIDIKAN BAHASA INGGRIS, </a:t>
            </a:r>
            <a:r>
              <a:rPr lang="en-US" b="1" dirty="0">
                <a:solidFill>
                  <a:schemeClr val="bg1"/>
                </a:solidFill>
              </a:rPr>
              <a:t>FKIP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Arial" charset="0"/>
                <a:cs typeface="Arial" charset="0"/>
              </a:rPr>
              <a:t>CHECK COMPREHENSION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1676400"/>
            <a:ext cx="4833797" cy="449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75233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Arial" charset="0"/>
                <a:cs typeface="Arial" charset="0"/>
              </a:rPr>
              <a:t>CHECK COMPREHENSION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752600"/>
            <a:ext cx="5181600" cy="44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Scott, Wendy A., and </a:t>
            </a:r>
            <a:r>
              <a:rPr lang="en-US" dirty="0" err="1"/>
              <a:t>Lisbeth</a:t>
            </a:r>
            <a:r>
              <a:rPr lang="en-US" dirty="0"/>
              <a:t>. 2010. Teaching English to children. USA: Longman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www.google.co.id/search?q=teaching+listening+for+young+learners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1590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33500"/>
            <a:ext cx="6553200" cy="403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1248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5400" b="1" dirty="0" smtClean="0">
                <a:latin typeface="Arial Black" pitchFamily="34" charset="0"/>
                <a:cs typeface="Arial" charset="0"/>
              </a:rPr>
              <a:t>LISTENING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004071"/>
              </p:ext>
            </p:extLst>
          </p:nvPr>
        </p:nvGraphicFramePr>
        <p:xfrm>
          <a:off x="381000" y="2743200"/>
          <a:ext cx="3581400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2133600"/>
            <a:ext cx="220980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dirty="0" smtClean="0"/>
              <a:t>What is it?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smtClean="0"/>
              <a:t>Is it Important?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62200"/>
            <a:ext cx="5638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36713"/>
            <a:ext cx="3810000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8255"/>
            <a:ext cx="4114799" cy="340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6858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What is listening?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Listening is the </a:t>
            </a:r>
            <a:r>
              <a:rPr lang="en-US" dirty="0" err="1" smtClean="0"/>
              <a:t>consicious</a:t>
            </a:r>
            <a:r>
              <a:rPr lang="en-US" dirty="0" smtClean="0"/>
              <a:t> processing of the auditory stimuli that have been </a:t>
            </a:r>
            <a:r>
              <a:rPr lang="en-US" dirty="0" err="1" smtClean="0"/>
              <a:t>preceived</a:t>
            </a:r>
            <a:r>
              <a:rPr lang="en-US" dirty="0" smtClean="0"/>
              <a:t> trough hearing and Speaking is the most very important communication </a:t>
            </a:r>
            <a:r>
              <a:rPr lang="en-US" dirty="0" err="1" smtClean="0"/>
              <a:t>skill,the</a:t>
            </a:r>
            <a:r>
              <a:rPr lang="en-US" dirty="0" smtClean="0"/>
              <a:t> ability to listen is more necessary in the process of learning.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19600"/>
            <a:ext cx="50292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 numCol="1"/>
          <a:lstStyle/>
          <a:p>
            <a:pPr>
              <a:buNone/>
            </a:pPr>
            <a:r>
              <a:rPr lang="en-US" sz="3500" b="1" dirty="0" smtClean="0">
                <a:latin typeface="Arial" charset="0"/>
                <a:cs typeface="Arial" charset="0"/>
              </a:rPr>
              <a:t>     BOTTOM-UP	          TOP-DOWN</a:t>
            </a:r>
          </a:p>
          <a:p>
            <a:pPr>
              <a:buNone/>
            </a:pPr>
            <a:endParaRPr lang="en-US" sz="2500" b="1" dirty="0" smtClean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sz="2000" b="1" dirty="0" smtClean="0">
                <a:latin typeface="Arial" charset="0"/>
                <a:cs typeface="Arial" charset="0"/>
              </a:rPr>
              <a:t>	  Focus on specific details                  Focus on the big picture</a:t>
            </a:r>
          </a:p>
          <a:p>
            <a:pPr>
              <a:buNone/>
            </a:pPr>
            <a:endParaRPr lang="en-US" sz="2000" b="1" dirty="0" smtClean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sz="2000" b="1" dirty="0" smtClean="0">
                <a:latin typeface="Arial" charset="0"/>
                <a:cs typeface="Arial" charset="0"/>
              </a:rPr>
              <a:t>For Listening:		      	       For listening</a:t>
            </a:r>
          </a:p>
          <a:p>
            <a:pPr>
              <a:buNone/>
            </a:pPr>
            <a:endParaRPr lang="en-US" sz="2000" b="1" dirty="0" smtClean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sz="2000" b="1" dirty="0" smtClean="0">
                <a:latin typeface="Arial" charset="0"/>
                <a:cs typeface="Arial" charset="0"/>
              </a:rPr>
              <a:t>	-Pronunciation			-Setting</a:t>
            </a:r>
          </a:p>
          <a:p>
            <a:pPr>
              <a:buNone/>
            </a:pPr>
            <a:r>
              <a:rPr lang="en-US" sz="2000" b="1" dirty="0" smtClean="0">
                <a:latin typeface="Arial" charset="0"/>
                <a:cs typeface="Arial" charset="0"/>
              </a:rPr>
              <a:t>	-Intonation				-Topic</a:t>
            </a:r>
          </a:p>
          <a:p>
            <a:pPr>
              <a:buNone/>
            </a:pPr>
            <a:r>
              <a:rPr lang="en-US" sz="2000" b="1" dirty="0" smtClean="0">
                <a:latin typeface="Arial" charset="0"/>
                <a:cs typeface="Arial" charset="0"/>
              </a:rPr>
              <a:t>	-Stress				-Mood</a:t>
            </a:r>
          </a:p>
          <a:p>
            <a:pPr>
              <a:buNone/>
            </a:pPr>
            <a:r>
              <a:rPr lang="en-US" sz="2000" b="1" dirty="0" smtClean="0">
                <a:latin typeface="Arial" charset="0"/>
                <a:cs typeface="Arial" charset="0"/>
              </a:rPr>
              <a:t>	-Specific words			-Main idea</a:t>
            </a:r>
          </a:p>
          <a:p>
            <a:pPr>
              <a:buNone/>
            </a:pPr>
            <a:endParaRPr lang="en-US" sz="2500" b="1" dirty="0" smtClean="0">
              <a:latin typeface="Arial" charset="0"/>
              <a:cs typeface="Arial" charset="0"/>
            </a:endParaRPr>
          </a:p>
          <a:p>
            <a:pPr>
              <a:buNone/>
            </a:pPr>
            <a:endParaRPr lang="en-US" sz="2500" b="1" dirty="0" smtClean="0">
              <a:latin typeface="Arial" charset="0"/>
              <a:cs typeface="Arial" charset="0"/>
            </a:endParaRPr>
          </a:p>
        </p:txBody>
      </p:sp>
      <p:cxnSp>
        <p:nvCxnSpPr>
          <p:cNvPr id="6" name="Straight Connector 5"/>
          <p:cNvCxnSpPr>
            <a:endCxn id="7172" idx="2"/>
          </p:cNvCxnSpPr>
          <p:nvPr/>
        </p:nvCxnSpPr>
        <p:spPr>
          <a:xfrm rot="5400000">
            <a:off x="2386015" y="3939379"/>
            <a:ext cx="4372769" cy="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 idx="4294967295"/>
          </p:nvPr>
        </p:nvSpPr>
        <p:spPr>
          <a:xfrm>
            <a:off x="914400" y="685800"/>
            <a:ext cx="8229600" cy="685800"/>
          </a:xfrm>
        </p:spPr>
        <p:txBody>
          <a:bodyPr/>
          <a:lstStyle/>
          <a:p>
            <a:r>
              <a:rPr lang="en-US" sz="3200" b="1" dirty="0" smtClean="0">
                <a:latin typeface="Arial" charset="0"/>
                <a:cs typeface="Arial" charset="0"/>
              </a:rPr>
              <a:t>ACTIVATE SCHEMA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5400" y="2438400"/>
            <a:ext cx="2971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Brainstrom</a:t>
            </a:r>
            <a:r>
              <a:rPr lang="en-US" dirty="0" smtClean="0"/>
              <a:t> ideas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Make mental maps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Discuss about the topic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Games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2057400"/>
            <a:ext cx="351948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r>
              <a:rPr lang="en-US" sz="3200" b="1" dirty="0" smtClean="0">
                <a:latin typeface="Arial" charset="0"/>
                <a:cs typeface="Arial" charset="0"/>
              </a:rPr>
              <a:t>CHOOSE RELEVANT TEXTS</a:t>
            </a: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en-US" sz="1600" dirty="0" smtClean="0">
              <a:latin typeface="Arial" charset="0"/>
              <a:cs typeface="Arial" charset="0"/>
            </a:endParaRPr>
          </a:p>
          <a:p>
            <a:pPr>
              <a:buNone/>
            </a:pPr>
            <a:endParaRPr lang="en-US" sz="1600" dirty="0" smtClean="0"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600200"/>
            <a:ext cx="5486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  <a:cs typeface="Arial" charset="0"/>
              </a:rPr>
              <a:t>Students need a purpose for listening</a:t>
            </a:r>
          </a:p>
          <a:p>
            <a:endParaRPr lang="en-US" sz="2000" dirty="0" smtClean="0">
              <a:latin typeface="+mn-lt"/>
              <a:cs typeface="Arial" charset="0"/>
            </a:endParaRPr>
          </a:p>
          <a:p>
            <a:r>
              <a:rPr lang="en-US" sz="2000" dirty="0" smtClean="0">
                <a:latin typeface="+mn-lt"/>
                <a:cs typeface="Arial" charset="0"/>
              </a:rPr>
              <a:t>A motivating text is related to the student’s interests and needs</a:t>
            </a:r>
          </a:p>
          <a:p>
            <a:endParaRPr lang="en-US" sz="2000" dirty="0" smtClean="0">
              <a:latin typeface="+mn-lt"/>
              <a:cs typeface="Arial" charset="0"/>
            </a:endParaRPr>
          </a:p>
          <a:p>
            <a:r>
              <a:rPr lang="en-US" sz="2000" dirty="0" smtClean="0">
                <a:latin typeface="+mn-lt"/>
                <a:cs typeface="Arial" charset="0"/>
              </a:rPr>
              <a:t>Students prefer authentic texts </a:t>
            </a:r>
          </a:p>
          <a:p>
            <a:endParaRPr lang="en-US" sz="2000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23584"/>
            <a:ext cx="3710015" cy="276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r>
              <a:rPr lang="en-US" sz="3200" b="1" dirty="0" smtClean="0">
                <a:latin typeface="Arial" charset="0"/>
                <a:cs typeface="Arial" charset="0"/>
              </a:rPr>
              <a:t>DEVELOP LISTENING STRATEGIES</a:t>
            </a: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1143000" y="1524000"/>
            <a:ext cx="6629400" cy="4648200"/>
          </a:xfrm>
        </p:spPr>
        <p:txBody>
          <a:bodyPr/>
          <a:lstStyle/>
          <a:p>
            <a:pPr>
              <a:buNone/>
            </a:pPr>
            <a:r>
              <a:rPr lang="en-US" sz="1600" dirty="0" smtClean="0">
                <a:cs typeface="Arial" charset="0"/>
              </a:rPr>
              <a:t>Teach your students HOW to listen</a:t>
            </a:r>
          </a:p>
          <a:p>
            <a:pPr>
              <a:buNone/>
            </a:pPr>
            <a:endParaRPr lang="en-US" sz="1600" dirty="0" smtClean="0"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cs typeface="Arial" charset="0"/>
              </a:rPr>
              <a:t>Look for key words</a:t>
            </a:r>
          </a:p>
          <a:p>
            <a:pPr>
              <a:buFont typeface="Wingdings" pitchFamily="2" charset="2"/>
              <a:buChar char="Ø"/>
            </a:pPr>
            <a:endParaRPr lang="en-US" sz="1600" dirty="0" smtClean="0"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cs typeface="Arial" charset="0"/>
              </a:rPr>
              <a:t>Look for nonverbal cues</a:t>
            </a:r>
          </a:p>
          <a:p>
            <a:pPr>
              <a:buFont typeface="Wingdings" pitchFamily="2" charset="2"/>
              <a:buChar char="Ø"/>
            </a:pPr>
            <a:endParaRPr lang="en-US" sz="1600" dirty="0" smtClean="0"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cs typeface="Arial" charset="0"/>
              </a:rPr>
              <a:t>Predict the speaker’s purpose by the context of discourse</a:t>
            </a:r>
          </a:p>
          <a:p>
            <a:pPr>
              <a:buFont typeface="Wingdings" pitchFamily="2" charset="2"/>
              <a:buChar char="Ø"/>
            </a:pPr>
            <a:endParaRPr lang="en-US" sz="1600" dirty="0" smtClean="0"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cs typeface="Arial" charset="0"/>
              </a:rPr>
              <a:t>Associate information with one’s background knowledge</a:t>
            </a:r>
          </a:p>
          <a:p>
            <a:pPr>
              <a:buFont typeface="Wingdings" pitchFamily="2" charset="2"/>
              <a:buChar char="Ø"/>
            </a:pPr>
            <a:endParaRPr lang="en-US" sz="1600" dirty="0" smtClean="0"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cs typeface="Arial" charset="0"/>
              </a:rPr>
              <a:t>Guest meaning from context</a:t>
            </a:r>
          </a:p>
          <a:p>
            <a:pPr>
              <a:buFont typeface="Wingdings" pitchFamily="2" charset="2"/>
              <a:buChar char="Ø"/>
            </a:pPr>
            <a:endParaRPr lang="en-US" sz="1600" dirty="0" smtClean="0"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cs typeface="Arial" charset="0"/>
              </a:rPr>
              <a:t>Seeking clarification</a:t>
            </a:r>
          </a:p>
          <a:p>
            <a:pPr>
              <a:buFont typeface="Wingdings" pitchFamily="2" charset="2"/>
              <a:buChar char="Ø"/>
            </a:pPr>
            <a:endParaRPr lang="en-US" sz="1600" dirty="0" smtClean="0"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cs typeface="Arial" charset="0"/>
              </a:rPr>
              <a:t>Listening for the general gist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860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3" y="827881"/>
            <a:ext cx="3962401" cy="520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7" y="2306259"/>
            <a:ext cx="3643313" cy="295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185</Words>
  <Application>Microsoft Office PowerPoint</Application>
  <PresentationFormat>On-screen Show (4:3)</PresentationFormat>
  <Paragraphs>66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LISTENING</vt:lpstr>
      <vt:lpstr>PowerPoint Presentation</vt:lpstr>
      <vt:lpstr>What is listening?</vt:lpstr>
      <vt:lpstr>PowerPoint Presentation</vt:lpstr>
      <vt:lpstr>ACTIVATE SCHEMA</vt:lpstr>
      <vt:lpstr>CHOOSE RELEVANT TEXTS</vt:lpstr>
      <vt:lpstr>DEVELOP LISTENING STRATEGIES</vt:lpstr>
      <vt:lpstr>PowerPoint Presentation</vt:lpstr>
      <vt:lpstr>CHECK COMPREHENSION</vt:lpstr>
      <vt:lpstr>CHECK COMPREHENSION</vt:lpstr>
      <vt:lpstr>REFERENCE</vt:lpstr>
      <vt:lpstr>PowerPoint Presentation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Win8</cp:lastModifiedBy>
  <cp:revision>261</cp:revision>
  <dcterms:created xsi:type="dcterms:W3CDTF">2010-08-24T06:47:44Z</dcterms:created>
  <dcterms:modified xsi:type="dcterms:W3CDTF">2018-09-01T20:21:49Z</dcterms:modified>
</cp:coreProperties>
</file>