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84" r:id="rId3"/>
    <p:sldId id="386" r:id="rId4"/>
    <p:sldId id="367" r:id="rId5"/>
    <p:sldId id="385" r:id="rId6"/>
    <p:sldId id="372" r:id="rId7"/>
    <p:sldId id="373" r:id="rId8"/>
    <p:sldId id="376" r:id="rId9"/>
    <p:sldId id="377" r:id="rId10"/>
    <p:sldId id="380" r:id="rId11"/>
    <p:sldId id="378" r:id="rId12"/>
    <p:sldId id="387" r:id="rId13"/>
    <p:sldId id="379" r:id="rId14"/>
    <p:sldId id="381" r:id="rId15"/>
    <p:sldId id="382" r:id="rId16"/>
    <p:sldId id="38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57" d="100"/>
          <a:sy n="57" d="100"/>
        </p:scale>
        <p:origin x="-101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96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.id/search?q=teaching+pronunciation+for+young+learners+ppt&amp;source=lnms&amp;tbm=isch&amp;sa=X&amp;ved=0ahUKEwiM29jzppbdAhWFfH0KHZcjDr4Q_AUICigB#imgrc=Gf3SwzTr0p0sSM" TargetMode="External"/><Relationship Id="rId4" Type="http://schemas.openxmlformats.org/officeDocument/2006/relationships/hyperlink" Target="http://www.tesol-spain.org/uploaded_files/files/Yvonne-Moore.doc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Demonstrate teaching receptive skills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7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DR. FEBRIYANTINA ISTIARA, M.PD.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73448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Kay, Penny </a:t>
            </a:r>
            <a:r>
              <a:rPr lang="en-US" sz="2400" dirty="0" err="1">
                <a:latin typeface="Arial" charset="0"/>
                <a:cs typeface="Arial" charset="0"/>
              </a:rPr>
              <a:t>Mc</a:t>
            </a:r>
            <a:r>
              <a:rPr lang="en-US" sz="2400" dirty="0">
                <a:latin typeface="Arial" charset="0"/>
                <a:cs typeface="Arial" charset="0"/>
              </a:rPr>
              <a:t> and </a:t>
            </a:r>
            <a:r>
              <a:rPr lang="en-US" sz="2400" dirty="0" err="1">
                <a:latin typeface="Arial" charset="0"/>
                <a:cs typeface="Arial" charset="0"/>
              </a:rPr>
              <a:t>Jenni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Guse</a:t>
            </a:r>
            <a:r>
              <a:rPr lang="en-US" sz="2400" dirty="0">
                <a:latin typeface="Arial" charset="0"/>
                <a:cs typeface="Arial" charset="0"/>
              </a:rPr>
              <a:t>. 2007. Five-minute activities for young learner. UK: Cambridge handbook for language. 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Scott, Wendy and </a:t>
            </a:r>
            <a:r>
              <a:rPr lang="en-US" sz="2400" dirty="0" err="1">
                <a:latin typeface="Arial" charset="0"/>
                <a:cs typeface="Arial" charset="0"/>
              </a:rPr>
              <a:t>Lisbeth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Ytreberg</a:t>
            </a:r>
            <a:r>
              <a:rPr lang="en-US" sz="2400" dirty="0">
                <a:latin typeface="Arial" charset="0"/>
                <a:cs typeface="Arial" charset="0"/>
              </a:rPr>
              <a:t>. 2010. Teaching English to children. USA: </a:t>
            </a:r>
            <a:r>
              <a:rPr lang="en-US" sz="2400" dirty="0" smtClean="0">
                <a:latin typeface="Arial" charset="0"/>
                <a:cs typeface="Arial" charset="0"/>
              </a:rPr>
              <a:t>Longman</a:t>
            </a:r>
          </a:p>
          <a:p>
            <a:r>
              <a:rPr lang="id-ID" sz="2400" dirty="0" smtClean="0">
                <a:latin typeface="Arial" charset="0"/>
                <a:cs typeface="Arial" charset="0"/>
                <a:hlinkClick r:id="rId4"/>
              </a:rPr>
              <a:t>www.tesol-spain.org/uploaded_files/files/Yvonne-Moore.doc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id-ID" sz="2400" dirty="0">
                <a:latin typeface="Arial" charset="0"/>
                <a:cs typeface="Arial" charset="0"/>
                <a:hlinkClick r:id="rId5"/>
              </a:rPr>
              <a:t>https://www.google.co.id/search?q=teaching+pronunciation+for+young+learners+ppt&amp;source=lnms&amp;tbm=isch&amp;sa=X&amp;ved=0ahUKEwiM29jzppbdAhWFfH0KHZcjDr4Q_AUICigB#imgrc=Gf3SwzTr0p0sSM</a:t>
            </a:r>
            <a:r>
              <a:rPr lang="id-ID" sz="2400" dirty="0" smtClean="0">
                <a:latin typeface="Arial" charset="0"/>
                <a:cs typeface="Arial" charset="0"/>
              </a:rPr>
              <a:t>: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Demonstrate teaching receptive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Receptive skills (Listening and Reading skills)</a:t>
            </a:r>
          </a:p>
          <a:p>
            <a:pPr marL="0" indent="0">
              <a:buNone/>
            </a:pPr>
            <a:r>
              <a:rPr lang="en-US" dirty="0" smtClean="0"/>
              <a:t>also known as passive skills or reading and listening are often contrasted with productive skills (speaking and writing). When a learning a new language learners tend to develop their receptive skills first and then acquire productive capability.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  <a:cs typeface="Arial" charset="0"/>
              </a:rPr>
              <a:t>Direction</a:t>
            </a:r>
            <a:br>
              <a:rPr lang="en-US" sz="2800" dirty="0">
                <a:latin typeface="Arial" charset="0"/>
                <a:cs typeface="Arial" charset="0"/>
              </a:rPr>
            </a:b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  <a:tabLst>
                <a:tab pos="4691063" algn="l"/>
              </a:tabLst>
            </a:pPr>
            <a:r>
              <a:rPr lang="en-US" sz="2000" dirty="0">
                <a:latin typeface="Arial" charset="0"/>
                <a:cs typeface="Arial" charset="0"/>
              </a:rPr>
              <a:t>You will have teaching demonstration (micro teaching) by following some direction as follows:</a:t>
            </a:r>
          </a:p>
          <a:p>
            <a:pPr marL="0" indent="0" algn="just">
              <a:buNone/>
              <a:tabLst>
                <a:tab pos="4691063" algn="l"/>
              </a:tabLst>
            </a:pPr>
            <a:endParaRPr lang="en-US" sz="2000" dirty="0">
              <a:latin typeface="Arial" charset="0"/>
              <a:cs typeface="Arial" charset="0"/>
            </a:endParaRPr>
          </a:p>
          <a:p>
            <a:pPr marL="0" indent="0" algn="just">
              <a:buNone/>
              <a:tabLst>
                <a:tab pos="4691063" algn="l"/>
              </a:tabLst>
            </a:pPr>
            <a:r>
              <a:rPr lang="en-US" sz="2000" dirty="0">
                <a:latin typeface="Arial" charset="0"/>
                <a:cs typeface="Arial" charset="0"/>
              </a:rPr>
              <a:t>Choose one topic related to English material in elementary curriculum.</a:t>
            </a:r>
          </a:p>
          <a:p>
            <a:pPr marL="0" indent="0" algn="just">
              <a:buNone/>
              <a:tabLst>
                <a:tab pos="4691063" algn="l"/>
              </a:tabLst>
            </a:pPr>
            <a:r>
              <a:rPr lang="en-US" sz="2000" dirty="0">
                <a:latin typeface="Arial" charset="0"/>
                <a:cs typeface="Arial" charset="0"/>
              </a:rPr>
              <a:t>Make a lesson plan by following some components provided before.</a:t>
            </a:r>
          </a:p>
          <a:p>
            <a:pPr marL="0" indent="0" algn="just">
              <a:buNone/>
              <a:tabLst>
                <a:tab pos="4691063" algn="l"/>
              </a:tabLst>
            </a:pPr>
            <a:r>
              <a:rPr lang="en-US" sz="2000" dirty="0">
                <a:latin typeface="Arial" charset="0"/>
                <a:cs typeface="Arial" charset="0"/>
              </a:rPr>
              <a:t>Prepare the various learning media.</a:t>
            </a:r>
          </a:p>
          <a:p>
            <a:pPr marL="0" indent="0" algn="just">
              <a:buNone/>
              <a:tabLst>
                <a:tab pos="4691063" algn="l"/>
              </a:tabLst>
            </a:pPr>
            <a:r>
              <a:rPr lang="en-US" sz="2000" dirty="0">
                <a:latin typeface="Arial" charset="0"/>
                <a:cs typeface="Arial" charset="0"/>
              </a:rPr>
              <a:t>Create the creative, innovative, fun learning and teaching process in the class.</a:t>
            </a:r>
          </a:p>
          <a:p>
            <a:pPr marL="0" indent="0" algn="just">
              <a:buNone/>
              <a:tabLst>
                <a:tab pos="4691063" algn="l"/>
              </a:tabLst>
            </a:pPr>
            <a:endParaRPr lang="en-US" sz="2000" dirty="0">
              <a:latin typeface="Arial" charset="0"/>
              <a:cs typeface="Arial" charset="0"/>
            </a:endParaRPr>
          </a:p>
          <a:p>
            <a:pPr marL="0" indent="0" algn="just">
              <a:buNone/>
              <a:tabLst>
                <a:tab pos="4691063" algn="l"/>
              </a:tabLst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  <a:tabLst>
                <a:tab pos="4691063" algn="l"/>
              </a:tabLst>
            </a:pPr>
            <a:endParaRPr lang="id-ID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045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-10886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lvl="0" indent="0" algn="ctr" eaLnBrk="1" fontAlgn="auto" hangingPunct="1">
              <a:spcAft>
                <a:spcPts val="0"/>
              </a:spcAft>
              <a:buNone/>
            </a:pPr>
            <a:r>
              <a:rPr lang="en-US" sz="4000" b="1" i="1" dirty="0" smtClean="0">
                <a:cs typeface="Arial" charset="0"/>
              </a:rPr>
              <a:t>GOOD LUCK</a:t>
            </a:r>
            <a:endParaRPr lang="en-US" sz="4000" b="1" i="1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-10886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81205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58" y="-4482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193</Words>
  <Application>Microsoft Office PowerPoint</Application>
  <PresentationFormat>On-screen Show (4:3)</PresentationFormat>
  <Paragraphs>36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Demonstrate teaching receptive skills </vt:lpstr>
      <vt:lpstr>Direction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Win8</cp:lastModifiedBy>
  <cp:revision>288</cp:revision>
  <dcterms:created xsi:type="dcterms:W3CDTF">2010-08-24T06:47:44Z</dcterms:created>
  <dcterms:modified xsi:type="dcterms:W3CDTF">2018-10-15T04:37:46Z</dcterms:modified>
</cp:coreProperties>
</file>