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80" d="100"/>
          <a:sy n="80" d="100"/>
        </p:scale>
        <p:origin x="-21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9863E-7955-4F6C-BE76-913F20B3D70C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B205C3-003F-49CD-9AC1-7F46CFF8E95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KOMUNIKASI</a:t>
          </a:r>
          <a:endParaRPr lang="en-US" dirty="0">
            <a:solidFill>
              <a:schemeClr val="tx1"/>
            </a:solidFill>
          </a:endParaRPr>
        </a:p>
      </dgm:t>
    </dgm:pt>
    <dgm:pt modelId="{494CFC08-9D22-4627-A4BF-A79C95D47F24}" type="parTrans" cxnId="{96DB853D-D880-49F4-BD7B-6B2F6F04A5E3}">
      <dgm:prSet/>
      <dgm:spPr/>
      <dgm:t>
        <a:bodyPr/>
        <a:lstStyle/>
        <a:p>
          <a:endParaRPr lang="en-US"/>
        </a:p>
      </dgm:t>
    </dgm:pt>
    <dgm:pt modelId="{5D47D15F-0F97-45E6-A004-71237CEEEF13}" type="sibTrans" cxnId="{96DB853D-D880-49F4-BD7B-6B2F6F04A5E3}">
      <dgm:prSet/>
      <dgm:spPr/>
      <dgm:t>
        <a:bodyPr/>
        <a:lstStyle/>
        <a:p>
          <a:endParaRPr lang="en-US"/>
        </a:p>
      </dgm:t>
    </dgm:pt>
    <dgm:pt modelId="{4B4B39C3-77AC-43C8-9B49-6E6727A672F0}">
      <dgm:prSet phldrT="[Text]"/>
      <dgm:spPr/>
      <dgm:t>
        <a:bodyPr/>
        <a:lstStyle/>
        <a:p>
          <a:r>
            <a:rPr lang="id-ID" dirty="0" smtClean="0"/>
            <a:t>suatu proses pertukaran informasi antarindividu melalui suatu sistem yang biasa (lazim), baik dengan simbol-simbol, sinyal-sinyal, maupun perilaku ataupun tindakan. (Himstreet &amp; Baty)</a:t>
          </a:r>
          <a:endParaRPr lang="en-US" dirty="0"/>
        </a:p>
      </dgm:t>
    </dgm:pt>
    <dgm:pt modelId="{11EE51A1-AD1C-4A0B-8BDA-BB7B8B39F311}" type="parTrans" cxnId="{651F3636-CFEF-46E8-B05D-A3602C0470EB}">
      <dgm:prSet/>
      <dgm:spPr/>
      <dgm:t>
        <a:bodyPr/>
        <a:lstStyle/>
        <a:p>
          <a:endParaRPr lang="en-US"/>
        </a:p>
      </dgm:t>
    </dgm:pt>
    <dgm:pt modelId="{39E30D4F-43F0-48E2-B2FA-7A317BE724E6}" type="sibTrans" cxnId="{651F3636-CFEF-46E8-B05D-A3602C0470EB}">
      <dgm:prSet/>
      <dgm:spPr/>
      <dgm:t>
        <a:bodyPr/>
        <a:lstStyle/>
        <a:p>
          <a:endParaRPr lang="en-US"/>
        </a:p>
      </dgm:t>
    </dgm:pt>
    <dgm:pt modelId="{C09FCA3C-1D76-4E76-8D45-B21D526B353A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Komunikasi Lintas Budaya</a:t>
          </a:r>
          <a:r>
            <a:rPr lang="id-ID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DB02396-7F18-46D3-B729-F6165C4DB853}" type="parTrans" cxnId="{CDBA9DF4-B282-4781-813E-CCBC5D566AE6}">
      <dgm:prSet/>
      <dgm:spPr/>
      <dgm:t>
        <a:bodyPr/>
        <a:lstStyle/>
        <a:p>
          <a:endParaRPr lang="en-US"/>
        </a:p>
      </dgm:t>
    </dgm:pt>
    <dgm:pt modelId="{DEDF400A-2DBE-4D33-A2AB-473E735D9B07}" type="sibTrans" cxnId="{CDBA9DF4-B282-4781-813E-CCBC5D566AE6}">
      <dgm:prSet/>
      <dgm:spPr/>
      <dgm:t>
        <a:bodyPr/>
        <a:lstStyle/>
        <a:p>
          <a:endParaRPr lang="en-US"/>
        </a:p>
      </dgm:t>
    </dgm:pt>
    <dgm:pt modelId="{62BE70EB-5602-42CE-A0C8-897EB496B013}">
      <dgm:prSet phldrT="[Text]"/>
      <dgm:spPr/>
      <dgm:t>
        <a:bodyPr/>
        <a:lstStyle/>
        <a:p>
          <a:r>
            <a:rPr lang="id-ID" dirty="0" smtClean="0"/>
            <a:t>merupakan bentuk komunikasi yang dilakukan antara dua orang atau lebih, yang masing-masing memiliki budaya yang berbeda karena perbedaan geografis tempat tinggal.</a:t>
          </a:r>
          <a:endParaRPr lang="en-US" dirty="0"/>
        </a:p>
      </dgm:t>
    </dgm:pt>
    <dgm:pt modelId="{D93186B6-BC3E-4FD8-A556-4BB9F53CE6FF}" type="parTrans" cxnId="{AB8031B9-78D6-47EA-AC34-BA56AD468D5C}">
      <dgm:prSet/>
      <dgm:spPr/>
      <dgm:t>
        <a:bodyPr/>
        <a:lstStyle/>
        <a:p>
          <a:endParaRPr lang="en-US"/>
        </a:p>
      </dgm:t>
    </dgm:pt>
    <dgm:pt modelId="{0A90F9B9-B93F-4ACB-B9DE-80ABEE52F4A8}" type="sibTrans" cxnId="{AB8031B9-78D6-47EA-AC34-BA56AD468D5C}">
      <dgm:prSet/>
      <dgm:spPr/>
      <dgm:t>
        <a:bodyPr/>
        <a:lstStyle/>
        <a:p>
          <a:endParaRPr lang="en-US"/>
        </a:p>
      </dgm:t>
    </dgm:pt>
    <dgm:pt modelId="{834B0A46-7519-40A4-955A-3B4BA61FAB21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Komunikasi Bisnis </a:t>
          </a:r>
          <a:endParaRPr lang="en-US" dirty="0">
            <a:solidFill>
              <a:schemeClr val="tx1"/>
            </a:solidFill>
          </a:endParaRPr>
        </a:p>
      </dgm:t>
    </dgm:pt>
    <dgm:pt modelId="{0DB78C61-1310-470A-B757-2DA668A8E929}" type="parTrans" cxnId="{8D074B84-CDC5-4EBC-ABA5-72C1D2910508}">
      <dgm:prSet/>
      <dgm:spPr/>
      <dgm:t>
        <a:bodyPr/>
        <a:lstStyle/>
        <a:p>
          <a:endParaRPr lang="en-US"/>
        </a:p>
      </dgm:t>
    </dgm:pt>
    <dgm:pt modelId="{AE2AB4C8-F975-4DA1-9D8A-D14B34ACC9C3}" type="sibTrans" cxnId="{8D074B84-CDC5-4EBC-ABA5-72C1D2910508}">
      <dgm:prSet/>
      <dgm:spPr/>
      <dgm:t>
        <a:bodyPr/>
        <a:lstStyle/>
        <a:p>
          <a:endParaRPr lang="en-US"/>
        </a:p>
      </dgm:t>
    </dgm:pt>
    <dgm:pt modelId="{B27F201F-0677-46EF-A0DC-2E3BAFEE1E47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Komunikasi Antarpribadi </a:t>
          </a:r>
          <a:endParaRPr lang="en-US" dirty="0">
            <a:solidFill>
              <a:schemeClr val="tx1"/>
            </a:solidFill>
          </a:endParaRPr>
        </a:p>
      </dgm:t>
    </dgm:pt>
    <dgm:pt modelId="{37E16D26-8AF2-43E1-AEA3-C5C7CFCAB910}" type="parTrans" cxnId="{EBD59461-92F9-4932-82B4-98EF53B765DF}">
      <dgm:prSet/>
      <dgm:spPr/>
      <dgm:t>
        <a:bodyPr/>
        <a:lstStyle/>
        <a:p>
          <a:endParaRPr lang="en-US"/>
        </a:p>
      </dgm:t>
    </dgm:pt>
    <dgm:pt modelId="{5431AA86-50D2-4E80-9978-D6EF390D983E}" type="sibTrans" cxnId="{EBD59461-92F9-4932-82B4-98EF53B765DF}">
      <dgm:prSet/>
      <dgm:spPr/>
      <dgm:t>
        <a:bodyPr/>
        <a:lstStyle/>
        <a:p>
          <a:endParaRPr lang="en-US"/>
        </a:p>
      </dgm:t>
    </dgm:pt>
    <dgm:pt modelId="{AFCA06D7-F3F5-40B3-949C-3B3F0C6E9C43}">
      <dgm:prSet/>
      <dgm:spPr/>
      <dgm:t>
        <a:bodyPr/>
        <a:lstStyle/>
        <a:p>
          <a:r>
            <a:rPr lang="id-ID" dirty="0" smtClean="0"/>
            <a:t>merupakan bentuk komunikasi yang dilakukan dua orang atau lebih dengan menggunakan bahasa yang mudah dipahami kedua belah pihak dan cenderung lebih flexible (luwes) dan informal.</a:t>
          </a:r>
          <a:endParaRPr lang="en-US" dirty="0"/>
        </a:p>
      </dgm:t>
    </dgm:pt>
    <dgm:pt modelId="{EBC37FF4-CAAB-482B-9E06-7511E294E1A9}" type="parTrans" cxnId="{01CF44B9-3AFF-4C98-A67E-A2C0F75A017A}">
      <dgm:prSet/>
      <dgm:spPr/>
      <dgm:t>
        <a:bodyPr/>
        <a:lstStyle/>
        <a:p>
          <a:endParaRPr lang="en-US"/>
        </a:p>
      </dgm:t>
    </dgm:pt>
    <dgm:pt modelId="{DAC241A0-E757-49EE-85F6-581FDF26E3BB}" type="sibTrans" cxnId="{01CF44B9-3AFF-4C98-A67E-A2C0F75A017A}">
      <dgm:prSet/>
      <dgm:spPr/>
      <dgm:t>
        <a:bodyPr/>
        <a:lstStyle/>
        <a:p>
          <a:endParaRPr lang="en-US"/>
        </a:p>
      </dgm:t>
    </dgm:pt>
    <dgm:pt modelId="{09AFD069-5511-448C-B028-3319FEF1E80D}">
      <dgm:prSet/>
      <dgm:spPr/>
      <dgm:t>
        <a:bodyPr/>
        <a:lstStyle/>
        <a:p>
          <a:r>
            <a:rPr lang="id-ID" dirty="0" smtClean="0"/>
            <a:t>komunikasi yang digunakan dalam dunia bisnis yang mencakup berbagai macam bentuk komunikasi , baik verba</a:t>
          </a:r>
          <a:r>
            <a:rPr lang="en-US" dirty="0" smtClean="0"/>
            <a:t>l</a:t>
          </a:r>
          <a:r>
            <a:rPr lang="id-ID" dirty="0" smtClean="0"/>
            <a:t> maupun nonverbal untuk menc</a:t>
          </a:r>
          <a:r>
            <a:rPr lang="en-US" dirty="0" smtClean="0"/>
            <a:t>a</a:t>
          </a:r>
          <a:r>
            <a:rPr lang="id-ID" dirty="0" smtClean="0"/>
            <a:t>pai tujuan tertentu</a:t>
          </a:r>
          <a:endParaRPr lang="en-US" dirty="0"/>
        </a:p>
      </dgm:t>
    </dgm:pt>
    <dgm:pt modelId="{B20B512E-AAFD-491E-BA36-2E2645B9FA96}" type="parTrans" cxnId="{0D1D670B-AF7F-45B5-8F8E-38E492BE4CBD}">
      <dgm:prSet/>
      <dgm:spPr/>
      <dgm:t>
        <a:bodyPr/>
        <a:lstStyle/>
        <a:p>
          <a:endParaRPr lang="en-US"/>
        </a:p>
      </dgm:t>
    </dgm:pt>
    <dgm:pt modelId="{0436A711-41CA-41F5-8A3A-728BD29DE916}" type="sibTrans" cxnId="{0D1D670B-AF7F-45B5-8F8E-38E492BE4CBD}">
      <dgm:prSet/>
      <dgm:spPr/>
      <dgm:t>
        <a:bodyPr/>
        <a:lstStyle/>
        <a:p>
          <a:endParaRPr lang="en-US"/>
        </a:p>
      </dgm:t>
    </dgm:pt>
    <dgm:pt modelId="{F0FFFC6F-8956-4FE8-8C00-6ADE110D38CC}" type="pres">
      <dgm:prSet presAssocID="{B299863E-7955-4F6C-BE76-913F20B3D7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3BCE3-8056-4515-8C10-F0FBF91DAD08}" type="pres">
      <dgm:prSet presAssocID="{E2B205C3-003F-49CD-9AC1-7F46CFF8E953}" presName="composite" presStyleCnt="0"/>
      <dgm:spPr/>
    </dgm:pt>
    <dgm:pt modelId="{6E57E49D-BD98-45FC-A357-7D15A73D026F}" type="pres">
      <dgm:prSet presAssocID="{E2B205C3-003F-49CD-9AC1-7F46CFF8E95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6405B-E342-4C62-A615-4BB75CAD9CFC}" type="pres">
      <dgm:prSet presAssocID="{E2B205C3-003F-49CD-9AC1-7F46CFF8E95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CC7B-D764-4F8A-BD3A-BEDE536B5863}" type="pres">
      <dgm:prSet presAssocID="{5D47D15F-0F97-45E6-A004-71237CEEEF13}" presName="sp" presStyleCnt="0"/>
      <dgm:spPr/>
    </dgm:pt>
    <dgm:pt modelId="{95942653-025F-4E25-BC79-773DF4B199CA}" type="pres">
      <dgm:prSet presAssocID="{B27F201F-0677-46EF-A0DC-2E3BAFEE1E47}" presName="composite" presStyleCnt="0"/>
      <dgm:spPr/>
    </dgm:pt>
    <dgm:pt modelId="{B1B990BF-08D0-41FF-AABA-7D6CA626AF39}" type="pres">
      <dgm:prSet presAssocID="{B27F201F-0677-46EF-A0DC-2E3BAFEE1E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A5B66-FCE7-4A6B-BEB6-C48F62ECFAB6}" type="pres">
      <dgm:prSet presAssocID="{B27F201F-0677-46EF-A0DC-2E3BAFEE1E47}" presName="descendantText" presStyleLbl="alignAcc1" presStyleIdx="1" presStyleCnt="4" custLinFactNeighborX="1049" custLinFactNeighborY="-4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9E8FC-6CFD-4CD9-9B0C-AF635A02DA5B}" type="pres">
      <dgm:prSet presAssocID="{5431AA86-50D2-4E80-9978-D6EF390D983E}" presName="sp" presStyleCnt="0"/>
      <dgm:spPr/>
    </dgm:pt>
    <dgm:pt modelId="{7A564EB3-5832-49DD-91F5-475315EC30FD}" type="pres">
      <dgm:prSet presAssocID="{C09FCA3C-1D76-4E76-8D45-B21D526B353A}" presName="composite" presStyleCnt="0"/>
      <dgm:spPr/>
    </dgm:pt>
    <dgm:pt modelId="{613AB496-F4BC-4636-9580-012D74E167CC}" type="pres">
      <dgm:prSet presAssocID="{C09FCA3C-1D76-4E76-8D45-B21D526B353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1B786-2273-4BEE-AFAC-0961F8D365D7}" type="pres">
      <dgm:prSet presAssocID="{C09FCA3C-1D76-4E76-8D45-B21D526B353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75E2A-13CB-4654-ABB3-645DB2E315F5}" type="pres">
      <dgm:prSet presAssocID="{DEDF400A-2DBE-4D33-A2AB-473E735D9B07}" presName="sp" presStyleCnt="0"/>
      <dgm:spPr/>
    </dgm:pt>
    <dgm:pt modelId="{7D2B0BF1-CFF9-4AA3-B8E0-DB2391EB0394}" type="pres">
      <dgm:prSet presAssocID="{834B0A46-7519-40A4-955A-3B4BA61FAB21}" presName="composite" presStyleCnt="0"/>
      <dgm:spPr/>
    </dgm:pt>
    <dgm:pt modelId="{20D16CAD-BD49-4456-BC45-FB07A9DEEEDB}" type="pres">
      <dgm:prSet presAssocID="{834B0A46-7519-40A4-955A-3B4BA61FAB21}" presName="parentText" presStyleLbl="alignNode1" presStyleIdx="3" presStyleCnt="4" custLinFactNeighborY="-54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65BB-0E88-48E6-AD55-9F2151C09422}" type="pres">
      <dgm:prSet presAssocID="{834B0A46-7519-40A4-955A-3B4BA61FAB21}" presName="descendantText" presStyleLbl="alignAcc1" presStyleIdx="3" presStyleCnt="4" custLinFactNeighborX="-158" custLinFactNeighborY="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19F34-7741-473E-913B-56FE33EDE192}" type="presOf" srcId="{B299863E-7955-4F6C-BE76-913F20B3D70C}" destId="{F0FFFC6F-8956-4FE8-8C00-6ADE110D38CC}" srcOrd="0" destOrd="0" presId="urn:microsoft.com/office/officeart/2005/8/layout/chevron2"/>
    <dgm:cxn modelId="{CB211989-C2BF-4C7F-90AB-666F489E72FA}" type="presOf" srcId="{B27F201F-0677-46EF-A0DC-2E3BAFEE1E47}" destId="{B1B990BF-08D0-41FF-AABA-7D6CA626AF39}" srcOrd="0" destOrd="0" presId="urn:microsoft.com/office/officeart/2005/8/layout/chevron2"/>
    <dgm:cxn modelId="{0D1D670B-AF7F-45B5-8F8E-38E492BE4CBD}" srcId="{834B0A46-7519-40A4-955A-3B4BA61FAB21}" destId="{09AFD069-5511-448C-B028-3319FEF1E80D}" srcOrd="0" destOrd="0" parTransId="{B20B512E-AAFD-491E-BA36-2E2645B9FA96}" sibTransId="{0436A711-41CA-41F5-8A3A-728BD29DE916}"/>
    <dgm:cxn modelId="{12268DA9-72D3-44CE-ADE5-8AAF203E1F31}" type="presOf" srcId="{4B4B39C3-77AC-43C8-9B49-6E6727A672F0}" destId="{DFB6405B-E342-4C62-A615-4BB75CAD9CFC}" srcOrd="0" destOrd="0" presId="urn:microsoft.com/office/officeart/2005/8/layout/chevron2"/>
    <dgm:cxn modelId="{01CF44B9-3AFF-4C98-A67E-A2C0F75A017A}" srcId="{B27F201F-0677-46EF-A0DC-2E3BAFEE1E47}" destId="{AFCA06D7-F3F5-40B3-949C-3B3F0C6E9C43}" srcOrd="0" destOrd="0" parTransId="{EBC37FF4-CAAB-482B-9E06-7511E294E1A9}" sibTransId="{DAC241A0-E757-49EE-85F6-581FDF26E3BB}"/>
    <dgm:cxn modelId="{AB8031B9-78D6-47EA-AC34-BA56AD468D5C}" srcId="{C09FCA3C-1D76-4E76-8D45-B21D526B353A}" destId="{62BE70EB-5602-42CE-A0C8-897EB496B013}" srcOrd="0" destOrd="0" parTransId="{D93186B6-BC3E-4FD8-A556-4BB9F53CE6FF}" sibTransId="{0A90F9B9-B93F-4ACB-B9DE-80ABEE52F4A8}"/>
    <dgm:cxn modelId="{FD077C3A-5335-466E-8B03-E20A3633A44D}" type="presOf" srcId="{09AFD069-5511-448C-B028-3319FEF1E80D}" destId="{4B3165BB-0E88-48E6-AD55-9F2151C09422}" srcOrd="0" destOrd="0" presId="urn:microsoft.com/office/officeart/2005/8/layout/chevron2"/>
    <dgm:cxn modelId="{651F3636-CFEF-46E8-B05D-A3602C0470EB}" srcId="{E2B205C3-003F-49CD-9AC1-7F46CFF8E953}" destId="{4B4B39C3-77AC-43C8-9B49-6E6727A672F0}" srcOrd="0" destOrd="0" parTransId="{11EE51A1-AD1C-4A0B-8BDA-BB7B8B39F311}" sibTransId="{39E30D4F-43F0-48E2-B2FA-7A317BE724E6}"/>
    <dgm:cxn modelId="{8D074B84-CDC5-4EBC-ABA5-72C1D2910508}" srcId="{B299863E-7955-4F6C-BE76-913F20B3D70C}" destId="{834B0A46-7519-40A4-955A-3B4BA61FAB21}" srcOrd="3" destOrd="0" parTransId="{0DB78C61-1310-470A-B757-2DA668A8E929}" sibTransId="{AE2AB4C8-F975-4DA1-9D8A-D14B34ACC9C3}"/>
    <dgm:cxn modelId="{96DB853D-D880-49F4-BD7B-6B2F6F04A5E3}" srcId="{B299863E-7955-4F6C-BE76-913F20B3D70C}" destId="{E2B205C3-003F-49CD-9AC1-7F46CFF8E953}" srcOrd="0" destOrd="0" parTransId="{494CFC08-9D22-4627-A4BF-A79C95D47F24}" sibTransId="{5D47D15F-0F97-45E6-A004-71237CEEEF13}"/>
    <dgm:cxn modelId="{EBD59461-92F9-4932-82B4-98EF53B765DF}" srcId="{B299863E-7955-4F6C-BE76-913F20B3D70C}" destId="{B27F201F-0677-46EF-A0DC-2E3BAFEE1E47}" srcOrd="1" destOrd="0" parTransId="{37E16D26-8AF2-43E1-AEA3-C5C7CFCAB910}" sibTransId="{5431AA86-50D2-4E80-9978-D6EF390D983E}"/>
    <dgm:cxn modelId="{6177C4A1-6DD4-4E84-BBC2-04E0F27603E6}" type="presOf" srcId="{AFCA06D7-F3F5-40B3-949C-3B3F0C6E9C43}" destId="{951A5B66-FCE7-4A6B-BEB6-C48F62ECFAB6}" srcOrd="0" destOrd="0" presId="urn:microsoft.com/office/officeart/2005/8/layout/chevron2"/>
    <dgm:cxn modelId="{8E7F1636-C564-4193-8357-8B7E3F92F4F1}" type="presOf" srcId="{834B0A46-7519-40A4-955A-3B4BA61FAB21}" destId="{20D16CAD-BD49-4456-BC45-FB07A9DEEEDB}" srcOrd="0" destOrd="0" presId="urn:microsoft.com/office/officeart/2005/8/layout/chevron2"/>
    <dgm:cxn modelId="{D3783C08-B859-4CD7-9FF0-F0CFDEBBF8B6}" type="presOf" srcId="{C09FCA3C-1D76-4E76-8D45-B21D526B353A}" destId="{613AB496-F4BC-4636-9580-012D74E167CC}" srcOrd="0" destOrd="0" presId="urn:microsoft.com/office/officeart/2005/8/layout/chevron2"/>
    <dgm:cxn modelId="{A7743576-25A4-4BDB-9708-87CC3C830CBC}" type="presOf" srcId="{62BE70EB-5602-42CE-A0C8-897EB496B013}" destId="{11C1B786-2273-4BEE-AFAC-0961F8D365D7}" srcOrd="0" destOrd="0" presId="urn:microsoft.com/office/officeart/2005/8/layout/chevron2"/>
    <dgm:cxn modelId="{CDBA9DF4-B282-4781-813E-CCBC5D566AE6}" srcId="{B299863E-7955-4F6C-BE76-913F20B3D70C}" destId="{C09FCA3C-1D76-4E76-8D45-B21D526B353A}" srcOrd="2" destOrd="0" parTransId="{ADB02396-7F18-46D3-B729-F6165C4DB853}" sibTransId="{DEDF400A-2DBE-4D33-A2AB-473E735D9B07}"/>
    <dgm:cxn modelId="{59245B83-3E24-443E-A76E-B9E1D53AB6F0}" type="presOf" srcId="{E2B205C3-003F-49CD-9AC1-7F46CFF8E953}" destId="{6E57E49D-BD98-45FC-A357-7D15A73D026F}" srcOrd="0" destOrd="0" presId="urn:microsoft.com/office/officeart/2005/8/layout/chevron2"/>
    <dgm:cxn modelId="{9BAFD4BE-62FD-47FD-9E27-7F461CD827E2}" type="presParOf" srcId="{F0FFFC6F-8956-4FE8-8C00-6ADE110D38CC}" destId="{7BE3BCE3-8056-4515-8C10-F0FBF91DAD08}" srcOrd="0" destOrd="0" presId="urn:microsoft.com/office/officeart/2005/8/layout/chevron2"/>
    <dgm:cxn modelId="{F4F10342-65AF-4A90-8447-3EAE542FBE74}" type="presParOf" srcId="{7BE3BCE3-8056-4515-8C10-F0FBF91DAD08}" destId="{6E57E49D-BD98-45FC-A357-7D15A73D026F}" srcOrd="0" destOrd="0" presId="urn:microsoft.com/office/officeart/2005/8/layout/chevron2"/>
    <dgm:cxn modelId="{B463118C-DCED-45B0-A0BE-9A964DE8C90B}" type="presParOf" srcId="{7BE3BCE3-8056-4515-8C10-F0FBF91DAD08}" destId="{DFB6405B-E342-4C62-A615-4BB75CAD9CFC}" srcOrd="1" destOrd="0" presId="urn:microsoft.com/office/officeart/2005/8/layout/chevron2"/>
    <dgm:cxn modelId="{B0799250-7FB6-42CB-B8C8-7CC9522D9152}" type="presParOf" srcId="{F0FFFC6F-8956-4FE8-8C00-6ADE110D38CC}" destId="{840BCC7B-D764-4F8A-BD3A-BEDE536B5863}" srcOrd="1" destOrd="0" presId="urn:microsoft.com/office/officeart/2005/8/layout/chevron2"/>
    <dgm:cxn modelId="{8206FF59-7DB4-4557-92CB-C3D998BFCC54}" type="presParOf" srcId="{F0FFFC6F-8956-4FE8-8C00-6ADE110D38CC}" destId="{95942653-025F-4E25-BC79-773DF4B199CA}" srcOrd="2" destOrd="0" presId="urn:microsoft.com/office/officeart/2005/8/layout/chevron2"/>
    <dgm:cxn modelId="{7EA9C280-4B92-4122-8BD0-456A2D9F361E}" type="presParOf" srcId="{95942653-025F-4E25-BC79-773DF4B199CA}" destId="{B1B990BF-08D0-41FF-AABA-7D6CA626AF39}" srcOrd="0" destOrd="0" presId="urn:microsoft.com/office/officeart/2005/8/layout/chevron2"/>
    <dgm:cxn modelId="{EDC18283-1B4C-4B85-AB47-314192350385}" type="presParOf" srcId="{95942653-025F-4E25-BC79-773DF4B199CA}" destId="{951A5B66-FCE7-4A6B-BEB6-C48F62ECFAB6}" srcOrd="1" destOrd="0" presId="urn:microsoft.com/office/officeart/2005/8/layout/chevron2"/>
    <dgm:cxn modelId="{FCAAD5EB-6502-409D-895F-35BB64075FF3}" type="presParOf" srcId="{F0FFFC6F-8956-4FE8-8C00-6ADE110D38CC}" destId="{4D19E8FC-6CFD-4CD9-9B0C-AF635A02DA5B}" srcOrd="3" destOrd="0" presId="urn:microsoft.com/office/officeart/2005/8/layout/chevron2"/>
    <dgm:cxn modelId="{381EC6AB-E2B0-4F57-B5B6-D0C22BD87EC5}" type="presParOf" srcId="{F0FFFC6F-8956-4FE8-8C00-6ADE110D38CC}" destId="{7A564EB3-5832-49DD-91F5-475315EC30FD}" srcOrd="4" destOrd="0" presId="urn:microsoft.com/office/officeart/2005/8/layout/chevron2"/>
    <dgm:cxn modelId="{2F15405A-BFF3-4797-8EEC-311FA2A3A57E}" type="presParOf" srcId="{7A564EB3-5832-49DD-91F5-475315EC30FD}" destId="{613AB496-F4BC-4636-9580-012D74E167CC}" srcOrd="0" destOrd="0" presId="urn:microsoft.com/office/officeart/2005/8/layout/chevron2"/>
    <dgm:cxn modelId="{13B92802-5240-462C-BB14-FA124691F570}" type="presParOf" srcId="{7A564EB3-5832-49DD-91F5-475315EC30FD}" destId="{11C1B786-2273-4BEE-AFAC-0961F8D365D7}" srcOrd="1" destOrd="0" presId="urn:microsoft.com/office/officeart/2005/8/layout/chevron2"/>
    <dgm:cxn modelId="{B0BCC18E-637A-46B7-9597-0AF63A643E7A}" type="presParOf" srcId="{F0FFFC6F-8956-4FE8-8C00-6ADE110D38CC}" destId="{5A975E2A-13CB-4654-ABB3-645DB2E315F5}" srcOrd="5" destOrd="0" presId="urn:microsoft.com/office/officeart/2005/8/layout/chevron2"/>
    <dgm:cxn modelId="{88B734C9-B998-4743-8DCF-03DBB1F7B756}" type="presParOf" srcId="{F0FFFC6F-8956-4FE8-8C00-6ADE110D38CC}" destId="{7D2B0BF1-CFF9-4AA3-B8E0-DB2391EB0394}" srcOrd="6" destOrd="0" presId="urn:microsoft.com/office/officeart/2005/8/layout/chevron2"/>
    <dgm:cxn modelId="{070768F3-B2E1-4A87-9BD2-7E1EAA515151}" type="presParOf" srcId="{7D2B0BF1-CFF9-4AA3-B8E0-DB2391EB0394}" destId="{20D16CAD-BD49-4456-BC45-FB07A9DEEEDB}" srcOrd="0" destOrd="0" presId="urn:microsoft.com/office/officeart/2005/8/layout/chevron2"/>
    <dgm:cxn modelId="{295D7153-62E7-43C7-89E4-751A68EA85C9}" type="presParOf" srcId="{7D2B0BF1-CFF9-4AA3-B8E0-DB2391EB0394}" destId="{4B3165BB-0E88-48E6-AD55-9F2151C0942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EFA2D-82F6-4FCC-8718-46488EC8C26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C7D80-C472-4A78-A87A-321BD3301D3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(1). </a:t>
          </a:r>
          <a:r>
            <a:rPr lang="en-US" sz="1600" dirty="0" err="1" smtClean="0">
              <a:solidFill>
                <a:schemeClr val="tx1"/>
              </a:solidFill>
            </a:rPr>
            <a:t>Memberi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sifat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melengkapi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menentang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atau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mengembangkan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pesan-pesan</a:t>
          </a:r>
          <a:r>
            <a:rPr lang="en-US" sz="1600" dirty="0" smtClean="0">
              <a:solidFill>
                <a:schemeClr val="tx1"/>
              </a:solidFill>
            </a:rPr>
            <a:t> verbal.</a:t>
          </a:r>
          <a:endParaRPr lang="en-US" sz="1600" dirty="0">
            <a:solidFill>
              <a:schemeClr val="tx1"/>
            </a:solidFill>
          </a:endParaRPr>
        </a:p>
      </dgm:t>
    </dgm:pt>
    <dgm:pt modelId="{0CCCC586-29F6-4A25-89CC-A634828A4555}" type="parTrans" cxnId="{079907CE-1696-4742-B16A-4C16714538B4}">
      <dgm:prSet/>
      <dgm:spPr/>
      <dgm:t>
        <a:bodyPr/>
        <a:lstStyle/>
        <a:p>
          <a:endParaRPr lang="en-US"/>
        </a:p>
      </dgm:t>
    </dgm:pt>
    <dgm:pt modelId="{80279F5E-4E61-40A2-AB59-38B9FD835A6B}" type="sibTrans" cxnId="{079907CE-1696-4742-B16A-4C16714538B4}">
      <dgm:prSet/>
      <dgm:spPr/>
      <dgm:t>
        <a:bodyPr/>
        <a:lstStyle/>
        <a:p>
          <a:endParaRPr lang="en-US"/>
        </a:p>
      </dgm:t>
    </dgm:pt>
    <dgm:pt modelId="{FF9D01F7-40EB-4508-B628-019DDAEE7134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(2) </a:t>
          </a:r>
          <a:r>
            <a:rPr lang="en-US" sz="1400" dirty="0" err="1" smtClean="0">
              <a:solidFill>
                <a:schemeClr val="tx1"/>
              </a:solidFill>
            </a:rPr>
            <a:t>Mempermudah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tugas-tugas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khusus</a:t>
          </a:r>
          <a:r>
            <a:rPr lang="en-US" sz="1400" dirty="0" smtClean="0">
              <a:solidFill>
                <a:schemeClr val="tx1"/>
              </a:solidFill>
            </a:rPr>
            <a:t>, </a:t>
          </a:r>
          <a:r>
            <a:rPr lang="en-US" sz="1400" dirty="0" err="1" smtClean="0">
              <a:solidFill>
                <a:schemeClr val="tx1"/>
              </a:solidFill>
            </a:rPr>
            <a:t>misalnya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memberi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contoh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cara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mengayunkan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tongkat</a:t>
          </a:r>
          <a:r>
            <a:rPr lang="en-US" sz="1400" dirty="0" smtClean="0">
              <a:solidFill>
                <a:schemeClr val="tx1"/>
              </a:solidFill>
            </a:rPr>
            <a:t> golf yang </a:t>
          </a:r>
          <a:r>
            <a:rPr lang="en-US" sz="1400" dirty="0" err="1" smtClean="0">
              <a:solidFill>
                <a:schemeClr val="tx1"/>
              </a:solidFill>
            </a:rPr>
            <a:t>baik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dan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benar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A7F8B6B1-F8A8-4805-B6B5-3BF16172066A}" type="parTrans" cxnId="{7A439197-9A93-49A6-9ECD-EA0D6816AFF9}">
      <dgm:prSet/>
      <dgm:spPr/>
      <dgm:t>
        <a:bodyPr/>
        <a:lstStyle/>
        <a:p>
          <a:endParaRPr lang="en-US"/>
        </a:p>
      </dgm:t>
    </dgm:pt>
    <dgm:pt modelId="{3155F4FB-1BC8-4EAA-933B-79E65252936E}" type="sibTrans" cxnId="{7A439197-9A93-49A6-9ECD-EA0D6816AFF9}">
      <dgm:prSet/>
      <dgm:spPr/>
      <dgm:t>
        <a:bodyPr/>
        <a:lstStyle/>
        <a:p>
          <a:endParaRPr lang="en-US"/>
        </a:p>
      </dgm:t>
    </dgm:pt>
    <dgm:pt modelId="{448905E7-132D-4B75-BA0B-2A34E2233730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(4). </a:t>
          </a:r>
          <a:r>
            <a:rPr lang="en-US" sz="1600" dirty="0" err="1" smtClean="0">
              <a:solidFill>
                <a:schemeClr val="tx1"/>
              </a:solidFill>
            </a:rPr>
            <a:t>Memberikan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Informasi</a:t>
          </a:r>
          <a:endParaRPr lang="en-US" sz="1600" dirty="0">
            <a:solidFill>
              <a:schemeClr val="tx1"/>
            </a:solidFill>
          </a:endParaRPr>
        </a:p>
      </dgm:t>
    </dgm:pt>
    <dgm:pt modelId="{54AA4D86-3302-4D80-AF2D-82581E525BA4}" type="parTrans" cxnId="{D70EB69C-E55E-4564-8DEB-D71A36A84526}">
      <dgm:prSet/>
      <dgm:spPr/>
      <dgm:t>
        <a:bodyPr/>
        <a:lstStyle/>
        <a:p>
          <a:endParaRPr lang="en-US"/>
        </a:p>
      </dgm:t>
    </dgm:pt>
    <dgm:pt modelId="{AD86BAEE-F0EE-4628-B8A4-DAD70075B93E}" type="sibTrans" cxnId="{D70EB69C-E55E-4564-8DEB-D71A36A84526}">
      <dgm:prSet/>
      <dgm:spPr/>
      <dgm:t>
        <a:bodyPr/>
        <a:lstStyle/>
        <a:p>
          <a:endParaRPr lang="en-US"/>
        </a:p>
      </dgm:t>
    </dgm:pt>
    <dgm:pt modelId="{5942DC88-27B7-4130-BB43-13FE7570EE1E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(5). </a:t>
          </a:r>
          <a:r>
            <a:rPr lang="en-US" sz="1600" dirty="0" err="1" smtClean="0">
              <a:solidFill>
                <a:schemeClr val="tx1"/>
              </a:solidFill>
            </a:rPr>
            <a:t>Mengatur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alur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suatu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percakapan</a:t>
          </a:r>
          <a:endParaRPr lang="en-US" sz="1600" dirty="0">
            <a:solidFill>
              <a:schemeClr val="tx1"/>
            </a:solidFill>
          </a:endParaRPr>
        </a:p>
      </dgm:t>
    </dgm:pt>
    <dgm:pt modelId="{2B16E115-BC3D-462C-B2A1-37B8A15CEB28}" type="parTrans" cxnId="{2985AB34-14B4-414B-811F-D0E9A074E99E}">
      <dgm:prSet/>
      <dgm:spPr/>
      <dgm:t>
        <a:bodyPr/>
        <a:lstStyle/>
        <a:p>
          <a:endParaRPr lang="en-US"/>
        </a:p>
      </dgm:t>
    </dgm:pt>
    <dgm:pt modelId="{0F9D5102-9A5F-4E3F-BE21-464B0FB89A05}" type="sibTrans" cxnId="{2985AB34-14B4-414B-811F-D0E9A074E99E}">
      <dgm:prSet/>
      <dgm:spPr/>
      <dgm:t>
        <a:bodyPr/>
        <a:lstStyle/>
        <a:p>
          <a:endParaRPr lang="en-US"/>
        </a:p>
      </dgm:t>
    </dgm:pt>
    <dgm:pt modelId="{6586D692-AD11-4738-B8F4-AD80216146AA}">
      <dgm:prSet phldrT="[Text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(3), </a:t>
          </a:r>
          <a:r>
            <a:rPr lang="en-US" sz="1600" dirty="0" err="1" smtClean="0">
              <a:solidFill>
                <a:schemeClr val="tx1"/>
              </a:solidFill>
            </a:rPr>
            <a:t>Mengekpresikan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emosi</a:t>
          </a:r>
          <a:endParaRPr lang="en-US" sz="1600" dirty="0">
            <a:solidFill>
              <a:schemeClr val="tx1"/>
            </a:solidFill>
          </a:endParaRPr>
        </a:p>
      </dgm:t>
    </dgm:pt>
    <dgm:pt modelId="{EAD3B247-BBA3-4759-BE2B-504916C34D81}" type="parTrans" cxnId="{7D86463C-16AB-4CC0-AC58-445DA55437CF}">
      <dgm:prSet/>
      <dgm:spPr/>
      <dgm:t>
        <a:bodyPr/>
        <a:lstStyle/>
        <a:p>
          <a:endParaRPr lang="en-US"/>
        </a:p>
      </dgm:t>
    </dgm:pt>
    <dgm:pt modelId="{C097F0C6-1584-433D-894A-B75E65F8B557}" type="sibTrans" cxnId="{7D86463C-16AB-4CC0-AC58-445DA55437CF}">
      <dgm:prSet/>
      <dgm:spPr/>
      <dgm:t>
        <a:bodyPr/>
        <a:lstStyle/>
        <a:p>
          <a:endParaRPr lang="en-US"/>
        </a:p>
      </dgm:t>
    </dgm:pt>
    <dgm:pt modelId="{A5009FA3-229C-486E-8481-12C860763965}">
      <dgm:prSet phldrT="[Text]"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(6). </a:t>
          </a:r>
          <a:r>
            <a:rPr lang="en-US" sz="1600" dirty="0" err="1" smtClean="0">
              <a:solidFill>
                <a:schemeClr val="tx1"/>
              </a:solidFill>
            </a:rPr>
            <a:t>Mengendalikan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atau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mempengaruhi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orang</a:t>
          </a:r>
          <a:r>
            <a:rPr lang="en-US" sz="1600" dirty="0" smtClean="0">
              <a:solidFill>
                <a:schemeClr val="tx1"/>
              </a:solidFill>
            </a:rPr>
            <a:t> lain</a:t>
          </a:r>
          <a:endParaRPr lang="en-US" sz="1600" dirty="0">
            <a:solidFill>
              <a:schemeClr val="tx1"/>
            </a:solidFill>
          </a:endParaRPr>
        </a:p>
      </dgm:t>
    </dgm:pt>
    <dgm:pt modelId="{DCAE1E94-227B-4BCA-A52C-F5053F6C7606}" type="parTrans" cxnId="{E238469B-CE6B-4F4B-9CD8-BBC1298D3A46}">
      <dgm:prSet/>
      <dgm:spPr/>
      <dgm:t>
        <a:bodyPr/>
        <a:lstStyle/>
        <a:p>
          <a:endParaRPr lang="en-US"/>
        </a:p>
      </dgm:t>
    </dgm:pt>
    <dgm:pt modelId="{8E9EEC98-EE06-4DFC-B5F9-D2C60C5923AB}" type="sibTrans" cxnId="{E238469B-CE6B-4F4B-9CD8-BBC1298D3A46}">
      <dgm:prSet/>
      <dgm:spPr/>
      <dgm:t>
        <a:bodyPr/>
        <a:lstStyle/>
        <a:p>
          <a:endParaRPr lang="en-US"/>
        </a:p>
      </dgm:t>
    </dgm:pt>
    <dgm:pt modelId="{F5FD9421-0BDD-4F5E-AC5A-35453A16DBE3}" type="pres">
      <dgm:prSet presAssocID="{EE4EFA2D-82F6-4FCC-8718-46488EC8C2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AF00F7-6C06-472F-BFD4-4B90661EBF34}" type="pres">
      <dgm:prSet presAssocID="{358C7D80-C472-4A78-A87A-321BD3301D39}" presName="vertOne" presStyleCnt="0"/>
      <dgm:spPr/>
    </dgm:pt>
    <dgm:pt modelId="{04E1D429-B212-4F06-B080-ACF3C3B0E94E}" type="pres">
      <dgm:prSet presAssocID="{358C7D80-C472-4A78-A87A-321BD3301D39}" presName="txOne" presStyleLbl="node0" presStyleIdx="0" presStyleCnt="1" custScaleY="44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06B09-9FA0-424D-B6CD-A51079932A1E}" type="pres">
      <dgm:prSet presAssocID="{358C7D80-C472-4A78-A87A-321BD3301D39}" presName="parTransOne" presStyleCnt="0"/>
      <dgm:spPr/>
    </dgm:pt>
    <dgm:pt modelId="{B5E2047A-9FB7-4C17-8285-68278EB7A77B}" type="pres">
      <dgm:prSet presAssocID="{358C7D80-C472-4A78-A87A-321BD3301D39}" presName="horzOne" presStyleCnt="0"/>
      <dgm:spPr/>
    </dgm:pt>
    <dgm:pt modelId="{BC39DB21-B146-4676-990A-FF23DDDB6DE7}" type="pres">
      <dgm:prSet presAssocID="{FF9D01F7-40EB-4508-B628-019DDAEE7134}" presName="vertTwo" presStyleCnt="0"/>
      <dgm:spPr/>
    </dgm:pt>
    <dgm:pt modelId="{9E3D023A-4760-4F54-BC6E-C3B357706044}" type="pres">
      <dgm:prSet presAssocID="{FF9D01F7-40EB-4508-B628-019DDAEE7134}" presName="txTwo" presStyleLbl="node2" presStyleIdx="0" presStyleCnt="2" custScaleY="56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E42138-A1F5-418C-946C-2986EFD1B31B}" type="pres">
      <dgm:prSet presAssocID="{FF9D01F7-40EB-4508-B628-019DDAEE7134}" presName="parTransTwo" presStyleCnt="0"/>
      <dgm:spPr/>
    </dgm:pt>
    <dgm:pt modelId="{4BA7893C-E597-4979-B55B-1EC8F2C848F9}" type="pres">
      <dgm:prSet presAssocID="{FF9D01F7-40EB-4508-B628-019DDAEE7134}" presName="horzTwo" presStyleCnt="0"/>
      <dgm:spPr/>
    </dgm:pt>
    <dgm:pt modelId="{63AA412A-9E74-4AC2-980E-E9E5828BBC92}" type="pres">
      <dgm:prSet presAssocID="{448905E7-132D-4B75-BA0B-2A34E2233730}" presName="vertThree" presStyleCnt="0"/>
      <dgm:spPr/>
    </dgm:pt>
    <dgm:pt modelId="{FE228706-BC80-4A57-A38C-3EF2610DCFA3}" type="pres">
      <dgm:prSet presAssocID="{448905E7-132D-4B75-BA0B-2A34E2233730}" presName="txThree" presStyleLbl="node3" presStyleIdx="0" presStyleCnt="3" custScaleY="74956" custLinFactNeighborX="-3639" custLinFactNeighborY="-16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09D196-AADA-4AA1-9EEB-C202F5822637}" type="pres">
      <dgm:prSet presAssocID="{448905E7-132D-4B75-BA0B-2A34E2233730}" presName="horzThree" presStyleCnt="0"/>
      <dgm:spPr/>
    </dgm:pt>
    <dgm:pt modelId="{8908824D-2F89-484D-B834-B2CD08D90F3B}" type="pres">
      <dgm:prSet presAssocID="{AD86BAEE-F0EE-4628-B8A4-DAD70075B93E}" presName="sibSpaceThree" presStyleCnt="0"/>
      <dgm:spPr/>
    </dgm:pt>
    <dgm:pt modelId="{63C93D72-5059-4A49-9331-8A7295CF31D3}" type="pres">
      <dgm:prSet presAssocID="{5942DC88-27B7-4130-BB43-13FE7570EE1E}" presName="vertThree" presStyleCnt="0"/>
      <dgm:spPr/>
    </dgm:pt>
    <dgm:pt modelId="{43BF9DDD-2109-49AD-B1D4-37C545B58FAE}" type="pres">
      <dgm:prSet presAssocID="{5942DC88-27B7-4130-BB43-13FE7570EE1E}" presName="txThree" presStyleLbl="node3" presStyleIdx="1" presStyleCnt="3" custScaleY="72994" custLinFactNeighborX="985" custLinFactNeighborY="-16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938945-D296-4C90-8306-C08CC463B0B6}" type="pres">
      <dgm:prSet presAssocID="{5942DC88-27B7-4130-BB43-13FE7570EE1E}" presName="horzThree" presStyleCnt="0"/>
      <dgm:spPr/>
    </dgm:pt>
    <dgm:pt modelId="{18975324-37B0-4708-8089-06C6DD5AC6AF}" type="pres">
      <dgm:prSet presAssocID="{3155F4FB-1BC8-4EAA-933B-79E65252936E}" presName="sibSpaceTwo" presStyleCnt="0"/>
      <dgm:spPr/>
    </dgm:pt>
    <dgm:pt modelId="{A29C0032-9399-4FBD-B66C-D02059881CBC}" type="pres">
      <dgm:prSet presAssocID="{6586D692-AD11-4738-B8F4-AD80216146AA}" presName="vertTwo" presStyleCnt="0"/>
      <dgm:spPr/>
    </dgm:pt>
    <dgm:pt modelId="{69EB2562-D39C-4463-8D4D-7C85586791BD}" type="pres">
      <dgm:prSet presAssocID="{6586D692-AD11-4738-B8F4-AD80216146AA}" presName="txTwo" presStyleLbl="node2" presStyleIdx="1" presStyleCnt="2" custScaleY="56043" custLinFactNeighborX="-1888" custLinFactNeighborY="-170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35CBB-D242-4E51-AEC0-F1A774E20A9C}" type="pres">
      <dgm:prSet presAssocID="{6586D692-AD11-4738-B8F4-AD80216146AA}" presName="parTransTwo" presStyleCnt="0"/>
      <dgm:spPr/>
    </dgm:pt>
    <dgm:pt modelId="{E9820F6A-262A-456B-B546-41C86BFEFA1A}" type="pres">
      <dgm:prSet presAssocID="{6586D692-AD11-4738-B8F4-AD80216146AA}" presName="horzTwo" presStyleCnt="0"/>
      <dgm:spPr/>
    </dgm:pt>
    <dgm:pt modelId="{8DB92749-EDB2-4629-8F20-B7647EE15D47}" type="pres">
      <dgm:prSet presAssocID="{A5009FA3-229C-486E-8481-12C860763965}" presName="vertThree" presStyleCnt="0"/>
      <dgm:spPr/>
    </dgm:pt>
    <dgm:pt modelId="{6398937B-B25E-48A8-A77B-B1A57E9B5723}" type="pres">
      <dgm:prSet presAssocID="{A5009FA3-229C-486E-8481-12C860763965}" presName="txThree" presStyleLbl="node3" presStyleIdx="2" presStyleCnt="3" custScaleY="72742" custLinFactNeighborX="4708" custLinFactNeighborY="1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144E1B-D478-4FCD-8D3D-9FADE4B1057D}" type="pres">
      <dgm:prSet presAssocID="{A5009FA3-229C-486E-8481-12C860763965}" presName="horzThree" presStyleCnt="0"/>
      <dgm:spPr/>
    </dgm:pt>
  </dgm:ptLst>
  <dgm:cxnLst>
    <dgm:cxn modelId="{468920EB-97A1-4D2F-AA16-84A92C0F7A7A}" type="presOf" srcId="{358C7D80-C472-4A78-A87A-321BD3301D39}" destId="{04E1D429-B212-4F06-B080-ACF3C3B0E94E}" srcOrd="0" destOrd="0" presId="urn:microsoft.com/office/officeart/2005/8/layout/hierarchy4"/>
    <dgm:cxn modelId="{D2EF1C61-2B22-471D-9DBA-18D0A899C5F1}" type="presOf" srcId="{448905E7-132D-4B75-BA0B-2A34E2233730}" destId="{FE228706-BC80-4A57-A38C-3EF2610DCFA3}" srcOrd="0" destOrd="0" presId="urn:microsoft.com/office/officeart/2005/8/layout/hierarchy4"/>
    <dgm:cxn modelId="{7A439197-9A93-49A6-9ECD-EA0D6816AFF9}" srcId="{358C7D80-C472-4A78-A87A-321BD3301D39}" destId="{FF9D01F7-40EB-4508-B628-019DDAEE7134}" srcOrd="0" destOrd="0" parTransId="{A7F8B6B1-F8A8-4805-B6B5-3BF16172066A}" sibTransId="{3155F4FB-1BC8-4EAA-933B-79E65252936E}"/>
    <dgm:cxn modelId="{2940579A-8E8F-4E54-9F0C-3BF99BE1B9AA}" type="presOf" srcId="{A5009FA3-229C-486E-8481-12C860763965}" destId="{6398937B-B25E-48A8-A77B-B1A57E9B5723}" srcOrd="0" destOrd="0" presId="urn:microsoft.com/office/officeart/2005/8/layout/hierarchy4"/>
    <dgm:cxn modelId="{7D86463C-16AB-4CC0-AC58-445DA55437CF}" srcId="{358C7D80-C472-4A78-A87A-321BD3301D39}" destId="{6586D692-AD11-4738-B8F4-AD80216146AA}" srcOrd="1" destOrd="0" parTransId="{EAD3B247-BBA3-4759-BE2B-504916C34D81}" sibTransId="{C097F0C6-1584-433D-894A-B75E65F8B557}"/>
    <dgm:cxn modelId="{873DD215-C55F-4148-A5F1-051754D69301}" type="presOf" srcId="{5942DC88-27B7-4130-BB43-13FE7570EE1E}" destId="{43BF9DDD-2109-49AD-B1D4-37C545B58FAE}" srcOrd="0" destOrd="0" presId="urn:microsoft.com/office/officeart/2005/8/layout/hierarchy4"/>
    <dgm:cxn modelId="{D70EB69C-E55E-4564-8DEB-D71A36A84526}" srcId="{FF9D01F7-40EB-4508-B628-019DDAEE7134}" destId="{448905E7-132D-4B75-BA0B-2A34E2233730}" srcOrd="0" destOrd="0" parTransId="{54AA4D86-3302-4D80-AF2D-82581E525BA4}" sibTransId="{AD86BAEE-F0EE-4628-B8A4-DAD70075B93E}"/>
    <dgm:cxn modelId="{2985AB34-14B4-414B-811F-D0E9A074E99E}" srcId="{FF9D01F7-40EB-4508-B628-019DDAEE7134}" destId="{5942DC88-27B7-4130-BB43-13FE7570EE1E}" srcOrd="1" destOrd="0" parTransId="{2B16E115-BC3D-462C-B2A1-37B8A15CEB28}" sibTransId="{0F9D5102-9A5F-4E3F-BE21-464B0FB89A05}"/>
    <dgm:cxn modelId="{DEECDDAE-F824-40AA-85E9-290ACB483BCE}" type="presOf" srcId="{6586D692-AD11-4738-B8F4-AD80216146AA}" destId="{69EB2562-D39C-4463-8D4D-7C85586791BD}" srcOrd="0" destOrd="0" presId="urn:microsoft.com/office/officeart/2005/8/layout/hierarchy4"/>
    <dgm:cxn modelId="{2895E784-2DF9-4949-9B9D-4DE4BE4ECD44}" type="presOf" srcId="{FF9D01F7-40EB-4508-B628-019DDAEE7134}" destId="{9E3D023A-4760-4F54-BC6E-C3B357706044}" srcOrd="0" destOrd="0" presId="urn:microsoft.com/office/officeart/2005/8/layout/hierarchy4"/>
    <dgm:cxn modelId="{E238469B-CE6B-4F4B-9CD8-BBC1298D3A46}" srcId="{6586D692-AD11-4738-B8F4-AD80216146AA}" destId="{A5009FA3-229C-486E-8481-12C860763965}" srcOrd="0" destOrd="0" parTransId="{DCAE1E94-227B-4BCA-A52C-F5053F6C7606}" sibTransId="{8E9EEC98-EE06-4DFC-B5F9-D2C60C5923AB}"/>
    <dgm:cxn modelId="{079907CE-1696-4742-B16A-4C16714538B4}" srcId="{EE4EFA2D-82F6-4FCC-8718-46488EC8C262}" destId="{358C7D80-C472-4A78-A87A-321BD3301D39}" srcOrd="0" destOrd="0" parTransId="{0CCCC586-29F6-4A25-89CC-A634828A4555}" sibTransId="{80279F5E-4E61-40A2-AB59-38B9FD835A6B}"/>
    <dgm:cxn modelId="{B53337B2-699E-4378-B47A-4E0EED476074}" type="presOf" srcId="{EE4EFA2D-82F6-4FCC-8718-46488EC8C262}" destId="{F5FD9421-0BDD-4F5E-AC5A-35453A16DBE3}" srcOrd="0" destOrd="0" presId="urn:microsoft.com/office/officeart/2005/8/layout/hierarchy4"/>
    <dgm:cxn modelId="{53228044-7F37-4A74-85DF-43BE1C337D36}" type="presParOf" srcId="{F5FD9421-0BDD-4F5E-AC5A-35453A16DBE3}" destId="{90AF00F7-6C06-472F-BFD4-4B90661EBF34}" srcOrd="0" destOrd="0" presId="urn:microsoft.com/office/officeart/2005/8/layout/hierarchy4"/>
    <dgm:cxn modelId="{4FA8FB86-9BF2-44CA-9EA2-69E6B6BB6F11}" type="presParOf" srcId="{90AF00F7-6C06-472F-BFD4-4B90661EBF34}" destId="{04E1D429-B212-4F06-B080-ACF3C3B0E94E}" srcOrd="0" destOrd="0" presId="urn:microsoft.com/office/officeart/2005/8/layout/hierarchy4"/>
    <dgm:cxn modelId="{C35DAF61-B48B-4E37-83A4-52DFEAD2E50B}" type="presParOf" srcId="{90AF00F7-6C06-472F-BFD4-4B90661EBF34}" destId="{91B06B09-9FA0-424D-B6CD-A51079932A1E}" srcOrd="1" destOrd="0" presId="urn:microsoft.com/office/officeart/2005/8/layout/hierarchy4"/>
    <dgm:cxn modelId="{55536D1D-7AAA-4F31-916B-8911B1BB449D}" type="presParOf" srcId="{90AF00F7-6C06-472F-BFD4-4B90661EBF34}" destId="{B5E2047A-9FB7-4C17-8285-68278EB7A77B}" srcOrd="2" destOrd="0" presId="urn:microsoft.com/office/officeart/2005/8/layout/hierarchy4"/>
    <dgm:cxn modelId="{F4C231D5-AA77-4C7B-BB82-B14338F3B4D1}" type="presParOf" srcId="{B5E2047A-9FB7-4C17-8285-68278EB7A77B}" destId="{BC39DB21-B146-4676-990A-FF23DDDB6DE7}" srcOrd="0" destOrd="0" presId="urn:microsoft.com/office/officeart/2005/8/layout/hierarchy4"/>
    <dgm:cxn modelId="{39F51475-544D-47DC-B97B-FAA483872BB4}" type="presParOf" srcId="{BC39DB21-B146-4676-990A-FF23DDDB6DE7}" destId="{9E3D023A-4760-4F54-BC6E-C3B357706044}" srcOrd="0" destOrd="0" presId="urn:microsoft.com/office/officeart/2005/8/layout/hierarchy4"/>
    <dgm:cxn modelId="{0F6EC351-A86B-4B62-B9AA-473F1A5FBCB1}" type="presParOf" srcId="{BC39DB21-B146-4676-990A-FF23DDDB6DE7}" destId="{C6E42138-A1F5-418C-946C-2986EFD1B31B}" srcOrd="1" destOrd="0" presId="urn:microsoft.com/office/officeart/2005/8/layout/hierarchy4"/>
    <dgm:cxn modelId="{F30BFA22-C71E-4BEA-B7E1-6D8BD1E43AE7}" type="presParOf" srcId="{BC39DB21-B146-4676-990A-FF23DDDB6DE7}" destId="{4BA7893C-E597-4979-B55B-1EC8F2C848F9}" srcOrd="2" destOrd="0" presId="urn:microsoft.com/office/officeart/2005/8/layout/hierarchy4"/>
    <dgm:cxn modelId="{1216CE29-8E82-4C33-AD69-07CA91E051A3}" type="presParOf" srcId="{4BA7893C-E597-4979-B55B-1EC8F2C848F9}" destId="{63AA412A-9E74-4AC2-980E-E9E5828BBC92}" srcOrd="0" destOrd="0" presId="urn:microsoft.com/office/officeart/2005/8/layout/hierarchy4"/>
    <dgm:cxn modelId="{03632B6E-3EC5-4C71-ACD0-4B3BFE81A627}" type="presParOf" srcId="{63AA412A-9E74-4AC2-980E-E9E5828BBC92}" destId="{FE228706-BC80-4A57-A38C-3EF2610DCFA3}" srcOrd="0" destOrd="0" presId="urn:microsoft.com/office/officeart/2005/8/layout/hierarchy4"/>
    <dgm:cxn modelId="{3AE59547-AE36-42C4-8493-38D31D2FE394}" type="presParOf" srcId="{63AA412A-9E74-4AC2-980E-E9E5828BBC92}" destId="{4909D196-AADA-4AA1-9EEB-C202F5822637}" srcOrd="1" destOrd="0" presId="urn:microsoft.com/office/officeart/2005/8/layout/hierarchy4"/>
    <dgm:cxn modelId="{F7D576F7-B91F-4266-8C76-2FDC8C4E89A4}" type="presParOf" srcId="{4BA7893C-E597-4979-B55B-1EC8F2C848F9}" destId="{8908824D-2F89-484D-B834-B2CD08D90F3B}" srcOrd="1" destOrd="0" presId="urn:microsoft.com/office/officeart/2005/8/layout/hierarchy4"/>
    <dgm:cxn modelId="{8D6183BD-1384-412B-AC3E-3EA080EBD2EE}" type="presParOf" srcId="{4BA7893C-E597-4979-B55B-1EC8F2C848F9}" destId="{63C93D72-5059-4A49-9331-8A7295CF31D3}" srcOrd="2" destOrd="0" presId="urn:microsoft.com/office/officeart/2005/8/layout/hierarchy4"/>
    <dgm:cxn modelId="{B13A41E2-8215-4333-8DCB-753048788808}" type="presParOf" srcId="{63C93D72-5059-4A49-9331-8A7295CF31D3}" destId="{43BF9DDD-2109-49AD-B1D4-37C545B58FAE}" srcOrd="0" destOrd="0" presId="urn:microsoft.com/office/officeart/2005/8/layout/hierarchy4"/>
    <dgm:cxn modelId="{7B2FCCC5-F1B7-4385-A264-6E28D9A26B3B}" type="presParOf" srcId="{63C93D72-5059-4A49-9331-8A7295CF31D3}" destId="{57938945-D296-4C90-8306-C08CC463B0B6}" srcOrd="1" destOrd="0" presId="urn:microsoft.com/office/officeart/2005/8/layout/hierarchy4"/>
    <dgm:cxn modelId="{CF599F57-B1EE-4BCE-89BE-96C03C1CEC7E}" type="presParOf" srcId="{B5E2047A-9FB7-4C17-8285-68278EB7A77B}" destId="{18975324-37B0-4708-8089-06C6DD5AC6AF}" srcOrd="1" destOrd="0" presId="urn:microsoft.com/office/officeart/2005/8/layout/hierarchy4"/>
    <dgm:cxn modelId="{DA7ACF8F-246A-4479-AC20-E09EEA33084D}" type="presParOf" srcId="{B5E2047A-9FB7-4C17-8285-68278EB7A77B}" destId="{A29C0032-9399-4FBD-B66C-D02059881CBC}" srcOrd="2" destOrd="0" presId="urn:microsoft.com/office/officeart/2005/8/layout/hierarchy4"/>
    <dgm:cxn modelId="{54B948D6-746C-4DC7-9959-EEB72B8B2A12}" type="presParOf" srcId="{A29C0032-9399-4FBD-B66C-D02059881CBC}" destId="{69EB2562-D39C-4463-8D4D-7C85586791BD}" srcOrd="0" destOrd="0" presId="urn:microsoft.com/office/officeart/2005/8/layout/hierarchy4"/>
    <dgm:cxn modelId="{28402314-CFCF-4987-B611-D58E1CB2301E}" type="presParOf" srcId="{A29C0032-9399-4FBD-B66C-D02059881CBC}" destId="{75635CBB-D242-4E51-AEC0-F1A774E20A9C}" srcOrd="1" destOrd="0" presId="urn:microsoft.com/office/officeart/2005/8/layout/hierarchy4"/>
    <dgm:cxn modelId="{C1DB49DD-639C-44EB-B2F0-84C407ABCCF3}" type="presParOf" srcId="{A29C0032-9399-4FBD-B66C-D02059881CBC}" destId="{E9820F6A-262A-456B-B546-41C86BFEFA1A}" srcOrd="2" destOrd="0" presId="urn:microsoft.com/office/officeart/2005/8/layout/hierarchy4"/>
    <dgm:cxn modelId="{7CF77081-6231-4F3A-AD94-A10FC16F0F4D}" type="presParOf" srcId="{E9820F6A-262A-456B-B546-41C86BFEFA1A}" destId="{8DB92749-EDB2-4629-8F20-B7647EE15D47}" srcOrd="0" destOrd="0" presId="urn:microsoft.com/office/officeart/2005/8/layout/hierarchy4"/>
    <dgm:cxn modelId="{FCFD152B-2DCB-4A8B-B211-6184B66BB961}" type="presParOf" srcId="{8DB92749-EDB2-4629-8F20-B7647EE15D47}" destId="{6398937B-B25E-48A8-A77B-B1A57E9B5723}" srcOrd="0" destOrd="0" presId="urn:microsoft.com/office/officeart/2005/8/layout/hierarchy4"/>
    <dgm:cxn modelId="{2239F1BC-9FEB-4604-91C5-BAC4DD2CAFE8}" type="presParOf" srcId="{8DB92749-EDB2-4629-8F20-B7647EE15D47}" destId="{E9144E1B-D478-4FCD-8D3D-9FADE4B1057D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1E455-EA2E-4BA1-AEA0-DD5176C1C63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27F330-2784-4210-972F-8F68CF79CCFA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Munculnya Kesalahpahaman Komunikasi</a:t>
          </a:r>
          <a:endParaRPr lang="en-US" sz="1800" dirty="0">
            <a:solidFill>
              <a:schemeClr val="tx1"/>
            </a:solidFill>
          </a:endParaRPr>
        </a:p>
      </dgm:t>
    </dgm:pt>
    <dgm:pt modelId="{F6596309-8D2E-47CA-97B9-5B45697EA551}" type="parTrans" cxnId="{BA38EDD8-CBA3-4D45-9E2F-AB365EE2C95D}">
      <dgm:prSet/>
      <dgm:spPr/>
      <dgm:t>
        <a:bodyPr/>
        <a:lstStyle/>
        <a:p>
          <a:endParaRPr lang="en-US"/>
        </a:p>
      </dgm:t>
    </dgm:pt>
    <dgm:pt modelId="{AF766FA0-A97A-40C9-B01C-1C42F9137812}" type="sibTrans" cxnId="{BA38EDD8-CBA3-4D45-9E2F-AB365EE2C95D}">
      <dgm:prSet/>
      <dgm:spPr/>
      <dgm:t>
        <a:bodyPr/>
        <a:lstStyle/>
        <a:p>
          <a:endParaRPr lang="en-US"/>
        </a:p>
      </dgm:t>
    </dgm:pt>
    <dgm:pt modelId="{7134D870-D43A-4E42-BFEC-D801E462A711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Masalah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dalam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Mengembangkan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</a:t>
          </a:r>
          <a:endParaRPr lang="en-US" sz="1600" dirty="0">
            <a:solidFill>
              <a:schemeClr val="tx1"/>
            </a:solidFill>
          </a:endParaRPr>
        </a:p>
      </dgm:t>
    </dgm:pt>
    <dgm:pt modelId="{2BE5FC00-25D3-46CA-83CC-30F1D367B498}" type="parTrans" cxnId="{010A9276-4244-43B9-97D2-98A594A84A67}">
      <dgm:prSet/>
      <dgm:spPr/>
      <dgm:t>
        <a:bodyPr/>
        <a:lstStyle/>
        <a:p>
          <a:endParaRPr lang="en-US"/>
        </a:p>
      </dgm:t>
    </dgm:pt>
    <dgm:pt modelId="{CFD8A1C7-4657-49DD-B446-08F7132714B1}" type="sibTrans" cxnId="{010A9276-4244-43B9-97D2-98A594A84A67}">
      <dgm:prSet/>
      <dgm:spPr/>
      <dgm:t>
        <a:bodyPr/>
        <a:lstStyle/>
        <a:p>
          <a:endParaRPr lang="en-US"/>
        </a:p>
      </dgm:t>
    </dgm:pt>
    <dgm:pt modelId="{12B04C55-86EF-4886-817B-0DABE586F2D6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Masalah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dalam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Menyampaikan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</a:t>
          </a:r>
          <a:endParaRPr lang="en-US" sz="1600" dirty="0">
            <a:solidFill>
              <a:schemeClr val="tx1"/>
            </a:solidFill>
          </a:endParaRPr>
        </a:p>
      </dgm:t>
    </dgm:pt>
    <dgm:pt modelId="{88DA79A9-A826-4A5B-B226-33471C15A161}" type="parTrans" cxnId="{D678C878-708B-4C5F-8BB1-1B66F5395E3A}">
      <dgm:prSet/>
      <dgm:spPr/>
      <dgm:t>
        <a:bodyPr/>
        <a:lstStyle/>
        <a:p>
          <a:endParaRPr lang="en-US"/>
        </a:p>
      </dgm:t>
    </dgm:pt>
    <dgm:pt modelId="{94A81D12-58FA-464F-B587-F752B0690D98}" type="sibTrans" cxnId="{D678C878-708B-4C5F-8BB1-1B66F5395E3A}">
      <dgm:prSet/>
      <dgm:spPr/>
      <dgm:t>
        <a:bodyPr/>
        <a:lstStyle/>
        <a:p>
          <a:endParaRPr lang="en-US"/>
        </a:p>
      </dgm:t>
    </dgm:pt>
    <dgm:pt modelId="{B8D31B15-0AEF-4869-BC04-32528E2FC571}">
      <dgm:prSet phldrT="[Text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id-ID" sz="1900" dirty="0" smtClean="0">
              <a:solidFill>
                <a:schemeClr val="tx1"/>
              </a:solidFill>
            </a:rPr>
            <a:t>Bagaimana Memperbaiki Komunikasi</a:t>
          </a:r>
          <a:endParaRPr lang="en-US" sz="1900" dirty="0">
            <a:solidFill>
              <a:schemeClr val="tx1"/>
            </a:solidFill>
          </a:endParaRPr>
        </a:p>
      </dgm:t>
    </dgm:pt>
    <dgm:pt modelId="{EB4E439D-26BD-4D7B-9F44-FAAE3F492873}" type="parTrans" cxnId="{38735C4D-26EF-4E1F-977F-11784442D5B3}">
      <dgm:prSet/>
      <dgm:spPr/>
      <dgm:t>
        <a:bodyPr/>
        <a:lstStyle/>
        <a:p>
          <a:endParaRPr lang="en-US"/>
        </a:p>
      </dgm:t>
    </dgm:pt>
    <dgm:pt modelId="{D861722E-1F6B-4EE9-81E6-5ED64EB0B685}" type="sibTrans" cxnId="{38735C4D-26EF-4E1F-977F-11784442D5B3}">
      <dgm:prSet/>
      <dgm:spPr/>
      <dgm:t>
        <a:bodyPr/>
        <a:lstStyle/>
        <a:p>
          <a:endParaRPr lang="en-US"/>
        </a:p>
      </dgm:t>
    </dgm:pt>
    <dgm:pt modelId="{147DF9D2-A83C-4ECD-8394-7CE52DFE6BBF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Persyaratan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Komunikasi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Efektif</a:t>
          </a:r>
          <a:r>
            <a:rPr lang="en-US" sz="1600" dirty="0" smtClean="0">
              <a:solidFill>
                <a:schemeClr val="tx1"/>
              </a:solidFill>
            </a:rPr>
            <a:t>:</a:t>
          </a:r>
          <a:endParaRPr lang="en-US" sz="1600" dirty="0">
            <a:solidFill>
              <a:schemeClr val="tx1"/>
            </a:solidFill>
          </a:endParaRPr>
        </a:p>
      </dgm:t>
    </dgm:pt>
    <dgm:pt modelId="{4BA7958C-3A78-4EFB-BB5B-56AAB4B3B5D7}" type="parTrans" cxnId="{F5254407-D34D-4EEB-9811-F8FB1F75941B}">
      <dgm:prSet/>
      <dgm:spPr/>
      <dgm:t>
        <a:bodyPr/>
        <a:lstStyle/>
        <a:p>
          <a:endParaRPr lang="en-US"/>
        </a:p>
      </dgm:t>
    </dgm:pt>
    <dgm:pt modelId="{2E567B7B-F964-41F8-A339-EF98D5FF709D}" type="sibTrans" cxnId="{F5254407-D34D-4EEB-9811-F8FB1F75941B}">
      <dgm:prSet/>
      <dgm:spPr/>
      <dgm:t>
        <a:bodyPr/>
        <a:lstStyle/>
        <a:p>
          <a:endParaRPr lang="en-US"/>
        </a:p>
      </dgm:t>
    </dgm:pt>
    <dgm:pt modelId="{F586260A-0E51-4976-A23D-CC982AB0790D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Membuat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Suatu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secara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Lebih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Berhati-hati</a:t>
          </a:r>
          <a:endParaRPr lang="en-US" sz="1600" dirty="0">
            <a:solidFill>
              <a:schemeClr val="tx1"/>
            </a:solidFill>
          </a:endParaRPr>
        </a:p>
      </dgm:t>
    </dgm:pt>
    <dgm:pt modelId="{5F539FB7-4F29-40D0-9C44-99E1CBE9544A}" type="parTrans" cxnId="{D3963770-9755-4754-B0F3-CD4C5782F9B0}">
      <dgm:prSet/>
      <dgm:spPr/>
      <dgm:t>
        <a:bodyPr/>
        <a:lstStyle/>
        <a:p>
          <a:endParaRPr lang="en-US"/>
        </a:p>
      </dgm:t>
    </dgm:pt>
    <dgm:pt modelId="{E8FA38DC-DF8C-4B85-ABE8-8CA32823CA34}" type="sibTrans" cxnId="{D3963770-9755-4754-B0F3-CD4C5782F9B0}">
      <dgm:prSet/>
      <dgm:spPr/>
      <dgm:t>
        <a:bodyPr/>
        <a:lstStyle/>
        <a:p>
          <a:endParaRPr lang="en-US"/>
        </a:p>
      </dgm:t>
    </dgm:pt>
    <dgm:pt modelId="{AC30F2F5-6C1F-46CF-9E8D-ABA5F44DC622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Masalah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dalam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Menafsirkan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</a:t>
          </a:r>
          <a:endParaRPr lang="en-US" sz="1600" dirty="0">
            <a:solidFill>
              <a:schemeClr val="tx1"/>
            </a:solidFill>
          </a:endParaRPr>
        </a:p>
      </dgm:t>
    </dgm:pt>
    <dgm:pt modelId="{ED87B19F-ED98-42F4-8FD1-64749F1344D4}" type="parTrans" cxnId="{BFB8BC00-0F77-43E7-B8F7-49D1F3903984}">
      <dgm:prSet/>
      <dgm:spPr/>
      <dgm:t>
        <a:bodyPr/>
        <a:lstStyle/>
        <a:p>
          <a:endParaRPr lang="en-US"/>
        </a:p>
      </dgm:t>
    </dgm:pt>
    <dgm:pt modelId="{7BB9D313-A7B0-4E9E-A0A6-63EBAF0E587E}" type="sibTrans" cxnId="{BFB8BC00-0F77-43E7-B8F7-49D1F3903984}">
      <dgm:prSet/>
      <dgm:spPr/>
      <dgm:t>
        <a:bodyPr/>
        <a:lstStyle/>
        <a:p>
          <a:endParaRPr lang="en-US"/>
        </a:p>
      </dgm:t>
    </dgm:pt>
    <dgm:pt modelId="{CEF66CEA-749F-48D7-A3DF-017761520AE7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Masalah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dalam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Menerima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</a:t>
          </a:r>
          <a:endParaRPr lang="en-US" sz="1600" dirty="0">
            <a:solidFill>
              <a:schemeClr val="tx1"/>
            </a:solidFill>
          </a:endParaRPr>
        </a:p>
      </dgm:t>
    </dgm:pt>
    <dgm:pt modelId="{556523E6-4455-46AB-83EA-9520D75129E3}" type="parTrans" cxnId="{E6E8AFD0-54AB-4A1E-9B3F-73EB4EDBC5E2}">
      <dgm:prSet/>
      <dgm:spPr/>
      <dgm:t>
        <a:bodyPr/>
        <a:lstStyle/>
        <a:p>
          <a:endParaRPr lang="en-US"/>
        </a:p>
      </dgm:t>
    </dgm:pt>
    <dgm:pt modelId="{C2B99026-92C4-44B6-AB6B-682AB396B147}" type="sibTrans" cxnId="{E6E8AFD0-54AB-4A1E-9B3F-73EB4EDBC5E2}">
      <dgm:prSet/>
      <dgm:spPr/>
      <dgm:t>
        <a:bodyPr/>
        <a:lstStyle/>
        <a:p>
          <a:endParaRPr lang="en-US"/>
        </a:p>
      </dgm:t>
    </dgm:pt>
    <dgm:pt modelId="{B1C670F1-08BD-4F4B-AAD8-C152AB3C0939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Perbedaan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Latar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Belakang</a:t>
          </a:r>
          <a:endParaRPr lang="en-US" sz="1600" dirty="0">
            <a:solidFill>
              <a:schemeClr val="tx1"/>
            </a:solidFill>
          </a:endParaRPr>
        </a:p>
      </dgm:t>
    </dgm:pt>
    <dgm:pt modelId="{F6A48924-A953-4388-B86E-F3554F3565B9}" type="parTrans" cxnId="{1220A9F6-E53C-4246-AD2C-7ABA76855AA0}">
      <dgm:prSet/>
      <dgm:spPr/>
      <dgm:t>
        <a:bodyPr/>
        <a:lstStyle/>
        <a:p>
          <a:endParaRPr lang="en-US"/>
        </a:p>
      </dgm:t>
    </dgm:pt>
    <dgm:pt modelId="{3DB9BB14-273C-4779-89F4-336CA95F0963}" type="sibTrans" cxnId="{1220A9F6-E53C-4246-AD2C-7ABA76855AA0}">
      <dgm:prSet/>
      <dgm:spPr/>
      <dgm:t>
        <a:bodyPr/>
        <a:lstStyle/>
        <a:p>
          <a:endParaRPr lang="en-US"/>
        </a:p>
      </dgm:t>
    </dgm:pt>
    <dgm:pt modelId="{A126418A-896F-496D-B76D-57F5024FB6C3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Perbedaan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Penafsiran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Kata</a:t>
          </a:r>
          <a:endParaRPr lang="en-US" sz="1600" dirty="0">
            <a:solidFill>
              <a:schemeClr val="tx1"/>
            </a:solidFill>
          </a:endParaRPr>
        </a:p>
      </dgm:t>
    </dgm:pt>
    <dgm:pt modelId="{77A1456F-6FC2-4FC0-BCC7-B0EB285418B0}" type="parTrans" cxnId="{473AFD60-DFFC-4404-BD03-E1AEAA6EACD2}">
      <dgm:prSet/>
      <dgm:spPr/>
      <dgm:t>
        <a:bodyPr/>
        <a:lstStyle/>
        <a:p>
          <a:endParaRPr lang="en-US"/>
        </a:p>
      </dgm:t>
    </dgm:pt>
    <dgm:pt modelId="{8F60B409-0AAC-44B9-B06D-18938D757CE0}" type="sibTrans" cxnId="{473AFD60-DFFC-4404-BD03-E1AEAA6EACD2}">
      <dgm:prSet/>
      <dgm:spPr/>
      <dgm:t>
        <a:bodyPr/>
        <a:lstStyle/>
        <a:p>
          <a:endParaRPr lang="en-US"/>
        </a:p>
      </dgm:t>
    </dgm:pt>
    <dgm:pt modelId="{3D05D79A-DB38-43AE-9120-7204AB019945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Perbedaan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Reaksi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Emosional</a:t>
          </a:r>
          <a:endParaRPr lang="en-US" sz="1600" dirty="0">
            <a:solidFill>
              <a:schemeClr val="tx1"/>
            </a:solidFill>
          </a:endParaRPr>
        </a:p>
      </dgm:t>
    </dgm:pt>
    <dgm:pt modelId="{FE14B396-F172-4AF0-84B0-03FEDC4414B4}" type="parTrans" cxnId="{A85AB2D9-9651-4810-9E2C-B267365CEBB3}">
      <dgm:prSet/>
      <dgm:spPr/>
      <dgm:t>
        <a:bodyPr/>
        <a:lstStyle/>
        <a:p>
          <a:endParaRPr lang="en-US"/>
        </a:p>
      </dgm:t>
    </dgm:pt>
    <dgm:pt modelId="{5381E47F-B549-4CBE-850C-8FFC1514CE42}" type="sibTrans" cxnId="{A85AB2D9-9651-4810-9E2C-B267365CEBB3}">
      <dgm:prSet/>
      <dgm:spPr/>
      <dgm:t>
        <a:bodyPr/>
        <a:lstStyle/>
        <a:p>
          <a:endParaRPr lang="en-US"/>
        </a:p>
      </dgm:t>
    </dgm:pt>
    <dgm:pt modelId="{F972710D-EB41-48CD-A5C7-F1DE61FB1D38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Persepsi</a:t>
          </a:r>
          <a:endParaRPr lang="en-US" sz="1600" dirty="0">
            <a:solidFill>
              <a:schemeClr val="tx1"/>
            </a:solidFill>
          </a:endParaRPr>
        </a:p>
      </dgm:t>
    </dgm:pt>
    <dgm:pt modelId="{B436E39B-BCE7-45BD-BE7E-BB99581784E9}" type="parTrans" cxnId="{E50E582A-E2C9-47F5-BA89-ECE89909B437}">
      <dgm:prSet/>
      <dgm:spPr/>
      <dgm:t>
        <a:bodyPr/>
        <a:lstStyle/>
        <a:p>
          <a:endParaRPr lang="en-US"/>
        </a:p>
      </dgm:t>
    </dgm:pt>
    <dgm:pt modelId="{27AC7521-E519-458A-B15A-D11D22CC2B10}" type="sibTrans" cxnId="{E50E582A-E2C9-47F5-BA89-ECE89909B437}">
      <dgm:prSet/>
      <dgm:spPr/>
      <dgm:t>
        <a:bodyPr/>
        <a:lstStyle/>
        <a:p>
          <a:endParaRPr lang="en-US"/>
        </a:p>
      </dgm:t>
    </dgm:pt>
    <dgm:pt modelId="{94C1EE06-B71D-46D0-AFA2-E687D7314A4B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Ketepatan</a:t>
          </a:r>
          <a:endParaRPr lang="en-US" sz="1600" dirty="0" smtClean="0">
            <a:solidFill>
              <a:schemeClr val="tx1"/>
            </a:solidFill>
          </a:endParaRPr>
        </a:p>
      </dgm:t>
    </dgm:pt>
    <dgm:pt modelId="{B6B29747-84BD-4CAC-B43B-DCDFB5AFFA3D}" type="parTrans" cxnId="{477BE51D-43B6-4F8C-BFBF-5DCB186BE8F5}">
      <dgm:prSet/>
      <dgm:spPr/>
      <dgm:t>
        <a:bodyPr/>
        <a:lstStyle/>
        <a:p>
          <a:endParaRPr lang="en-US"/>
        </a:p>
      </dgm:t>
    </dgm:pt>
    <dgm:pt modelId="{2E1AB795-9638-48F0-B488-F66159B60670}" type="sibTrans" cxnId="{477BE51D-43B6-4F8C-BFBF-5DCB186BE8F5}">
      <dgm:prSet/>
      <dgm:spPr/>
      <dgm:t>
        <a:bodyPr/>
        <a:lstStyle/>
        <a:p>
          <a:endParaRPr lang="en-US"/>
        </a:p>
      </dgm:t>
    </dgm:pt>
    <dgm:pt modelId="{7460D519-2ABF-4951-9ACE-99E305C9C3EF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Kredibilitas</a:t>
          </a:r>
          <a:endParaRPr lang="en-US" sz="1600" dirty="0" smtClean="0">
            <a:solidFill>
              <a:schemeClr val="tx1"/>
            </a:solidFill>
          </a:endParaRPr>
        </a:p>
      </dgm:t>
    </dgm:pt>
    <dgm:pt modelId="{E6E2667A-3821-4A6C-B325-1A7F93EA5077}" type="parTrans" cxnId="{BC09D485-BF10-4D94-808F-63D8DEAB2B75}">
      <dgm:prSet/>
      <dgm:spPr/>
      <dgm:t>
        <a:bodyPr/>
        <a:lstStyle/>
        <a:p>
          <a:endParaRPr lang="en-US"/>
        </a:p>
      </dgm:t>
    </dgm:pt>
    <dgm:pt modelId="{ADD5CDEF-EDCA-4BA7-BDE3-E7787385F71B}" type="sibTrans" cxnId="{BC09D485-BF10-4D94-808F-63D8DEAB2B75}">
      <dgm:prSet/>
      <dgm:spPr/>
      <dgm:t>
        <a:bodyPr/>
        <a:lstStyle/>
        <a:p>
          <a:endParaRPr lang="en-US"/>
        </a:p>
      </dgm:t>
    </dgm:pt>
    <dgm:pt modelId="{6771B1A8-6434-4A4A-A45B-690207BDDD3A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Pengendalian</a:t>
          </a:r>
          <a:endParaRPr lang="en-US" sz="1600" dirty="0" smtClean="0">
            <a:solidFill>
              <a:schemeClr val="tx1"/>
            </a:solidFill>
          </a:endParaRPr>
        </a:p>
      </dgm:t>
    </dgm:pt>
    <dgm:pt modelId="{75CCE752-22B3-4F2A-84FA-923D7EAFBC9E}" type="parTrans" cxnId="{ABA16997-66AF-420B-8C0D-B9E80686C294}">
      <dgm:prSet/>
      <dgm:spPr/>
      <dgm:t>
        <a:bodyPr/>
        <a:lstStyle/>
        <a:p>
          <a:endParaRPr lang="en-US"/>
        </a:p>
      </dgm:t>
    </dgm:pt>
    <dgm:pt modelId="{0F39CC30-D040-405E-B976-92FA164E21B0}" type="sibTrans" cxnId="{ABA16997-66AF-420B-8C0D-B9E80686C294}">
      <dgm:prSet/>
      <dgm:spPr/>
      <dgm:t>
        <a:bodyPr/>
        <a:lstStyle/>
        <a:p>
          <a:endParaRPr lang="en-US"/>
        </a:p>
      </dgm:t>
    </dgm:pt>
    <dgm:pt modelId="{21D587F9-70E1-450D-8F6C-C1AEAE4543C6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Keharmonisan</a:t>
          </a:r>
          <a:endParaRPr lang="en-US" sz="1600" dirty="0" smtClean="0">
            <a:solidFill>
              <a:schemeClr val="tx1"/>
            </a:solidFill>
          </a:endParaRPr>
        </a:p>
      </dgm:t>
    </dgm:pt>
    <dgm:pt modelId="{A4D937F8-69DD-4D1B-A76B-38FE13F58445}" type="parTrans" cxnId="{C6409D25-2BCB-48BC-B8F0-8E85979A5080}">
      <dgm:prSet/>
      <dgm:spPr/>
      <dgm:t>
        <a:bodyPr/>
        <a:lstStyle/>
        <a:p>
          <a:endParaRPr lang="en-US"/>
        </a:p>
      </dgm:t>
    </dgm:pt>
    <dgm:pt modelId="{5515D2B3-4CAC-4D1C-9662-F40280554D48}" type="sibTrans" cxnId="{C6409D25-2BCB-48BC-B8F0-8E85979A5080}">
      <dgm:prSet/>
      <dgm:spPr/>
      <dgm:t>
        <a:bodyPr/>
        <a:lstStyle/>
        <a:p>
          <a:endParaRPr lang="en-US"/>
        </a:p>
      </dgm:t>
    </dgm:pt>
    <dgm:pt modelId="{1CBE9E17-6737-46BF-9597-F9BDBB5C8BE3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Minimalkan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Gangguan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dalam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Proses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Komunikasi</a:t>
          </a:r>
          <a:endParaRPr lang="en-US" sz="1600" dirty="0" smtClean="0">
            <a:solidFill>
              <a:schemeClr val="tx1"/>
            </a:solidFill>
          </a:endParaRPr>
        </a:p>
      </dgm:t>
    </dgm:pt>
    <dgm:pt modelId="{212511B1-3149-4BE8-A23B-9DD388C2D7C6}" type="parTrans" cxnId="{236EB356-0B37-4395-B285-22A8F2FEF1F6}">
      <dgm:prSet/>
      <dgm:spPr/>
      <dgm:t>
        <a:bodyPr/>
        <a:lstStyle/>
        <a:p>
          <a:endParaRPr lang="en-US"/>
        </a:p>
      </dgm:t>
    </dgm:pt>
    <dgm:pt modelId="{5FC6CDD5-0DFC-4FAA-BEF8-EBC572F8E4D8}" type="sibTrans" cxnId="{236EB356-0B37-4395-B285-22A8F2FEF1F6}">
      <dgm:prSet/>
      <dgm:spPr/>
      <dgm:t>
        <a:bodyPr/>
        <a:lstStyle/>
        <a:p>
          <a:endParaRPr lang="en-US"/>
        </a:p>
      </dgm:t>
    </dgm:pt>
    <dgm:pt modelId="{38360EB7-13AA-4350-8B90-4247D0D42FE2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Mempermudah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upaya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Umpan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Balik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antara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Pengirim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Penerima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Pesan</a:t>
          </a:r>
          <a:endParaRPr lang="en-US" sz="1600" dirty="0" smtClean="0">
            <a:solidFill>
              <a:schemeClr val="tx1"/>
            </a:solidFill>
          </a:endParaRPr>
        </a:p>
      </dgm:t>
    </dgm:pt>
    <dgm:pt modelId="{FE7A81A0-EFC2-44FF-BE24-AD2B6B9166C0}" type="parTrans" cxnId="{180542E2-EFD3-4F58-B823-ADF3AE76C411}">
      <dgm:prSet/>
      <dgm:spPr/>
      <dgm:t>
        <a:bodyPr/>
        <a:lstStyle/>
        <a:p>
          <a:endParaRPr lang="en-US"/>
        </a:p>
      </dgm:t>
    </dgm:pt>
    <dgm:pt modelId="{7499C8EB-C4DA-48D2-9D09-5DF77DE38175}" type="sibTrans" cxnId="{180542E2-EFD3-4F58-B823-ADF3AE76C411}">
      <dgm:prSet/>
      <dgm:spPr/>
      <dgm:t>
        <a:bodyPr/>
        <a:lstStyle/>
        <a:p>
          <a:endParaRPr lang="en-US"/>
        </a:p>
      </dgm:t>
    </dgm:pt>
    <dgm:pt modelId="{10F8020A-6F58-4559-B41C-9210DC2537FB}" type="pres">
      <dgm:prSet presAssocID="{1A11E455-EA2E-4BA1-AEA0-DD5176C1C6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328B0A-F806-4931-8A99-B17D25D7FC3E}" type="pres">
      <dgm:prSet presAssocID="{2A27F330-2784-4210-972F-8F68CF79CCFA}" presName="comp" presStyleCnt="0"/>
      <dgm:spPr/>
    </dgm:pt>
    <dgm:pt modelId="{6B0B725F-CE5C-42DD-8316-A7CA0B7C1010}" type="pres">
      <dgm:prSet presAssocID="{2A27F330-2784-4210-972F-8F68CF79CCFA}" presName="box" presStyleLbl="node1" presStyleIdx="0" presStyleCnt="2"/>
      <dgm:spPr/>
      <dgm:t>
        <a:bodyPr/>
        <a:lstStyle/>
        <a:p>
          <a:endParaRPr lang="en-US"/>
        </a:p>
      </dgm:t>
    </dgm:pt>
    <dgm:pt modelId="{65EDF339-4586-4D00-B123-2A06E14F9332}" type="pres">
      <dgm:prSet presAssocID="{2A27F330-2784-4210-972F-8F68CF79CCFA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83C575-54CC-4CF6-B925-6C3EE12ED205}" type="pres">
      <dgm:prSet presAssocID="{2A27F330-2784-4210-972F-8F68CF79CCF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76616-C0BE-43DF-A507-14932B8ABB8D}" type="pres">
      <dgm:prSet presAssocID="{AF766FA0-A97A-40C9-B01C-1C42F9137812}" presName="spacer" presStyleCnt="0"/>
      <dgm:spPr/>
    </dgm:pt>
    <dgm:pt modelId="{B96D985D-EF09-454A-A95B-EDBB104F0194}" type="pres">
      <dgm:prSet presAssocID="{B8D31B15-0AEF-4869-BC04-32528E2FC571}" presName="comp" presStyleCnt="0"/>
      <dgm:spPr/>
    </dgm:pt>
    <dgm:pt modelId="{EAF09F6B-8CD3-460A-B5DF-FB110BBD80C0}" type="pres">
      <dgm:prSet presAssocID="{B8D31B15-0AEF-4869-BC04-32528E2FC571}" presName="box" presStyleLbl="node1" presStyleIdx="1" presStyleCnt="2" custLinFactNeighborY="-986"/>
      <dgm:spPr/>
      <dgm:t>
        <a:bodyPr/>
        <a:lstStyle/>
        <a:p>
          <a:endParaRPr lang="en-US"/>
        </a:p>
      </dgm:t>
    </dgm:pt>
    <dgm:pt modelId="{C94CEDDC-435B-4BE3-9B15-694D2A82C9C1}" type="pres">
      <dgm:prSet presAssocID="{B8D31B15-0AEF-4869-BC04-32528E2FC571}" presName="img" presStyleLbl="fgImgPlace1" presStyleIdx="1" presStyleCnt="2" custLinFactNeighborX="-3369" custLinFactNeighborY="58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6FF05A-B27D-4E1B-A724-A145B9B68886}" type="pres">
      <dgm:prSet presAssocID="{B8D31B15-0AEF-4869-BC04-32528E2FC57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8EDD8-CBA3-4D45-9E2F-AB365EE2C95D}" srcId="{1A11E455-EA2E-4BA1-AEA0-DD5176C1C632}" destId="{2A27F330-2784-4210-972F-8F68CF79CCFA}" srcOrd="0" destOrd="0" parTransId="{F6596309-8D2E-47CA-97B9-5B45697EA551}" sibTransId="{AF766FA0-A97A-40C9-B01C-1C42F9137812}"/>
    <dgm:cxn modelId="{567738F9-2B7F-43B3-AA2E-E85A17C32F53}" type="presOf" srcId="{F972710D-EB41-48CD-A5C7-F1DE61FB1D38}" destId="{EAF09F6B-8CD3-460A-B5DF-FB110BBD80C0}" srcOrd="0" destOrd="2" presId="urn:microsoft.com/office/officeart/2005/8/layout/vList4"/>
    <dgm:cxn modelId="{0E583D8E-CF47-4A97-9935-5224E5062567}" type="presOf" srcId="{A126418A-896F-496D-B76D-57F5024FB6C3}" destId="{6B0B725F-CE5C-42DD-8316-A7CA0B7C1010}" srcOrd="0" destOrd="6" presId="urn:microsoft.com/office/officeart/2005/8/layout/vList4"/>
    <dgm:cxn modelId="{4107C6AB-9A67-4650-9382-49B6B4833845}" type="presOf" srcId="{A126418A-896F-496D-B76D-57F5024FB6C3}" destId="{6B83C575-54CC-4CF6-B925-6C3EE12ED205}" srcOrd="1" destOrd="6" presId="urn:microsoft.com/office/officeart/2005/8/layout/vList4"/>
    <dgm:cxn modelId="{B8299DDB-B999-461A-ADBA-0E6A46CF818A}" type="presOf" srcId="{B1C670F1-08BD-4F4B-AAD8-C152AB3C0939}" destId="{6B0B725F-CE5C-42DD-8316-A7CA0B7C1010}" srcOrd="0" destOrd="5" presId="urn:microsoft.com/office/officeart/2005/8/layout/vList4"/>
    <dgm:cxn modelId="{78B736E5-3365-4AAF-92F5-06323C98606B}" type="presOf" srcId="{7460D519-2ABF-4951-9ACE-99E305C9C3EF}" destId="{BF6FF05A-B27D-4E1B-A724-A145B9B68886}" srcOrd="1" destOrd="4" presId="urn:microsoft.com/office/officeart/2005/8/layout/vList4"/>
    <dgm:cxn modelId="{1220A9F6-E53C-4246-AD2C-7ABA76855AA0}" srcId="{AC30F2F5-6C1F-46CF-9E8D-ABA5F44DC622}" destId="{B1C670F1-08BD-4F4B-AAD8-C152AB3C0939}" srcOrd="0" destOrd="0" parTransId="{F6A48924-A953-4388-B86E-F3554F3565B9}" sibTransId="{3DB9BB14-273C-4779-89F4-336CA95F0963}"/>
    <dgm:cxn modelId="{9B225AB9-0BCB-4069-89A9-D6BF45D6DFEC}" type="presOf" srcId="{2A27F330-2784-4210-972F-8F68CF79CCFA}" destId="{6B83C575-54CC-4CF6-B925-6C3EE12ED205}" srcOrd="1" destOrd="0" presId="urn:microsoft.com/office/officeart/2005/8/layout/vList4"/>
    <dgm:cxn modelId="{ABA16997-66AF-420B-8C0D-B9E80686C294}" srcId="{147DF9D2-A83C-4ECD-8394-7CE52DFE6BBF}" destId="{6771B1A8-6434-4A4A-A45B-690207BDDD3A}" srcOrd="3" destOrd="0" parTransId="{75CCE752-22B3-4F2A-84FA-923D7EAFBC9E}" sibTransId="{0F39CC30-D040-405E-B976-92FA164E21B0}"/>
    <dgm:cxn modelId="{477BE51D-43B6-4F8C-BFBF-5DCB186BE8F5}" srcId="{147DF9D2-A83C-4ECD-8394-7CE52DFE6BBF}" destId="{94C1EE06-B71D-46D0-AFA2-E687D7314A4B}" srcOrd="1" destOrd="0" parTransId="{B6B29747-84BD-4CAC-B43B-DCDFB5AFFA3D}" sibTransId="{2E1AB795-9638-48F0-B488-F66159B60670}"/>
    <dgm:cxn modelId="{DF9D0DEE-A7FB-4499-85B3-14A67F52FBB3}" type="presOf" srcId="{21D587F9-70E1-450D-8F6C-C1AEAE4543C6}" destId="{BF6FF05A-B27D-4E1B-A724-A145B9B68886}" srcOrd="1" destOrd="6" presId="urn:microsoft.com/office/officeart/2005/8/layout/vList4"/>
    <dgm:cxn modelId="{4C4468E0-3B50-4211-9320-BF8A512C1304}" type="presOf" srcId="{CEF66CEA-749F-48D7-A3DF-017761520AE7}" destId="{6B83C575-54CC-4CF6-B925-6C3EE12ED205}" srcOrd="1" destOrd="3" presId="urn:microsoft.com/office/officeart/2005/8/layout/vList4"/>
    <dgm:cxn modelId="{E6E8AFD0-54AB-4A1E-9B3F-73EB4EDBC5E2}" srcId="{2A27F330-2784-4210-972F-8F68CF79CCFA}" destId="{CEF66CEA-749F-48D7-A3DF-017761520AE7}" srcOrd="2" destOrd="0" parTransId="{556523E6-4455-46AB-83EA-9520D75129E3}" sibTransId="{C2B99026-92C4-44B6-AB6B-682AB396B147}"/>
    <dgm:cxn modelId="{7F5B0B80-6790-4EC4-8693-09647A0057CC}" type="presOf" srcId="{21D587F9-70E1-450D-8F6C-C1AEAE4543C6}" destId="{EAF09F6B-8CD3-460A-B5DF-FB110BBD80C0}" srcOrd="0" destOrd="6" presId="urn:microsoft.com/office/officeart/2005/8/layout/vList4"/>
    <dgm:cxn modelId="{B2763910-02CB-4A64-8328-10E39B853D3B}" type="presOf" srcId="{1CBE9E17-6737-46BF-9597-F9BDBB5C8BE3}" destId="{BF6FF05A-B27D-4E1B-A724-A145B9B68886}" srcOrd="1" destOrd="8" presId="urn:microsoft.com/office/officeart/2005/8/layout/vList4"/>
    <dgm:cxn modelId="{C6409D25-2BCB-48BC-B8F0-8E85979A5080}" srcId="{147DF9D2-A83C-4ECD-8394-7CE52DFE6BBF}" destId="{21D587F9-70E1-450D-8F6C-C1AEAE4543C6}" srcOrd="4" destOrd="0" parTransId="{A4D937F8-69DD-4D1B-A76B-38FE13F58445}" sibTransId="{5515D2B3-4CAC-4D1C-9662-F40280554D48}"/>
    <dgm:cxn modelId="{52562277-2BEF-46E7-94BF-C87E08468256}" type="presOf" srcId="{7134D870-D43A-4E42-BFEC-D801E462A711}" destId="{6B0B725F-CE5C-42DD-8316-A7CA0B7C1010}" srcOrd="0" destOrd="1" presId="urn:microsoft.com/office/officeart/2005/8/layout/vList4"/>
    <dgm:cxn modelId="{4EED871A-FE4C-4351-9745-FB4D2E7E36AC}" type="presOf" srcId="{38360EB7-13AA-4350-8B90-4247D0D42FE2}" destId="{BF6FF05A-B27D-4E1B-A724-A145B9B68886}" srcOrd="1" destOrd="9" presId="urn:microsoft.com/office/officeart/2005/8/layout/vList4"/>
    <dgm:cxn modelId="{5FF05F5D-E0D4-4E4C-9417-2BC569C2AC41}" type="presOf" srcId="{94C1EE06-B71D-46D0-AFA2-E687D7314A4B}" destId="{BF6FF05A-B27D-4E1B-A724-A145B9B68886}" srcOrd="1" destOrd="3" presId="urn:microsoft.com/office/officeart/2005/8/layout/vList4"/>
    <dgm:cxn modelId="{E50E582A-E2C9-47F5-BA89-ECE89909B437}" srcId="{147DF9D2-A83C-4ECD-8394-7CE52DFE6BBF}" destId="{F972710D-EB41-48CD-A5C7-F1DE61FB1D38}" srcOrd="0" destOrd="0" parTransId="{B436E39B-BCE7-45BD-BE7E-BB99581784E9}" sibTransId="{27AC7521-E519-458A-B15A-D11D22CC2B10}"/>
    <dgm:cxn modelId="{E8C2BA16-8E0D-4ACB-BAAB-BC0DFD1A205F}" type="presOf" srcId="{B8D31B15-0AEF-4869-BC04-32528E2FC571}" destId="{BF6FF05A-B27D-4E1B-A724-A145B9B68886}" srcOrd="1" destOrd="0" presId="urn:microsoft.com/office/officeart/2005/8/layout/vList4"/>
    <dgm:cxn modelId="{180542E2-EFD3-4F58-B823-ADF3AE76C411}" srcId="{B8D31B15-0AEF-4869-BC04-32528E2FC571}" destId="{38360EB7-13AA-4350-8B90-4247D0D42FE2}" srcOrd="3" destOrd="0" parTransId="{FE7A81A0-EFC2-44FF-BE24-AD2B6B9166C0}" sibTransId="{7499C8EB-C4DA-48D2-9D09-5DF77DE38175}"/>
    <dgm:cxn modelId="{D678C878-708B-4C5F-8BB1-1B66F5395E3A}" srcId="{2A27F330-2784-4210-972F-8F68CF79CCFA}" destId="{12B04C55-86EF-4886-817B-0DABE586F2D6}" srcOrd="1" destOrd="0" parTransId="{88DA79A9-A826-4A5B-B226-33471C15A161}" sibTransId="{94A81D12-58FA-464F-B587-F752B0690D98}"/>
    <dgm:cxn modelId="{CFC2947E-F0AB-4C0F-957C-037011373AD6}" type="presOf" srcId="{B8D31B15-0AEF-4869-BC04-32528E2FC571}" destId="{EAF09F6B-8CD3-460A-B5DF-FB110BBD80C0}" srcOrd="0" destOrd="0" presId="urn:microsoft.com/office/officeart/2005/8/layout/vList4"/>
    <dgm:cxn modelId="{F5254407-D34D-4EEB-9811-F8FB1F75941B}" srcId="{B8D31B15-0AEF-4869-BC04-32528E2FC571}" destId="{147DF9D2-A83C-4ECD-8394-7CE52DFE6BBF}" srcOrd="0" destOrd="0" parTransId="{4BA7958C-3A78-4EFB-BB5B-56AAB4B3B5D7}" sibTransId="{2E567B7B-F964-41F8-A339-EF98D5FF709D}"/>
    <dgm:cxn modelId="{38735C4D-26EF-4E1F-977F-11784442D5B3}" srcId="{1A11E455-EA2E-4BA1-AEA0-DD5176C1C632}" destId="{B8D31B15-0AEF-4869-BC04-32528E2FC571}" srcOrd="1" destOrd="0" parTransId="{EB4E439D-26BD-4D7B-9F44-FAAE3F492873}" sibTransId="{D861722E-1F6B-4EE9-81E6-5ED64EB0B685}"/>
    <dgm:cxn modelId="{EFBB203B-CD6D-4A27-B1AB-89DD6A1FCA03}" type="presOf" srcId="{B1C670F1-08BD-4F4B-AAD8-C152AB3C0939}" destId="{6B83C575-54CC-4CF6-B925-6C3EE12ED205}" srcOrd="1" destOrd="5" presId="urn:microsoft.com/office/officeart/2005/8/layout/vList4"/>
    <dgm:cxn modelId="{4C4C1A88-3963-4AE8-8AC3-62BF46C9829F}" type="presOf" srcId="{2A27F330-2784-4210-972F-8F68CF79CCFA}" destId="{6B0B725F-CE5C-42DD-8316-A7CA0B7C1010}" srcOrd="0" destOrd="0" presId="urn:microsoft.com/office/officeart/2005/8/layout/vList4"/>
    <dgm:cxn modelId="{7DAD9921-265D-4641-A2C4-B39951556304}" type="presOf" srcId="{147DF9D2-A83C-4ECD-8394-7CE52DFE6BBF}" destId="{EAF09F6B-8CD3-460A-B5DF-FB110BBD80C0}" srcOrd="0" destOrd="1" presId="urn:microsoft.com/office/officeart/2005/8/layout/vList4"/>
    <dgm:cxn modelId="{F6DA5DB3-4CAD-4AEB-B3AE-F69D981F9F0E}" type="presOf" srcId="{AC30F2F5-6C1F-46CF-9E8D-ABA5F44DC622}" destId="{6B0B725F-CE5C-42DD-8316-A7CA0B7C1010}" srcOrd="0" destOrd="4" presId="urn:microsoft.com/office/officeart/2005/8/layout/vList4"/>
    <dgm:cxn modelId="{1CE48329-5F17-43C6-8897-A9C4A6B5B3E1}" type="presOf" srcId="{F972710D-EB41-48CD-A5C7-F1DE61FB1D38}" destId="{BF6FF05A-B27D-4E1B-A724-A145B9B68886}" srcOrd="1" destOrd="2" presId="urn:microsoft.com/office/officeart/2005/8/layout/vList4"/>
    <dgm:cxn modelId="{BFB8BC00-0F77-43E7-B8F7-49D1F3903984}" srcId="{2A27F330-2784-4210-972F-8F68CF79CCFA}" destId="{AC30F2F5-6C1F-46CF-9E8D-ABA5F44DC622}" srcOrd="3" destOrd="0" parTransId="{ED87B19F-ED98-42F4-8FD1-64749F1344D4}" sibTransId="{7BB9D313-A7B0-4E9E-A0A6-63EBAF0E587E}"/>
    <dgm:cxn modelId="{4B2E91B3-AE13-487B-8A79-B2896EEE4AA4}" type="presOf" srcId="{F586260A-0E51-4976-A23D-CC982AB0790D}" destId="{BF6FF05A-B27D-4E1B-A724-A145B9B68886}" srcOrd="1" destOrd="7" presId="urn:microsoft.com/office/officeart/2005/8/layout/vList4"/>
    <dgm:cxn modelId="{CDBB6F95-E062-4B18-B5FD-46551DEA0CB9}" type="presOf" srcId="{F586260A-0E51-4976-A23D-CC982AB0790D}" destId="{EAF09F6B-8CD3-460A-B5DF-FB110BBD80C0}" srcOrd="0" destOrd="7" presId="urn:microsoft.com/office/officeart/2005/8/layout/vList4"/>
    <dgm:cxn modelId="{22294878-CB6C-4F6A-8927-81A5D6A129D7}" type="presOf" srcId="{38360EB7-13AA-4350-8B90-4247D0D42FE2}" destId="{EAF09F6B-8CD3-460A-B5DF-FB110BBD80C0}" srcOrd="0" destOrd="9" presId="urn:microsoft.com/office/officeart/2005/8/layout/vList4"/>
    <dgm:cxn modelId="{D4446B5A-3E09-4E09-814B-1094DB6C7C1A}" type="presOf" srcId="{1CBE9E17-6737-46BF-9597-F9BDBB5C8BE3}" destId="{EAF09F6B-8CD3-460A-B5DF-FB110BBD80C0}" srcOrd="0" destOrd="8" presId="urn:microsoft.com/office/officeart/2005/8/layout/vList4"/>
    <dgm:cxn modelId="{C0523FCA-9895-4AC1-A024-59D79E495A17}" type="presOf" srcId="{7460D519-2ABF-4951-9ACE-99E305C9C3EF}" destId="{EAF09F6B-8CD3-460A-B5DF-FB110BBD80C0}" srcOrd="0" destOrd="4" presId="urn:microsoft.com/office/officeart/2005/8/layout/vList4"/>
    <dgm:cxn modelId="{6417328E-8639-4ECA-8854-C8370226CD40}" type="presOf" srcId="{12B04C55-86EF-4886-817B-0DABE586F2D6}" destId="{6B83C575-54CC-4CF6-B925-6C3EE12ED205}" srcOrd="1" destOrd="2" presId="urn:microsoft.com/office/officeart/2005/8/layout/vList4"/>
    <dgm:cxn modelId="{586F481C-5663-469B-BABC-69328B1F97C0}" type="presOf" srcId="{CEF66CEA-749F-48D7-A3DF-017761520AE7}" destId="{6B0B725F-CE5C-42DD-8316-A7CA0B7C1010}" srcOrd="0" destOrd="3" presId="urn:microsoft.com/office/officeart/2005/8/layout/vList4"/>
    <dgm:cxn modelId="{6F8E97AA-1E90-403B-813C-6A07CC146D7A}" type="presOf" srcId="{AC30F2F5-6C1F-46CF-9E8D-ABA5F44DC622}" destId="{6B83C575-54CC-4CF6-B925-6C3EE12ED205}" srcOrd="1" destOrd="4" presId="urn:microsoft.com/office/officeart/2005/8/layout/vList4"/>
    <dgm:cxn modelId="{288387B2-EDC5-404F-8B7C-7B8CEBDBD591}" type="presOf" srcId="{12B04C55-86EF-4886-817B-0DABE586F2D6}" destId="{6B0B725F-CE5C-42DD-8316-A7CA0B7C1010}" srcOrd="0" destOrd="2" presId="urn:microsoft.com/office/officeart/2005/8/layout/vList4"/>
    <dgm:cxn modelId="{BC09D485-BF10-4D94-808F-63D8DEAB2B75}" srcId="{147DF9D2-A83C-4ECD-8394-7CE52DFE6BBF}" destId="{7460D519-2ABF-4951-9ACE-99E305C9C3EF}" srcOrd="2" destOrd="0" parTransId="{E6E2667A-3821-4A6C-B325-1A7F93EA5077}" sibTransId="{ADD5CDEF-EDCA-4BA7-BDE3-E7787385F71B}"/>
    <dgm:cxn modelId="{236EB356-0B37-4395-B285-22A8F2FEF1F6}" srcId="{B8D31B15-0AEF-4869-BC04-32528E2FC571}" destId="{1CBE9E17-6737-46BF-9597-F9BDBB5C8BE3}" srcOrd="2" destOrd="0" parTransId="{212511B1-3149-4BE8-A23B-9DD388C2D7C6}" sibTransId="{5FC6CDD5-0DFC-4FAA-BEF8-EBC572F8E4D8}"/>
    <dgm:cxn modelId="{D3963770-9755-4754-B0F3-CD4C5782F9B0}" srcId="{B8D31B15-0AEF-4869-BC04-32528E2FC571}" destId="{F586260A-0E51-4976-A23D-CC982AB0790D}" srcOrd="1" destOrd="0" parTransId="{5F539FB7-4F29-40D0-9C44-99E1CBE9544A}" sibTransId="{E8FA38DC-DF8C-4B85-ABE8-8CA32823CA34}"/>
    <dgm:cxn modelId="{C88956B5-81D4-4FBB-B11B-1CDA7276D116}" type="presOf" srcId="{1A11E455-EA2E-4BA1-AEA0-DD5176C1C632}" destId="{10F8020A-6F58-4559-B41C-9210DC2537FB}" srcOrd="0" destOrd="0" presId="urn:microsoft.com/office/officeart/2005/8/layout/vList4"/>
    <dgm:cxn modelId="{A3EB660C-A9C0-47B7-8857-5BE490B7E88B}" type="presOf" srcId="{7134D870-D43A-4E42-BFEC-D801E462A711}" destId="{6B83C575-54CC-4CF6-B925-6C3EE12ED205}" srcOrd="1" destOrd="1" presId="urn:microsoft.com/office/officeart/2005/8/layout/vList4"/>
    <dgm:cxn modelId="{473AFD60-DFFC-4404-BD03-E1AEAA6EACD2}" srcId="{AC30F2F5-6C1F-46CF-9E8D-ABA5F44DC622}" destId="{A126418A-896F-496D-B76D-57F5024FB6C3}" srcOrd="1" destOrd="0" parTransId="{77A1456F-6FC2-4FC0-BCC7-B0EB285418B0}" sibTransId="{8F60B409-0AAC-44B9-B06D-18938D757CE0}"/>
    <dgm:cxn modelId="{02C74AC3-B859-4162-B387-F107A325B046}" type="presOf" srcId="{3D05D79A-DB38-43AE-9120-7204AB019945}" destId="{6B0B725F-CE5C-42DD-8316-A7CA0B7C1010}" srcOrd="0" destOrd="7" presId="urn:microsoft.com/office/officeart/2005/8/layout/vList4"/>
    <dgm:cxn modelId="{9B9FB60A-A6C8-49EB-8E08-A1124642CD90}" type="presOf" srcId="{94C1EE06-B71D-46D0-AFA2-E687D7314A4B}" destId="{EAF09F6B-8CD3-460A-B5DF-FB110BBD80C0}" srcOrd="0" destOrd="3" presId="urn:microsoft.com/office/officeart/2005/8/layout/vList4"/>
    <dgm:cxn modelId="{6278B4B8-0604-4DA5-B69B-AA8814D001BB}" type="presOf" srcId="{6771B1A8-6434-4A4A-A45B-690207BDDD3A}" destId="{BF6FF05A-B27D-4E1B-A724-A145B9B68886}" srcOrd="1" destOrd="5" presId="urn:microsoft.com/office/officeart/2005/8/layout/vList4"/>
    <dgm:cxn modelId="{A85AB2D9-9651-4810-9E2C-B267365CEBB3}" srcId="{AC30F2F5-6C1F-46CF-9E8D-ABA5F44DC622}" destId="{3D05D79A-DB38-43AE-9120-7204AB019945}" srcOrd="2" destOrd="0" parTransId="{FE14B396-F172-4AF0-84B0-03FEDC4414B4}" sibTransId="{5381E47F-B549-4CBE-850C-8FFC1514CE42}"/>
    <dgm:cxn modelId="{B7980EB4-6830-4B7A-8B90-4470C078C50F}" type="presOf" srcId="{6771B1A8-6434-4A4A-A45B-690207BDDD3A}" destId="{EAF09F6B-8CD3-460A-B5DF-FB110BBD80C0}" srcOrd="0" destOrd="5" presId="urn:microsoft.com/office/officeart/2005/8/layout/vList4"/>
    <dgm:cxn modelId="{010A9276-4244-43B9-97D2-98A594A84A67}" srcId="{2A27F330-2784-4210-972F-8F68CF79CCFA}" destId="{7134D870-D43A-4E42-BFEC-D801E462A711}" srcOrd="0" destOrd="0" parTransId="{2BE5FC00-25D3-46CA-83CC-30F1D367B498}" sibTransId="{CFD8A1C7-4657-49DD-B446-08F7132714B1}"/>
    <dgm:cxn modelId="{D3314120-6139-4E49-B8A7-464896014E0E}" type="presOf" srcId="{147DF9D2-A83C-4ECD-8394-7CE52DFE6BBF}" destId="{BF6FF05A-B27D-4E1B-A724-A145B9B68886}" srcOrd="1" destOrd="1" presId="urn:microsoft.com/office/officeart/2005/8/layout/vList4"/>
    <dgm:cxn modelId="{BC066A32-82A7-479D-A2FE-5D8BC2573C9A}" type="presOf" srcId="{3D05D79A-DB38-43AE-9120-7204AB019945}" destId="{6B83C575-54CC-4CF6-B925-6C3EE12ED205}" srcOrd="1" destOrd="7" presId="urn:microsoft.com/office/officeart/2005/8/layout/vList4"/>
    <dgm:cxn modelId="{945E01BB-A8AD-4F14-B26B-03DE6A840E39}" type="presParOf" srcId="{10F8020A-6F58-4559-B41C-9210DC2537FB}" destId="{79328B0A-F806-4931-8A99-B17D25D7FC3E}" srcOrd="0" destOrd="0" presId="urn:microsoft.com/office/officeart/2005/8/layout/vList4"/>
    <dgm:cxn modelId="{7C718DA4-D140-44F8-9A16-3108787F1E4C}" type="presParOf" srcId="{79328B0A-F806-4931-8A99-B17D25D7FC3E}" destId="{6B0B725F-CE5C-42DD-8316-A7CA0B7C1010}" srcOrd="0" destOrd="0" presId="urn:microsoft.com/office/officeart/2005/8/layout/vList4"/>
    <dgm:cxn modelId="{4F600546-BF48-445A-8B55-E1F108419AE3}" type="presParOf" srcId="{79328B0A-F806-4931-8A99-B17D25D7FC3E}" destId="{65EDF339-4586-4D00-B123-2A06E14F9332}" srcOrd="1" destOrd="0" presId="urn:microsoft.com/office/officeart/2005/8/layout/vList4"/>
    <dgm:cxn modelId="{9636E70E-E611-4FBC-98A8-ECA7E1CFB18D}" type="presParOf" srcId="{79328B0A-F806-4931-8A99-B17D25D7FC3E}" destId="{6B83C575-54CC-4CF6-B925-6C3EE12ED205}" srcOrd="2" destOrd="0" presId="urn:microsoft.com/office/officeart/2005/8/layout/vList4"/>
    <dgm:cxn modelId="{7531C0E6-CD12-47DB-BC73-B7B0627F8A09}" type="presParOf" srcId="{10F8020A-6F58-4559-B41C-9210DC2537FB}" destId="{A2076616-C0BE-43DF-A507-14932B8ABB8D}" srcOrd="1" destOrd="0" presId="urn:microsoft.com/office/officeart/2005/8/layout/vList4"/>
    <dgm:cxn modelId="{0CB6CC67-7DD3-43B8-99C9-A5874CBDC899}" type="presParOf" srcId="{10F8020A-6F58-4559-B41C-9210DC2537FB}" destId="{B96D985D-EF09-454A-A95B-EDBB104F0194}" srcOrd="2" destOrd="0" presId="urn:microsoft.com/office/officeart/2005/8/layout/vList4"/>
    <dgm:cxn modelId="{44FC6C1F-07D9-40DD-8B62-8FBA2240FBB3}" type="presParOf" srcId="{B96D985D-EF09-454A-A95B-EDBB104F0194}" destId="{EAF09F6B-8CD3-460A-B5DF-FB110BBD80C0}" srcOrd="0" destOrd="0" presId="urn:microsoft.com/office/officeart/2005/8/layout/vList4"/>
    <dgm:cxn modelId="{44273043-3A9B-464B-9686-F6C584892F8F}" type="presParOf" srcId="{B96D985D-EF09-454A-A95B-EDBB104F0194}" destId="{C94CEDDC-435B-4BE3-9B15-694D2A82C9C1}" srcOrd="1" destOrd="0" presId="urn:microsoft.com/office/officeart/2005/8/layout/vList4"/>
    <dgm:cxn modelId="{F5758B22-BE34-4B07-B969-E9645144A71A}" type="presParOf" srcId="{B96D985D-EF09-454A-A95B-EDBB104F0194}" destId="{BF6FF05A-B27D-4E1B-A724-A145B9B68886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3065AB-572B-474C-A537-872A040AF4D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C074A70-C6E0-4721-B28B-972281412412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Self- Actualization</a:t>
          </a:r>
          <a:endParaRPr lang="en-US" dirty="0"/>
        </a:p>
      </dgm:t>
    </dgm:pt>
    <dgm:pt modelId="{58AF885C-F8BB-47C6-84B0-4A104F0A3C18}" type="parTrans" cxnId="{D8454786-1763-4F5F-8415-5380C71279B4}">
      <dgm:prSet/>
      <dgm:spPr/>
      <dgm:t>
        <a:bodyPr/>
        <a:lstStyle/>
        <a:p>
          <a:endParaRPr lang="en-US"/>
        </a:p>
      </dgm:t>
    </dgm:pt>
    <dgm:pt modelId="{96747A1B-E008-4C40-B444-5C7BDC404222}" type="sibTrans" cxnId="{D8454786-1763-4F5F-8415-5380C71279B4}">
      <dgm:prSet/>
      <dgm:spPr/>
      <dgm:t>
        <a:bodyPr/>
        <a:lstStyle/>
        <a:p>
          <a:endParaRPr lang="en-US"/>
        </a:p>
      </dgm:t>
    </dgm:pt>
    <dgm:pt modelId="{562670AE-A698-42D0-8B86-0C7D74DC7EAD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Status needs</a:t>
          </a:r>
          <a:endParaRPr lang="en-US" dirty="0"/>
        </a:p>
      </dgm:t>
    </dgm:pt>
    <dgm:pt modelId="{CE77130E-90AE-4552-8F44-BBF635DF484F}" type="parTrans" cxnId="{08641185-D836-43CB-B1D0-23F46DA9C847}">
      <dgm:prSet/>
      <dgm:spPr/>
      <dgm:t>
        <a:bodyPr/>
        <a:lstStyle/>
        <a:p>
          <a:endParaRPr lang="en-US"/>
        </a:p>
      </dgm:t>
    </dgm:pt>
    <dgm:pt modelId="{8A8AFE19-9CCC-4ADD-81B8-4710D19816ED}" type="sibTrans" cxnId="{08641185-D836-43CB-B1D0-23F46DA9C847}">
      <dgm:prSet/>
      <dgm:spPr/>
      <dgm:t>
        <a:bodyPr/>
        <a:lstStyle/>
        <a:p>
          <a:endParaRPr lang="en-US"/>
        </a:p>
      </dgm:t>
    </dgm:pt>
    <dgm:pt modelId="{0E1FCA0B-3A4E-490E-ABAA-919065D1A2A5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Social needs</a:t>
          </a:r>
          <a:endParaRPr lang="en-US" dirty="0"/>
        </a:p>
      </dgm:t>
    </dgm:pt>
    <dgm:pt modelId="{5D358F74-F821-422A-AAD6-69B86D4982C5}" type="parTrans" cxnId="{75265D26-0C63-4514-9A6A-8751E74071D4}">
      <dgm:prSet/>
      <dgm:spPr/>
      <dgm:t>
        <a:bodyPr/>
        <a:lstStyle/>
        <a:p>
          <a:endParaRPr lang="en-US"/>
        </a:p>
      </dgm:t>
    </dgm:pt>
    <dgm:pt modelId="{413F3A53-4047-40C9-A4E8-96DEC407C154}" type="sibTrans" cxnId="{75265D26-0C63-4514-9A6A-8751E74071D4}">
      <dgm:prSet/>
      <dgm:spPr/>
      <dgm:t>
        <a:bodyPr/>
        <a:lstStyle/>
        <a:p>
          <a:endParaRPr lang="en-US"/>
        </a:p>
      </dgm:t>
    </dgm:pt>
    <dgm:pt modelId="{93FECC3A-E03E-47D9-9276-C01138F48293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Safety needs</a:t>
          </a:r>
          <a:endParaRPr lang="en-US" dirty="0"/>
        </a:p>
      </dgm:t>
    </dgm:pt>
    <dgm:pt modelId="{F077B8D6-0D2C-457D-920A-813AF112F288}" type="parTrans" cxnId="{04626492-2754-4745-B150-8431DB018F6B}">
      <dgm:prSet/>
      <dgm:spPr/>
      <dgm:t>
        <a:bodyPr/>
        <a:lstStyle/>
        <a:p>
          <a:endParaRPr lang="en-US"/>
        </a:p>
      </dgm:t>
    </dgm:pt>
    <dgm:pt modelId="{1E5B03E8-BE44-46C2-B9DC-3BDAD9008CF6}" type="sibTrans" cxnId="{04626492-2754-4745-B150-8431DB018F6B}">
      <dgm:prSet/>
      <dgm:spPr/>
      <dgm:t>
        <a:bodyPr/>
        <a:lstStyle/>
        <a:p>
          <a:endParaRPr lang="en-US"/>
        </a:p>
      </dgm:t>
    </dgm:pt>
    <dgm:pt modelId="{6BFFC54F-F8EF-411C-AA25-3D1F18E6EA9D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Physiological needs</a:t>
          </a:r>
          <a:endParaRPr lang="en-US" dirty="0"/>
        </a:p>
      </dgm:t>
    </dgm:pt>
    <dgm:pt modelId="{0C8ED4E0-A7E5-42D2-BDC4-D8A705DF2E87}" type="parTrans" cxnId="{CFA6F521-C5F5-4BD4-8EE2-C20DBB61893C}">
      <dgm:prSet/>
      <dgm:spPr/>
      <dgm:t>
        <a:bodyPr/>
        <a:lstStyle/>
        <a:p>
          <a:endParaRPr lang="en-US"/>
        </a:p>
      </dgm:t>
    </dgm:pt>
    <dgm:pt modelId="{B748BF02-E741-46AA-813A-A292B3F21D38}" type="sibTrans" cxnId="{CFA6F521-C5F5-4BD4-8EE2-C20DBB61893C}">
      <dgm:prSet/>
      <dgm:spPr/>
      <dgm:t>
        <a:bodyPr/>
        <a:lstStyle/>
        <a:p>
          <a:endParaRPr lang="en-US"/>
        </a:p>
      </dgm:t>
    </dgm:pt>
    <dgm:pt modelId="{38A9B546-F861-4D0A-80E5-0425AB79C0CC}" type="pres">
      <dgm:prSet presAssocID="{393065AB-572B-474C-A537-872A040AF4D3}" presName="Name0" presStyleCnt="0">
        <dgm:presLayoutVars>
          <dgm:dir/>
          <dgm:animLvl val="lvl"/>
          <dgm:resizeHandles val="exact"/>
        </dgm:presLayoutVars>
      </dgm:prSet>
      <dgm:spPr/>
    </dgm:pt>
    <dgm:pt modelId="{4D8978F6-42F8-4448-901D-A518CFB81A21}" type="pres">
      <dgm:prSet presAssocID="{EC074A70-C6E0-4721-B28B-972281412412}" presName="Name8" presStyleCnt="0"/>
      <dgm:spPr/>
    </dgm:pt>
    <dgm:pt modelId="{D2646282-5327-4066-AA55-4B994DAA8571}" type="pres">
      <dgm:prSet presAssocID="{EC074A70-C6E0-4721-B28B-97228141241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EDB58-EB12-4E91-B82E-B3844DE6BEF2}" type="pres">
      <dgm:prSet presAssocID="{EC074A70-C6E0-4721-B28B-9722814124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28D3E-32DD-4F90-95DB-01981C18CACF}" type="pres">
      <dgm:prSet presAssocID="{562670AE-A698-42D0-8B86-0C7D74DC7EAD}" presName="Name8" presStyleCnt="0"/>
      <dgm:spPr/>
    </dgm:pt>
    <dgm:pt modelId="{B520A8FA-ADB0-4426-9292-1DD03D7DAF5A}" type="pres">
      <dgm:prSet presAssocID="{562670AE-A698-42D0-8B86-0C7D74DC7EA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D3481-8424-489E-A12C-2FD127351A20}" type="pres">
      <dgm:prSet presAssocID="{562670AE-A698-42D0-8B86-0C7D74DC7E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5B00F-B2D8-4014-8B97-AE216904E103}" type="pres">
      <dgm:prSet presAssocID="{0E1FCA0B-3A4E-490E-ABAA-919065D1A2A5}" presName="Name8" presStyleCnt="0"/>
      <dgm:spPr/>
    </dgm:pt>
    <dgm:pt modelId="{9E79FCA9-8EA3-4E93-8768-B90BE39CB02E}" type="pres">
      <dgm:prSet presAssocID="{0E1FCA0B-3A4E-490E-ABAA-919065D1A2A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42A-23D0-4762-AFCE-24DB8EE7009B}" type="pres">
      <dgm:prSet presAssocID="{0E1FCA0B-3A4E-490E-ABAA-919065D1A2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2F52D-5072-431C-8A5C-81BCECABAA17}" type="pres">
      <dgm:prSet presAssocID="{93FECC3A-E03E-47D9-9276-C01138F48293}" presName="Name8" presStyleCnt="0"/>
      <dgm:spPr/>
    </dgm:pt>
    <dgm:pt modelId="{E83CEB86-1F13-4886-80EE-4A976A47AFC7}" type="pres">
      <dgm:prSet presAssocID="{93FECC3A-E03E-47D9-9276-C01138F48293}" presName="level" presStyleLbl="node1" presStyleIdx="3" presStyleCnt="5" custScaleX="99901" custLinFactNeighborX="-912" custLinFactNeighborY="-11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1560E-423F-4F9B-BEA7-AA34B4B9322A}" type="pres">
      <dgm:prSet presAssocID="{93FECC3A-E03E-47D9-9276-C01138F482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6DE7A-FC1B-452B-93DA-36A0A5457C51}" type="pres">
      <dgm:prSet presAssocID="{6BFFC54F-F8EF-411C-AA25-3D1F18E6EA9D}" presName="Name8" presStyleCnt="0"/>
      <dgm:spPr/>
    </dgm:pt>
    <dgm:pt modelId="{1200FC37-7875-49E4-93FF-1F09C99EEAC3}" type="pres">
      <dgm:prSet presAssocID="{6BFFC54F-F8EF-411C-AA25-3D1F18E6EA9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14C68-8FE2-4BB5-B44E-811A2564A13E}" type="pres">
      <dgm:prSet presAssocID="{6BFFC54F-F8EF-411C-AA25-3D1F18E6EA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696A5-5CC9-4747-A386-700577C975C7}" type="presOf" srcId="{562670AE-A698-42D0-8B86-0C7D74DC7EAD}" destId="{B520A8FA-ADB0-4426-9292-1DD03D7DAF5A}" srcOrd="0" destOrd="0" presId="urn:microsoft.com/office/officeart/2005/8/layout/pyramid1"/>
    <dgm:cxn modelId="{16B2BD32-FD55-4F53-BC99-C1E24461AF9A}" type="presOf" srcId="{562670AE-A698-42D0-8B86-0C7D74DC7EAD}" destId="{DDBD3481-8424-489E-A12C-2FD127351A20}" srcOrd="1" destOrd="0" presId="urn:microsoft.com/office/officeart/2005/8/layout/pyramid1"/>
    <dgm:cxn modelId="{FDEBBB6B-E78D-4986-B05B-78C9DC8CA18C}" type="presOf" srcId="{393065AB-572B-474C-A537-872A040AF4D3}" destId="{38A9B546-F861-4D0A-80E5-0425AB79C0CC}" srcOrd="0" destOrd="0" presId="urn:microsoft.com/office/officeart/2005/8/layout/pyramid1"/>
    <dgm:cxn modelId="{2DE86273-9166-4919-AC44-90D8AC70DEA9}" type="presOf" srcId="{6BFFC54F-F8EF-411C-AA25-3D1F18E6EA9D}" destId="{F7214C68-8FE2-4BB5-B44E-811A2564A13E}" srcOrd="1" destOrd="0" presId="urn:microsoft.com/office/officeart/2005/8/layout/pyramid1"/>
    <dgm:cxn modelId="{E35D7B48-72B1-476C-8BFA-78B72A7D90DF}" type="presOf" srcId="{93FECC3A-E03E-47D9-9276-C01138F48293}" destId="{E83CEB86-1F13-4886-80EE-4A976A47AFC7}" srcOrd="0" destOrd="0" presId="urn:microsoft.com/office/officeart/2005/8/layout/pyramid1"/>
    <dgm:cxn modelId="{34F4347E-72F5-4FD0-A766-F843203E9AC5}" type="presOf" srcId="{EC074A70-C6E0-4721-B28B-972281412412}" destId="{D2646282-5327-4066-AA55-4B994DAA8571}" srcOrd="0" destOrd="0" presId="urn:microsoft.com/office/officeart/2005/8/layout/pyramid1"/>
    <dgm:cxn modelId="{D8454786-1763-4F5F-8415-5380C71279B4}" srcId="{393065AB-572B-474C-A537-872A040AF4D3}" destId="{EC074A70-C6E0-4721-B28B-972281412412}" srcOrd="0" destOrd="0" parTransId="{58AF885C-F8BB-47C6-84B0-4A104F0A3C18}" sibTransId="{96747A1B-E008-4C40-B444-5C7BDC404222}"/>
    <dgm:cxn modelId="{CFA6F521-C5F5-4BD4-8EE2-C20DBB61893C}" srcId="{393065AB-572B-474C-A537-872A040AF4D3}" destId="{6BFFC54F-F8EF-411C-AA25-3D1F18E6EA9D}" srcOrd="4" destOrd="0" parTransId="{0C8ED4E0-A7E5-42D2-BDC4-D8A705DF2E87}" sibTransId="{B748BF02-E741-46AA-813A-A292B3F21D38}"/>
    <dgm:cxn modelId="{08641185-D836-43CB-B1D0-23F46DA9C847}" srcId="{393065AB-572B-474C-A537-872A040AF4D3}" destId="{562670AE-A698-42D0-8B86-0C7D74DC7EAD}" srcOrd="1" destOrd="0" parTransId="{CE77130E-90AE-4552-8F44-BBF635DF484F}" sibTransId="{8A8AFE19-9CCC-4ADD-81B8-4710D19816ED}"/>
    <dgm:cxn modelId="{3C6E247B-EE69-46CC-8627-20EBA3234A6E}" type="presOf" srcId="{EC074A70-C6E0-4721-B28B-972281412412}" destId="{077EDB58-EB12-4E91-B82E-B3844DE6BEF2}" srcOrd="1" destOrd="0" presId="urn:microsoft.com/office/officeart/2005/8/layout/pyramid1"/>
    <dgm:cxn modelId="{4918936B-D7F1-4CF3-950D-5F143408CDF1}" type="presOf" srcId="{0E1FCA0B-3A4E-490E-ABAA-919065D1A2A5}" destId="{9E79FCA9-8EA3-4E93-8768-B90BE39CB02E}" srcOrd="0" destOrd="0" presId="urn:microsoft.com/office/officeart/2005/8/layout/pyramid1"/>
    <dgm:cxn modelId="{04626492-2754-4745-B150-8431DB018F6B}" srcId="{393065AB-572B-474C-A537-872A040AF4D3}" destId="{93FECC3A-E03E-47D9-9276-C01138F48293}" srcOrd="3" destOrd="0" parTransId="{F077B8D6-0D2C-457D-920A-813AF112F288}" sibTransId="{1E5B03E8-BE44-46C2-B9DC-3BDAD9008CF6}"/>
    <dgm:cxn modelId="{34DEC0D2-B860-4E3D-B2B7-46B0A506462A}" type="presOf" srcId="{0E1FCA0B-3A4E-490E-ABAA-919065D1A2A5}" destId="{8680342A-23D0-4762-AFCE-24DB8EE7009B}" srcOrd="1" destOrd="0" presId="urn:microsoft.com/office/officeart/2005/8/layout/pyramid1"/>
    <dgm:cxn modelId="{939D4610-3ED4-464D-A436-C32224820B8C}" type="presOf" srcId="{6BFFC54F-F8EF-411C-AA25-3D1F18E6EA9D}" destId="{1200FC37-7875-49E4-93FF-1F09C99EEAC3}" srcOrd="0" destOrd="0" presId="urn:microsoft.com/office/officeart/2005/8/layout/pyramid1"/>
    <dgm:cxn modelId="{75265D26-0C63-4514-9A6A-8751E74071D4}" srcId="{393065AB-572B-474C-A537-872A040AF4D3}" destId="{0E1FCA0B-3A4E-490E-ABAA-919065D1A2A5}" srcOrd="2" destOrd="0" parTransId="{5D358F74-F821-422A-AAD6-69B86D4982C5}" sibTransId="{413F3A53-4047-40C9-A4E8-96DEC407C154}"/>
    <dgm:cxn modelId="{33F5761E-9309-4E7C-AF62-083BD177ADD7}" type="presOf" srcId="{93FECC3A-E03E-47D9-9276-C01138F48293}" destId="{6771560E-423F-4F9B-BEA7-AA34B4B9322A}" srcOrd="1" destOrd="0" presId="urn:microsoft.com/office/officeart/2005/8/layout/pyramid1"/>
    <dgm:cxn modelId="{0B4FA996-EC09-41CC-A333-3EC45CC44563}" type="presParOf" srcId="{38A9B546-F861-4D0A-80E5-0425AB79C0CC}" destId="{4D8978F6-42F8-4448-901D-A518CFB81A21}" srcOrd="0" destOrd="0" presId="urn:microsoft.com/office/officeart/2005/8/layout/pyramid1"/>
    <dgm:cxn modelId="{00B012B6-4385-478A-8FE9-CECB99D7881A}" type="presParOf" srcId="{4D8978F6-42F8-4448-901D-A518CFB81A21}" destId="{D2646282-5327-4066-AA55-4B994DAA8571}" srcOrd="0" destOrd="0" presId="urn:microsoft.com/office/officeart/2005/8/layout/pyramid1"/>
    <dgm:cxn modelId="{6A6A6F01-CBB9-4C68-9BFE-4C283D524D39}" type="presParOf" srcId="{4D8978F6-42F8-4448-901D-A518CFB81A21}" destId="{077EDB58-EB12-4E91-B82E-B3844DE6BEF2}" srcOrd="1" destOrd="0" presId="urn:microsoft.com/office/officeart/2005/8/layout/pyramid1"/>
    <dgm:cxn modelId="{2374A94E-B814-49B9-BF17-BE305E033134}" type="presParOf" srcId="{38A9B546-F861-4D0A-80E5-0425AB79C0CC}" destId="{D0D28D3E-32DD-4F90-95DB-01981C18CACF}" srcOrd="1" destOrd="0" presId="urn:microsoft.com/office/officeart/2005/8/layout/pyramid1"/>
    <dgm:cxn modelId="{E5B16F36-491E-46AB-98D5-538E38B64CCC}" type="presParOf" srcId="{D0D28D3E-32DD-4F90-95DB-01981C18CACF}" destId="{B520A8FA-ADB0-4426-9292-1DD03D7DAF5A}" srcOrd="0" destOrd="0" presId="urn:microsoft.com/office/officeart/2005/8/layout/pyramid1"/>
    <dgm:cxn modelId="{FF611B3C-42AC-4ED3-8E45-83578F84B930}" type="presParOf" srcId="{D0D28D3E-32DD-4F90-95DB-01981C18CACF}" destId="{DDBD3481-8424-489E-A12C-2FD127351A20}" srcOrd="1" destOrd="0" presId="urn:microsoft.com/office/officeart/2005/8/layout/pyramid1"/>
    <dgm:cxn modelId="{18719B7D-8A85-4016-9B58-BCCBC7AE0790}" type="presParOf" srcId="{38A9B546-F861-4D0A-80E5-0425AB79C0CC}" destId="{5BD5B00F-B2D8-4014-8B97-AE216904E103}" srcOrd="2" destOrd="0" presId="urn:microsoft.com/office/officeart/2005/8/layout/pyramid1"/>
    <dgm:cxn modelId="{CA76B797-EAA6-441C-9AEC-0D16C13D2857}" type="presParOf" srcId="{5BD5B00F-B2D8-4014-8B97-AE216904E103}" destId="{9E79FCA9-8EA3-4E93-8768-B90BE39CB02E}" srcOrd="0" destOrd="0" presId="urn:microsoft.com/office/officeart/2005/8/layout/pyramid1"/>
    <dgm:cxn modelId="{D85CA95A-80D0-4401-85AC-857C42C3DBDE}" type="presParOf" srcId="{5BD5B00F-B2D8-4014-8B97-AE216904E103}" destId="{8680342A-23D0-4762-AFCE-24DB8EE7009B}" srcOrd="1" destOrd="0" presId="urn:microsoft.com/office/officeart/2005/8/layout/pyramid1"/>
    <dgm:cxn modelId="{31B55CC7-9FC9-4D01-9D77-BF22AA19F358}" type="presParOf" srcId="{38A9B546-F861-4D0A-80E5-0425AB79C0CC}" destId="{6942F52D-5072-431C-8A5C-81BCECABAA17}" srcOrd="3" destOrd="0" presId="urn:microsoft.com/office/officeart/2005/8/layout/pyramid1"/>
    <dgm:cxn modelId="{E2391573-374C-4207-98E0-D562AC2E4BB3}" type="presParOf" srcId="{6942F52D-5072-431C-8A5C-81BCECABAA17}" destId="{E83CEB86-1F13-4886-80EE-4A976A47AFC7}" srcOrd="0" destOrd="0" presId="urn:microsoft.com/office/officeart/2005/8/layout/pyramid1"/>
    <dgm:cxn modelId="{C9E1E2BB-447B-4710-8307-B74D3AD5E696}" type="presParOf" srcId="{6942F52D-5072-431C-8A5C-81BCECABAA17}" destId="{6771560E-423F-4F9B-BEA7-AA34B4B9322A}" srcOrd="1" destOrd="0" presId="urn:microsoft.com/office/officeart/2005/8/layout/pyramid1"/>
    <dgm:cxn modelId="{3DF80A2C-3708-438B-9FAB-69555FB71C9C}" type="presParOf" srcId="{38A9B546-F861-4D0A-80E5-0425AB79C0CC}" destId="{36D6DE7A-FC1B-452B-93DA-36A0A5457C51}" srcOrd="4" destOrd="0" presId="urn:microsoft.com/office/officeart/2005/8/layout/pyramid1"/>
    <dgm:cxn modelId="{FECB4542-151D-4404-9C17-169C0DC45358}" type="presParOf" srcId="{36D6DE7A-FC1B-452B-93DA-36A0A5457C51}" destId="{1200FC37-7875-49E4-93FF-1F09C99EEAC3}" srcOrd="0" destOrd="0" presId="urn:microsoft.com/office/officeart/2005/8/layout/pyramid1"/>
    <dgm:cxn modelId="{B812491E-250B-4AC7-8F94-54E1EAFCABA0}" type="presParOf" srcId="{36D6DE7A-FC1B-452B-93DA-36A0A5457C51}" destId="{F7214C68-8FE2-4BB5-B44E-811A2564A13E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371B-4699-4E40-8DBC-AB19BABA6420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FABBA-C5D2-430A-958B-8F2087F40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FABBA-C5D2-430A-958B-8F2087F403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FABBA-C5D2-430A-958B-8F2087F403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FABBA-C5D2-430A-958B-8F2087F403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FABBA-C5D2-430A-958B-8F2087F403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FABBA-C5D2-430A-958B-8F2087F403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FBD9AA6-32CB-4881-8379-817D80F5E02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F2451E-FFB4-4C5A-81EB-D01D172E9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PENDAHULUAN KOMUNIKASI BISNIS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R.A. NURLINDA. SE. MM</a:t>
            </a:r>
          </a:p>
          <a:p>
            <a:r>
              <a:rPr lang="en-US" dirty="0" smtClean="0"/>
              <a:t>DRA. IIN  ENDANG MARDIANI.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dirty="0" err="1" smtClean="0">
                <a:solidFill>
                  <a:schemeClr val="tx1"/>
                </a:solidFill>
              </a:rPr>
              <a:t>Komunikasi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Antarindividu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err="1" smtClean="0"/>
              <a:t>Pendengaran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bersaing</a:t>
            </a:r>
            <a:r>
              <a:rPr lang="en-US" dirty="0" smtClean="0"/>
              <a:t>.</a:t>
            </a:r>
          </a:p>
          <a:p>
            <a:pPr lvl="2">
              <a:lnSpc>
                <a:spcPct val="80000"/>
              </a:lnSpc>
            </a:pPr>
            <a:r>
              <a:rPr lang="en-US" dirty="0" err="1" smtClean="0"/>
              <a:t>Penyaringan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id-ID" sz="2400" dirty="0" smtClean="0">
                <a:solidFill>
                  <a:schemeClr val="tx1"/>
                </a:solidFill>
              </a:rPr>
              <a:t>Pengertian Komunikasi Antar Pribadi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74320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nonbisnis</a:t>
            </a:r>
            <a:r>
              <a:rPr lang="en-US" dirty="0" smtClean="0"/>
              <a:t>),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(informal)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191000" y="2743200"/>
            <a:ext cx="3520440" cy="23161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red\AppData\Local\Temp\Rar$DI00.334\image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19400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2400" dirty="0" smtClean="0">
                <a:solidFill>
                  <a:schemeClr val="tx1"/>
                </a:solidFill>
              </a:rPr>
              <a:t>Pengertian Komunikasi Antar Pribadi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7239000" cy="2733984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Menggunakan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,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 </a:t>
            </a:r>
            <a:r>
              <a:rPr lang="en-US" sz="2000" dirty="0" err="1" smtClean="0"/>
              <a:t>seluler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bertatap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 (</a:t>
            </a:r>
            <a:r>
              <a:rPr lang="en-US" sz="2000" i="1" dirty="0" smtClean="0"/>
              <a:t>face-to-face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Bahasa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informal (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)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,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indonesia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Tujuan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personal (</a:t>
            </a:r>
            <a:r>
              <a:rPr lang="en-US" sz="2000" dirty="0" err="1" smtClean="0"/>
              <a:t>pribadi</a:t>
            </a:r>
            <a:r>
              <a:rPr lang="en-US" sz="2000" dirty="0" smtClean="0"/>
              <a:t>)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tugas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endParaRPr lang="en-US" dirty="0"/>
          </a:p>
        </p:txBody>
      </p:sp>
      <p:pic>
        <p:nvPicPr>
          <p:cNvPr id="8" name="Picture 2" descr="C:\Users\red\AppData\Local\Temp\Rar$DI00.110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0"/>
            <a:ext cx="1457325" cy="1600200"/>
          </a:xfrm>
          <a:prstGeom prst="rect">
            <a:avLst/>
          </a:prstGeom>
          <a:noFill/>
        </p:spPr>
      </p:pic>
      <p:pic>
        <p:nvPicPr>
          <p:cNvPr id="8194" name="Picture 2" descr="C:\Users\red\AppData\Local\Temp\Rar$DI00.803\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648200"/>
            <a:ext cx="1457325" cy="1600200"/>
          </a:xfrm>
          <a:prstGeom prst="rect">
            <a:avLst/>
          </a:prstGeom>
          <a:noFill/>
        </p:spPr>
      </p:pic>
      <p:pic>
        <p:nvPicPr>
          <p:cNvPr id="8195" name="Picture 3" descr="C:\Users\red\AppData\Local\Temp\Rar$DI00.569\image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572000"/>
            <a:ext cx="1457325" cy="1685925"/>
          </a:xfrm>
          <a:prstGeom prst="rect">
            <a:avLst/>
          </a:prstGeom>
          <a:noFill/>
        </p:spPr>
      </p:pic>
      <p:pic>
        <p:nvPicPr>
          <p:cNvPr id="8196" name="Picture 4" descr="C:\Users\red\AppData\Local\Temp\Rar$DI07.987\image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648200"/>
            <a:ext cx="14573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</a:t>
            </a:r>
            <a:r>
              <a:rPr lang="en-US" sz="1800" dirty="0" err="1" smtClean="0"/>
              <a:t>Pribadi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5029200" cy="2362200"/>
          </a:xfr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1800" dirty="0" err="1" smtClean="0"/>
              <a:t>Menyampaikan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endParaRPr lang="en-US" sz="1800" dirty="0" smtClean="0"/>
          </a:p>
          <a:p>
            <a:r>
              <a:rPr lang="en-US" sz="1800" dirty="0" err="1" smtClean="0"/>
              <a:t>Berbagi</a:t>
            </a:r>
            <a:r>
              <a:rPr lang="en-US" sz="1800" dirty="0" smtClean="0"/>
              <a:t> </a:t>
            </a:r>
            <a:r>
              <a:rPr lang="en-US" sz="1800" dirty="0" err="1" smtClean="0"/>
              <a:t>Pengalaman</a:t>
            </a:r>
            <a:endParaRPr lang="en-US" sz="1800" dirty="0" smtClean="0"/>
          </a:p>
          <a:p>
            <a:r>
              <a:rPr lang="en-US" sz="1800" dirty="0" err="1" smtClean="0"/>
              <a:t>Menumbuhkan</a:t>
            </a:r>
            <a:r>
              <a:rPr lang="en-US" sz="1800" dirty="0" smtClean="0"/>
              <a:t> </a:t>
            </a:r>
            <a:r>
              <a:rPr lang="en-US" sz="1800" dirty="0" err="1" smtClean="0"/>
              <a:t>Simpati</a:t>
            </a:r>
            <a:endParaRPr lang="en-US" sz="1800" dirty="0" smtClean="0"/>
          </a:p>
          <a:p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endParaRPr lang="en-US" sz="1800" dirty="0" smtClean="0"/>
          </a:p>
          <a:p>
            <a:r>
              <a:rPr lang="en-US" sz="1800" dirty="0" err="1" smtClean="0"/>
              <a:t>Menceritakan</a:t>
            </a:r>
            <a:r>
              <a:rPr lang="en-US" sz="1800" dirty="0" smtClean="0"/>
              <a:t> </a:t>
            </a:r>
            <a:r>
              <a:rPr lang="en-US" sz="1800" dirty="0" err="1" smtClean="0"/>
              <a:t>Kekecewaan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Kesalahan</a:t>
            </a:r>
            <a:endParaRPr lang="en-US" sz="1800" dirty="0" smtClean="0"/>
          </a:p>
          <a:p>
            <a:r>
              <a:rPr lang="en-US" sz="1800" dirty="0" err="1" smtClean="0"/>
              <a:t>Menumbuhkan</a:t>
            </a:r>
            <a:r>
              <a:rPr lang="en-US" sz="1800" dirty="0" smtClean="0"/>
              <a:t> </a:t>
            </a:r>
            <a:r>
              <a:rPr lang="en-US" sz="1800" dirty="0" err="1" smtClean="0"/>
              <a:t>Motivasi</a:t>
            </a:r>
            <a:endParaRPr lang="id-ID" sz="1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Komunikasi antar pribadi</a:t>
            </a:r>
            <a:endParaRPr lang="en-US" dirty="0"/>
          </a:p>
        </p:txBody>
      </p:sp>
      <p:pic>
        <p:nvPicPr>
          <p:cNvPr id="3074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133601"/>
            <a:ext cx="1981200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Gaya </a:t>
            </a:r>
            <a:r>
              <a:rPr lang="en-US" dirty="0" err="1" smtClean="0"/>
              <a:t>kepemimpinan</a:t>
            </a:r>
            <a:endParaRPr lang="en-US" dirty="0"/>
          </a:p>
        </p:txBody>
      </p:sp>
      <p:graphicFrame>
        <p:nvGraphicFramePr>
          <p:cNvPr id="5" name="Group 32"/>
          <p:cNvGraphicFramePr>
            <a:graphicFrameLocks/>
          </p:cNvGraphicFramePr>
          <p:nvPr/>
        </p:nvGraphicFramePr>
        <p:xfrm>
          <a:off x="457200" y="1905000"/>
          <a:ext cx="7467600" cy="3553968"/>
        </p:xfrm>
        <a:graphic>
          <a:graphicData uri="http://schemas.openxmlformats.org/drawingml/2006/table">
            <a:tbl>
              <a:tblPr/>
              <a:tblGrid>
                <a:gridCol w="3779896"/>
                <a:gridCol w="3687704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Teori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Teori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276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cenderung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bekerja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kalau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mungkin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menghindarinya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selalu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diarahkan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Manajer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selalu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mengawasi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memiliki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komitmen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tujuan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dapat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mengarahkan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mengendalikan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dirinya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sendiri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Karyawan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belajar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menerima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bahkan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tanggung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jawab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Empat</a:t>
            </a:r>
            <a:r>
              <a:rPr lang="en-US" dirty="0" smtClean="0"/>
              <a:t> Gaya </a:t>
            </a:r>
            <a:r>
              <a:rPr lang="en-US" dirty="0" err="1" smtClean="0"/>
              <a:t>Kepemimpinan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2667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1800" dirty="0" err="1" smtClean="0"/>
              <a:t>Pengarahan</a:t>
            </a:r>
            <a:r>
              <a:rPr lang="en-US" sz="1800" dirty="0" smtClean="0"/>
              <a:t> (</a:t>
            </a:r>
            <a:r>
              <a:rPr lang="en-US" sz="1800" i="1" dirty="0" smtClean="0"/>
              <a:t>directing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Karyawan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belum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pengalaman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cukup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menyelesaikan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pekerjaan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Pembekalan</a:t>
            </a:r>
            <a:r>
              <a:rPr lang="en-US" sz="1800" dirty="0" smtClean="0"/>
              <a:t> (</a:t>
            </a:r>
            <a:r>
              <a:rPr lang="en-US" sz="1800" i="1" dirty="0" smtClean="0"/>
              <a:t>coaching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Karyawan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pengalaman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cukup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mnyelesaikan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pekerjaan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114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100" dirty="0" err="1" smtClean="0"/>
              <a:t>Dukungan</a:t>
            </a:r>
            <a:r>
              <a:rPr lang="en-US" sz="2100" dirty="0" smtClean="0"/>
              <a:t> (</a:t>
            </a:r>
            <a:r>
              <a:rPr lang="en-US" sz="2100" i="1" dirty="0" smtClean="0"/>
              <a:t>supporting)</a:t>
            </a:r>
          </a:p>
          <a:p>
            <a:pPr lvl="1">
              <a:lnSpc>
                <a:spcPct val="80000"/>
              </a:lnSpc>
            </a:pPr>
            <a:r>
              <a:rPr lang="en-US" sz="2100" dirty="0" err="1" smtClean="0">
                <a:solidFill>
                  <a:schemeClr val="tx1"/>
                </a:solidFill>
              </a:rPr>
              <a:t>Karyawan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telah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mengenal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teknik-teknik</a:t>
            </a:r>
            <a:r>
              <a:rPr lang="en-US" sz="2100" dirty="0" smtClean="0">
                <a:solidFill>
                  <a:schemeClr val="tx1"/>
                </a:solidFill>
              </a:rPr>
              <a:t> yang </a:t>
            </a:r>
            <a:r>
              <a:rPr lang="en-US" sz="2100" dirty="0" err="1" smtClean="0">
                <a:solidFill>
                  <a:schemeClr val="tx1"/>
                </a:solidFill>
              </a:rPr>
              <a:t>dituntut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telah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mengembangkan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hubungan</a:t>
            </a:r>
            <a:r>
              <a:rPr lang="en-US" sz="2100" dirty="0" smtClean="0">
                <a:solidFill>
                  <a:schemeClr val="tx1"/>
                </a:solidFill>
              </a:rPr>
              <a:t> yang </a:t>
            </a:r>
            <a:r>
              <a:rPr lang="en-US" sz="2100" dirty="0" err="1" smtClean="0">
                <a:solidFill>
                  <a:schemeClr val="tx1"/>
                </a:solidFill>
              </a:rPr>
              <a:t>baik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dengan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seorang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manajer</a:t>
            </a:r>
            <a:endParaRPr lang="en-US" sz="21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100" dirty="0" err="1" smtClean="0"/>
              <a:t>Pendelegasian</a:t>
            </a:r>
            <a:r>
              <a:rPr lang="en-US" sz="2100" dirty="0" smtClean="0"/>
              <a:t> (</a:t>
            </a:r>
            <a:r>
              <a:rPr lang="en-US" sz="2100" i="1" dirty="0" smtClean="0"/>
              <a:t>delegating</a:t>
            </a:r>
            <a:r>
              <a:rPr lang="en-US" sz="21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100" dirty="0" err="1" smtClean="0">
                <a:solidFill>
                  <a:schemeClr val="tx1"/>
                </a:solidFill>
              </a:rPr>
              <a:t>Karyawan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telah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memahami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dengan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baik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tugas-tugas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pekerjaan</a:t>
            </a:r>
            <a:r>
              <a:rPr lang="en-US" sz="2100" dirty="0" smtClean="0">
                <a:solidFill>
                  <a:schemeClr val="tx1"/>
                </a:solidFill>
              </a:rPr>
              <a:t> yang </a:t>
            </a:r>
            <a:r>
              <a:rPr lang="en-US" sz="2100" dirty="0" err="1" smtClean="0">
                <a:solidFill>
                  <a:schemeClr val="tx1"/>
                </a:solidFill>
              </a:rPr>
              <a:t>harus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diselesaikan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sehingga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mereka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layak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untuk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menerima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pendelegasian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tugas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dari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seorang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manajer</a:t>
            </a:r>
            <a:endParaRPr lang="en-US" sz="21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3505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Gaya </a:t>
            </a:r>
            <a:r>
              <a:rPr lang="en-US" dirty="0" err="1" smtClean="0"/>
              <a:t>kepemimpinan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3520440" cy="2743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Gaya </a:t>
            </a:r>
            <a:r>
              <a:rPr lang="en-US" sz="1800" dirty="0" err="1" smtClean="0"/>
              <a:t>Kepemimpinan</a:t>
            </a:r>
            <a:r>
              <a:rPr lang="en-US" sz="1800" dirty="0" smtClean="0"/>
              <a:t> </a:t>
            </a:r>
            <a:r>
              <a:rPr lang="en-US" sz="1800" dirty="0" err="1" smtClean="0"/>
              <a:t>Situasional</a:t>
            </a:r>
            <a:endParaRPr lang="en-US" sz="1800" dirty="0" smtClean="0"/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Keterampilan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Analitis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err="1" smtClean="0">
                <a:solidFill>
                  <a:schemeClr val="tx1"/>
                </a:solidFill>
              </a:rPr>
              <a:t>analitical</a:t>
            </a:r>
            <a:r>
              <a:rPr lang="en-US" sz="1800" i="1" dirty="0" smtClean="0">
                <a:solidFill>
                  <a:schemeClr val="tx1"/>
                </a:solidFill>
              </a:rPr>
              <a:t> skills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Keterampilan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Fleksibillitas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flexibility skills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Keterampilan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Komunikasi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communications skills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3352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1800" dirty="0" err="1" smtClean="0"/>
              <a:t>Kepemimpinan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r>
              <a:rPr lang="en-US" sz="1800" dirty="0" smtClean="0"/>
              <a:t> (</a:t>
            </a:r>
            <a:r>
              <a:rPr lang="en-US" sz="1800" i="1" dirty="0" err="1" smtClean="0"/>
              <a:t>Hellriegel</a:t>
            </a:r>
            <a:r>
              <a:rPr lang="en-US" sz="1800" i="1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Slocum)</a:t>
            </a:r>
            <a:endParaRPr lang="en-US" sz="1800" dirty="0" smtClean="0"/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Pemberdayaan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empowerment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Intuisi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intuition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Pemahaman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Diri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self-understanding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Visi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vision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Kesesuaian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Nilai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value congruence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1195121" cy="167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77724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(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Abraham Maslow : Hierarchy of Needs Theory)</a:t>
            </a:r>
            <a:endParaRPr lang="en-US" sz="2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676400"/>
          <a:ext cx="4953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(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Herzberg)</a:t>
            </a:r>
            <a:endParaRPr lang="en-US" sz="2800" dirty="0"/>
          </a:p>
        </p:txBody>
      </p:sp>
      <p:graphicFrame>
        <p:nvGraphicFramePr>
          <p:cNvPr id="7" name="Group 24"/>
          <p:cNvGraphicFramePr>
            <a:graphicFrameLocks/>
          </p:cNvGraphicFramePr>
          <p:nvPr/>
        </p:nvGraphicFramePr>
        <p:xfrm>
          <a:off x="533400" y="1905000"/>
          <a:ext cx="7391400" cy="4041648"/>
        </p:xfrm>
        <a:graphic>
          <a:graphicData uri="http://schemas.openxmlformats.org/drawingml/2006/table">
            <a:tbl>
              <a:tblPr/>
              <a:tblGrid>
                <a:gridCol w="3657600"/>
                <a:gridCol w="3733800"/>
              </a:tblGrid>
              <a:tr h="1153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Faktor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Hygiene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sumber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ketidakpuasan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Faktor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Motivator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sumber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kepuasan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88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Kondisi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Kebijakan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Perusahaan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Supervisi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Gaji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Hubungan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Keamanan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Kehidupan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pribadi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sendiri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Tanggung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jawab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Pengakuan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Prestasi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Pertumbuhan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Pengembangan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Mendengarkan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keahlian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endParaRPr lang="en-US" sz="2800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2362200"/>
            <a:ext cx="7467600" cy="2603500"/>
            <a:chOff x="384" y="2104"/>
            <a:chExt cx="5040" cy="1304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384" y="2160"/>
              <a:ext cx="1584" cy="384"/>
            </a:xfrm>
            <a:prstGeom prst="homePlate">
              <a:avLst>
                <a:gd name="adj" fmla="val 103125"/>
              </a:avLst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Garamond" pitchFamily="18" charset="0"/>
                </a:rPr>
                <a:t>Pikiran</a:t>
              </a: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384" y="2560"/>
              <a:ext cx="1584" cy="384"/>
            </a:xfrm>
            <a:prstGeom prst="homePlate">
              <a:avLst>
                <a:gd name="adj" fmla="val 103125"/>
              </a:avLst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Garamond" pitchFamily="18" charset="0"/>
                </a:rPr>
                <a:t>Emosi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84" y="2960"/>
              <a:ext cx="1584" cy="384"/>
            </a:xfrm>
            <a:prstGeom prst="homePlate">
              <a:avLst>
                <a:gd name="adj" fmla="val 103125"/>
              </a:avLst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Garamond" pitchFamily="18" charset="0"/>
                </a:rPr>
                <a:t>Bahasa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Tubuh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200" y="2160"/>
              <a:ext cx="1584" cy="384"/>
            </a:xfrm>
            <a:prstGeom prst="homePlate">
              <a:avLst>
                <a:gd name="adj" fmla="val 103125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Garamond" pitchFamily="18" charset="0"/>
                  <a:sym typeface="Wingdings" pitchFamily="2" charset="2"/>
                </a:rPr>
                <a:t> Kata-kata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200" y="2960"/>
              <a:ext cx="1584" cy="384"/>
            </a:xfrm>
            <a:prstGeom prst="homePlate">
              <a:avLst>
                <a:gd name="adj" fmla="val 103125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Garamond" pitchFamily="18" charset="0"/>
                  <a:sym typeface="Wingdings" pitchFamily="2" charset="2"/>
                </a:rPr>
                <a:t> </a:t>
              </a:r>
              <a:r>
                <a:rPr lang="en-US" dirty="0" err="1">
                  <a:latin typeface="Garamond" pitchFamily="18" charset="0"/>
                  <a:sym typeface="Wingdings" pitchFamily="2" charset="2"/>
                </a:rPr>
                <a:t>Tindakan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208" y="2560"/>
              <a:ext cx="1584" cy="384"/>
            </a:xfrm>
            <a:prstGeom prst="homePlate">
              <a:avLst>
                <a:gd name="adj" fmla="val 103125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Garamond" pitchFamily="18" charset="0"/>
                  <a:sym typeface="Wingdings" pitchFamily="2" charset="2"/>
                </a:rPr>
                <a:t> </a:t>
              </a:r>
              <a:r>
                <a:rPr lang="en-US" dirty="0" err="1">
                  <a:latin typeface="Garamond" pitchFamily="18" charset="0"/>
                  <a:sym typeface="Wingdings" pitchFamily="2" charset="2"/>
                </a:rPr>
                <a:t>Perasaan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32" y="2104"/>
              <a:ext cx="1392" cy="4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Garamond" pitchFamily="18" charset="0"/>
                </a:rPr>
                <a:t>Pemahaman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032" y="2544"/>
              <a:ext cx="1392" cy="4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Garamond" pitchFamily="18" charset="0"/>
                </a:rPr>
                <a:t>Mengadakan</a:t>
              </a:r>
              <a:r>
                <a:rPr lang="en-US" dirty="0">
                  <a:latin typeface="Garamond" pitchFamily="18" charset="0"/>
                </a:rPr>
                <a:t> </a:t>
              </a:r>
              <a:endParaRPr lang="en-US" dirty="0" smtClean="0">
                <a:latin typeface="Garamond" pitchFamily="18" charset="0"/>
              </a:endParaRPr>
            </a:p>
            <a:p>
              <a:pPr algn="ctr"/>
              <a:r>
                <a:rPr lang="en-US" dirty="0" err="1" smtClean="0">
                  <a:latin typeface="Garamond" pitchFamily="18" charset="0"/>
                </a:rPr>
                <a:t>Hubungan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032" y="2976"/>
              <a:ext cx="1392" cy="4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Garamond" pitchFamily="18" charset="0"/>
                </a:rPr>
                <a:t>Dampak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2000" dirty="0" smtClean="0"/>
              <a:t>Pengertian Komunikasi Bisnis</a:t>
            </a:r>
            <a:br>
              <a:rPr lang="id-ID" sz="20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memanfaatkannya</a:t>
            </a:r>
            <a:endParaRPr lang="en-US" sz="2000" dirty="0"/>
          </a:p>
        </p:txBody>
      </p:sp>
      <p:pic>
        <p:nvPicPr>
          <p:cNvPr id="6" name="Picture Placeholder 5" descr="100_081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>
          <a:xfrm>
            <a:off x="609600" y="1524000"/>
            <a:ext cx="4206240" cy="3977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antarpribadi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/>
          </a:p>
        </p:txBody>
      </p:sp>
      <p:graphicFrame>
        <p:nvGraphicFramePr>
          <p:cNvPr id="5" name="Group 59"/>
          <p:cNvGraphicFramePr>
            <a:graphicFrameLocks/>
          </p:cNvGraphicFramePr>
          <p:nvPr/>
        </p:nvGraphicFramePr>
        <p:xfrm>
          <a:off x="228600" y="2057400"/>
          <a:ext cx="7848600" cy="2822576"/>
        </p:xfrm>
        <a:graphic>
          <a:graphicData uri="http://schemas.openxmlformats.org/drawingml/2006/table">
            <a:tbl>
              <a:tblPr/>
              <a:tblGrid>
                <a:gridCol w="2616200"/>
                <a:gridCol w="2761545"/>
                <a:gridCol w="2470855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Uraian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Komunikasi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Antarpribadi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6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Komunikasi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Bisnis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Orientasi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tujuan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Pokok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bahasan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Bahasa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penulisan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Gaya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penulisan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Kertas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Stempel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/cap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Contoh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Kepentingan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pribadi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Masalah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pribadi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Informal,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bahasa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campuran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fleksibel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Tanpa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kop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Tanpa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stempel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keluarga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Kepentingan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bisnis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Masalah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bisnis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Formal,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baku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Dengan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kop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Dengan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stempel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bisnis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800" dirty="0" smtClean="0"/>
              <a:t>BENTUK DASAR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Verbal</a:t>
            </a:r>
          </a:p>
          <a:p>
            <a:pPr lvl="3"/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endParaRPr lang="en-US" dirty="0" smtClean="0"/>
          </a:p>
          <a:p>
            <a:pPr lvl="3"/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3962400"/>
            <a:ext cx="1371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Pengirim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5715000" y="3962400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Penerima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6172994" y="5257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296194" y="5257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172994" y="3733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35052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54864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038600" y="35052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038600" y="54864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" idx="0"/>
          </p:cNvCxnSpPr>
          <p:nvPr/>
        </p:nvCxnSpPr>
        <p:spPr>
          <a:xfrm rot="5400000">
            <a:off x="1296194" y="37338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37338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Menulis</a:t>
            </a:r>
            <a:r>
              <a:rPr lang="en-US" sz="1400" dirty="0" smtClean="0"/>
              <a:t> 9%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4191000" y="37338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Membaca</a:t>
            </a:r>
            <a:r>
              <a:rPr lang="en-US" sz="1400" dirty="0" smtClean="0"/>
              <a:t> 16%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4191000" y="48768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Mendengar</a:t>
            </a:r>
            <a:r>
              <a:rPr lang="en-US" sz="1400" dirty="0" smtClean="0"/>
              <a:t> 45%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2286000" y="48768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Berbicara</a:t>
            </a:r>
            <a:r>
              <a:rPr lang="en-US" sz="1400" dirty="0" smtClean="0"/>
              <a:t> 30%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3657600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400" dirty="0" err="1" smtClean="0"/>
              <a:t>Komunikasi</a:t>
            </a:r>
            <a:r>
              <a:rPr lang="en-US" sz="2400" dirty="0" smtClean="0"/>
              <a:t> Nonverbal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	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mengambil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kesimpulan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macam</a:t>
            </a:r>
            <a:r>
              <a:rPr lang="en-US" sz="2200" dirty="0" smtClean="0"/>
              <a:t> </a:t>
            </a:r>
            <a:r>
              <a:rPr lang="en-US" sz="2200" dirty="0" err="1" smtClean="0"/>
              <a:t>perasaan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, </a:t>
            </a:r>
            <a:r>
              <a:rPr lang="en-US" sz="2200" dirty="0" err="1" smtClean="0"/>
              <a:t>baik</a:t>
            </a:r>
            <a:r>
              <a:rPr lang="en-US" sz="2200" dirty="0" smtClean="0"/>
              <a:t> rasa </a:t>
            </a:r>
            <a:r>
              <a:rPr lang="en-US" sz="2200" dirty="0" err="1" smtClean="0"/>
              <a:t>senang</a:t>
            </a:r>
            <a:r>
              <a:rPr lang="en-US" sz="2200" dirty="0" smtClean="0"/>
              <a:t>, </a:t>
            </a:r>
            <a:r>
              <a:rPr lang="en-US" sz="2200" dirty="0" err="1" smtClean="0"/>
              <a:t>benci</a:t>
            </a:r>
            <a:r>
              <a:rPr lang="en-US" sz="2200" dirty="0" smtClean="0"/>
              <a:t>, </a:t>
            </a:r>
            <a:r>
              <a:rPr lang="en-US" sz="2200" dirty="0" err="1" smtClean="0"/>
              <a:t>cinta</a:t>
            </a:r>
            <a:r>
              <a:rPr lang="en-US" sz="2200" dirty="0" smtClean="0"/>
              <a:t>, </a:t>
            </a:r>
            <a:r>
              <a:rPr lang="en-US" sz="2200" dirty="0" err="1" smtClean="0"/>
              <a:t>rindu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macam</a:t>
            </a:r>
            <a:r>
              <a:rPr lang="en-US" sz="2200" dirty="0" smtClean="0"/>
              <a:t> </a:t>
            </a:r>
            <a:r>
              <a:rPr lang="en-US" sz="2200" dirty="0" err="1" smtClean="0"/>
              <a:t>perasaan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2895601"/>
            <a:ext cx="3520440" cy="3429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34568" indent="-304800">
              <a:lnSpc>
                <a:spcPct val="80000"/>
              </a:lnSpc>
              <a:buSzPct val="70000"/>
              <a:buFont typeface="Wingdings"/>
              <a:buChar char=""/>
            </a:pPr>
            <a:endParaRPr lang="en-US" sz="2000" i="1" dirty="0" smtClean="0"/>
          </a:p>
          <a:p>
            <a:pPr marL="734568" indent="-304800">
              <a:lnSpc>
                <a:spcPct val="80000"/>
              </a:lnSpc>
              <a:buSzPct val="70000"/>
              <a:buFont typeface="Wingdings"/>
              <a:buChar char=""/>
            </a:pPr>
            <a:r>
              <a:rPr lang="en-US" sz="2000" i="1" dirty="0" err="1" smtClean="0"/>
              <a:t>Menggertakkan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menunjukkan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kemarahan</a:t>
            </a:r>
            <a:endParaRPr lang="en-US" sz="2000" i="1" dirty="0" smtClean="0"/>
          </a:p>
          <a:p>
            <a:pPr marL="734568" indent="-304800">
              <a:lnSpc>
                <a:spcPct val="80000"/>
              </a:lnSpc>
              <a:buSzPct val="70000"/>
              <a:buFont typeface="Wingdings"/>
              <a:buChar char=""/>
            </a:pPr>
            <a:r>
              <a:rPr lang="en-US" sz="2000" i="1" dirty="0" err="1" smtClean="0"/>
              <a:t>Mengerutkan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dahi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menunjukkan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sedang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berpikir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keras</a:t>
            </a:r>
            <a:endParaRPr lang="en-US" sz="2000" i="1" dirty="0" smtClean="0"/>
          </a:p>
          <a:p>
            <a:pPr marL="734568" indent="-304800">
              <a:lnSpc>
                <a:spcPct val="80000"/>
              </a:lnSpc>
              <a:buSzPct val="70000"/>
              <a:buFont typeface="Wingdings"/>
              <a:buChar char=""/>
            </a:pPr>
            <a:r>
              <a:rPr lang="en-US" sz="2000" i="1" dirty="0" err="1" smtClean="0"/>
              <a:t>Simbol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dilarang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merokok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dipasang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ruang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tamu</a:t>
            </a:r>
            <a:endParaRPr lang="en-US" sz="2000" i="1" dirty="0" smtClean="0"/>
          </a:p>
          <a:p>
            <a:pPr marL="734568" indent="-304800">
              <a:lnSpc>
                <a:spcPct val="80000"/>
              </a:lnSpc>
              <a:buSzPct val="70000"/>
              <a:buFont typeface="Wingdings"/>
              <a:buChar char=""/>
            </a:pPr>
            <a:r>
              <a:rPr lang="en-US" sz="2000" i="1" dirty="0" err="1" smtClean="0"/>
              <a:t>Asbak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ditaruh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diatas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meja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dsb</a:t>
            </a:r>
            <a:r>
              <a:rPr lang="en-US" sz="2000" i="1" dirty="0" smtClean="0"/>
              <a:t>.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0386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105400" y="20574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3495984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</a:pPr>
            <a:r>
              <a:rPr lang="en-US" sz="2000" dirty="0" err="1" smtClean="0"/>
              <a:t>Pentingnya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Nonverbal</a:t>
            </a:r>
          </a:p>
          <a:p>
            <a:pPr marL="762000" lvl="1" indent="-304800">
              <a:lnSpc>
                <a:spcPct val="80000"/>
              </a:lnSpc>
              <a:spcBef>
                <a:spcPct val="20000"/>
              </a:spcBef>
              <a:buFont typeface="Wingdings 2"/>
              <a:buChar char=""/>
            </a:pPr>
            <a:r>
              <a:rPr lang="en-US" sz="2000" dirty="0" err="1" smtClean="0">
                <a:solidFill>
                  <a:schemeClr val="tx1"/>
                </a:solidFill>
              </a:rPr>
              <a:t>Penting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terutama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menyampaikan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emosi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mendeteksi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kecurangan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kejujuran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serta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sifatnya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efisien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762000" lvl="1" indent="-304800">
              <a:lnSpc>
                <a:spcPct val="80000"/>
              </a:lnSpc>
              <a:spcBef>
                <a:spcPct val="20000"/>
              </a:spcBef>
              <a:buFont typeface="Wingdings 2"/>
              <a:buChar char=""/>
            </a:pP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memperhatikan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isyarat</a:t>
            </a:r>
            <a:r>
              <a:rPr lang="en-US" sz="2000" dirty="0" smtClean="0">
                <a:solidFill>
                  <a:schemeClr val="tx1"/>
                </a:solidFill>
              </a:rPr>
              <a:t> nonverbal, </a:t>
            </a:r>
            <a:r>
              <a:rPr lang="en-US" sz="2000" dirty="0" err="1" smtClean="0">
                <a:solidFill>
                  <a:schemeClr val="tx1"/>
                </a:solidFill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mendeteksi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kecurangan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menegaskan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kejujuran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pengirim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pesan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2574202" cy="26149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rmAutofit fontScale="90000"/>
          </a:bodyPr>
          <a:lstStyle/>
          <a:p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Non Verbal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i="1" dirty="0" err="1" smtClean="0"/>
              <a:t>Thil</a:t>
            </a:r>
            <a:r>
              <a:rPr lang="en-US" sz="1800" i="1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err="1" smtClean="0"/>
              <a:t>Bovee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i="1" dirty="0" err="1" smtClean="0"/>
              <a:t>Exellence</a:t>
            </a:r>
            <a:r>
              <a:rPr lang="en-US" sz="1800" i="1" dirty="0" smtClean="0"/>
              <a:t> in Business Communications</a:t>
            </a:r>
            <a:br>
              <a:rPr lang="en-US" sz="1800" i="1" dirty="0" smtClean="0"/>
            </a:b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7239000" cy="45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1800" dirty="0" smtClean="0"/>
              <a:t>Proses Komunikasi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i="1" dirty="0" err="1" smtClean="0"/>
              <a:t>Thil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Bovee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Business Communications Today, 6e:</a:t>
            </a:r>
            <a:br>
              <a:rPr lang="en-US" i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04800" y="1752600"/>
            <a:ext cx="7696200" cy="3733800"/>
            <a:chOff x="240" y="1584"/>
            <a:chExt cx="4944" cy="2016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256" y="1584"/>
              <a:ext cx="960" cy="2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Garamond" pitchFamily="18" charset="0"/>
                </a:rPr>
                <a:t>SALURAN</a:t>
              </a:r>
            </a:p>
            <a:p>
              <a:pPr algn="ctr"/>
              <a:r>
                <a:rPr lang="en-US">
                  <a:latin typeface="Garamond" pitchFamily="18" charset="0"/>
                </a:rPr>
                <a:t>Dan </a:t>
              </a:r>
            </a:p>
            <a:p>
              <a:pPr algn="ctr"/>
              <a:r>
                <a:rPr lang="en-US">
                  <a:latin typeface="Garamond" pitchFamily="18" charset="0"/>
                </a:rPr>
                <a:t>MEDIA</a:t>
              </a: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40" y="1584"/>
              <a:ext cx="1488" cy="5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latin typeface="Garamond" pitchFamily="18" charset="0"/>
                </a:rPr>
                <a:t>Tahap</a:t>
              </a:r>
              <a:r>
                <a:rPr lang="en-US" b="1" dirty="0">
                  <a:latin typeface="Garamond" pitchFamily="18" charset="0"/>
                </a:rPr>
                <a:t> 1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Pengirim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mempunyai</a:t>
              </a:r>
              <a:r>
                <a:rPr lang="en-US" dirty="0">
                  <a:latin typeface="Garamond" pitchFamily="18" charset="0"/>
                </a:rPr>
                <a:t> </a:t>
              </a:r>
            </a:p>
            <a:p>
              <a:pPr algn="ctr"/>
              <a:r>
                <a:rPr lang="en-US" dirty="0" err="1">
                  <a:latin typeface="Garamond" pitchFamily="18" charset="0"/>
                </a:rPr>
                <a:t>gagasan</a:t>
              </a:r>
              <a:endParaRPr lang="en-US" b="1" dirty="0">
                <a:latin typeface="Garamond" pitchFamily="18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40" y="3064"/>
              <a:ext cx="1488" cy="5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latin typeface="Garamond" pitchFamily="18" charset="0"/>
                </a:rPr>
                <a:t>Tahap</a:t>
              </a:r>
              <a:r>
                <a:rPr lang="en-US" b="1" dirty="0">
                  <a:latin typeface="Garamond" pitchFamily="18" charset="0"/>
                </a:rPr>
                <a:t> 3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Pengirim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mengirim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pesan</a:t>
              </a:r>
              <a:endParaRPr lang="en-US" b="1" dirty="0">
                <a:latin typeface="Garamond" pitchFamily="18" charset="0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240" y="2336"/>
              <a:ext cx="1488" cy="5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latin typeface="Garamond" pitchFamily="18" charset="0"/>
                </a:rPr>
                <a:t>Tahap</a:t>
              </a:r>
              <a:r>
                <a:rPr lang="en-US" b="1" dirty="0">
                  <a:latin typeface="Garamond" pitchFamily="18" charset="0"/>
                </a:rPr>
                <a:t> 2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Pengirim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mengubah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ide</a:t>
              </a:r>
              <a:r>
                <a:rPr lang="en-US" dirty="0">
                  <a:latin typeface="Garamond" pitchFamily="18" charset="0"/>
                </a:rPr>
                <a:t> </a:t>
              </a:r>
            </a:p>
            <a:p>
              <a:pPr algn="ctr"/>
              <a:r>
                <a:rPr lang="en-US" dirty="0" err="1">
                  <a:latin typeface="Garamond" pitchFamily="18" charset="0"/>
                </a:rPr>
                <a:t>Menjadi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pesan</a:t>
              </a:r>
              <a:endParaRPr lang="en-US" b="1" dirty="0">
                <a:latin typeface="Garamond" pitchFamily="18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3656" y="1608"/>
              <a:ext cx="1528" cy="5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latin typeface="Garamond" pitchFamily="18" charset="0"/>
                </a:rPr>
                <a:t>Tahap</a:t>
              </a:r>
              <a:r>
                <a:rPr lang="en-US" b="1" dirty="0">
                  <a:latin typeface="Garamond" pitchFamily="18" charset="0"/>
                </a:rPr>
                <a:t> 6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Penerima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mengirim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ide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pesan</a:t>
              </a:r>
              <a:endParaRPr lang="en-US" b="1" dirty="0">
                <a:latin typeface="Garamond" pitchFamily="18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648" y="2312"/>
              <a:ext cx="1536" cy="5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latin typeface="Garamond" pitchFamily="18" charset="0"/>
                </a:rPr>
                <a:t>Tahap</a:t>
              </a:r>
              <a:r>
                <a:rPr lang="en-US" b="1" dirty="0">
                  <a:latin typeface="Garamond" pitchFamily="18" charset="0"/>
                </a:rPr>
                <a:t> 5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Penerima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menaksirkan</a:t>
              </a:r>
              <a:r>
                <a:rPr lang="en-US" dirty="0">
                  <a:latin typeface="Garamond" pitchFamily="18" charset="0"/>
                </a:rPr>
                <a:t> </a:t>
              </a:r>
            </a:p>
            <a:p>
              <a:pPr algn="ctr"/>
              <a:r>
                <a:rPr lang="en-US" dirty="0" err="1">
                  <a:latin typeface="Garamond" pitchFamily="18" charset="0"/>
                </a:rPr>
                <a:t>pesan</a:t>
              </a:r>
              <a:endParaRPr lang="en-US" b="1" dirty="0">
                <a:latin typeface="Garamond" pitchFamily="18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648" y="3024"/>
              <a:ext cx="1536" cy="5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latin typeface="Garamond" pitchFamily="18" charset="0"/>
                </a:rPr>
                <a:t>Tahap</a:t>
              </a:r>
              <a:r>
                <a:rPr lang="en-US" b="1" dirty="0">
                  <a:latin typeface="Garamond" pitchFamily="18" charset="0"/>
                </a:rPr>
                <a:t> 6</a:t>
              </a:r>
            </a:p>
            <a:p>
              <a:pPr algn="ctr"/>
              <a:r>
                <a:rPr lang="en-US" dirty="0" err="1">
                  <a:latin typeface="Garamond" pitchFamily="18" charset="0"/>
                </a:rPr>
                <a:t>Penerima</a:t>
              </a:r>
              <a:r>
                <a:rPr lang="en-US" dirty="0">
                  <a:latin typeface="Garamond" pitchFamily="18" charset="0"/>
                </a:rPr>
                <a:t> </a:t>
              </a:r>
              <a:r>
                <a:rPr lang="en-US" dirty="0" err="1">
                  <a:latin typeface="Garamond" pitchFamily="18" charset="0"/>
                </a:rPr>
                <a:t>menerima</a:t>
              </a:r>
              <a:endParaRPr lang="en-US" dirty="0">
                <a:latin typeface="Garamond" pitchFamily="18" charset="0"/>
              </a:endParaRPr>
            </a:p>
            <a:p>
              <a:pPr algn="ctr"/>
              <a:r>
                <a:rPr lang="en-US" dirty="0" err="1">
                  <a:latin typeface="Garamond" pitchFamily="18" charset="0"/>
                </a:rPr>
                <a:t>pesan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216" y="32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1728" y="331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H="1">
              <a:off x="3216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H="1">
              <a:off x="1728" y="18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912" y="21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91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V="1">
              <a:off x="4416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V="1">
              <a:off x="44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28600"/>
          <a:ext cx="7467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724</TotalTime>
  <Words>942</Words>
  <Application>Microsoft Office PowerPoint</Application>
  <PresentationFormat>On-screen Show (4:3)</PresentationFormat>
  <Paragraphs>210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PENDAHULUAN KOMUNIKASI BISNIS</vt:lpstr>
      <vt:lpstr>Pengertian Komunikasi Bisnis </vt:lpstr>
      <vt:lpstr>Perbedaan antara komunikasi antarpribadi dengan komunikasi bisnis</vt:lpstr>
      <vt:lpstr>BENTUK DASAR KOMUNIKASI</vt:lpstr>
      <vt:lpstr>Bentuk dasar komunikasi</vt:lpstr>
      <vt:lpstr>Bentuk komunikasi bisnis</vt:lpstr>
      <vt:lpstr>Tujuan Komunikasi Non Verbal  Menurut Thil dan Bovee dalam Exellence in Business Communications </vt:lpstr>
      <vt:lpstr>Proses Komunikasi Menurut Thil dan Bovee dalam Business Communications Today, 6e:  </vt:lpstr>
      <vt:lpstr>Slide 9</vt:lpstr>
      <vt:lpstr>Hambatan komunikasi</vt:lpstr>
      <vt:lpstr>Komunikasi antar pribadi</vt:lpstr>
      <vt:lpstr>Pengertian Komunikasi Antar Pribadi </vt:lpstr>
      <vt:lpstr>Komunikasi antar pribadi</vt:lpstr>
      <vt:lpstr>Gaya kepemimpinan</vt:lpstr>
      <vt:lpstr>Empat Gaya Kepemimpinan</vt:lpstr>
      <vt:lpstr>Gaya kepemimpinan</vt:lpstr>
      <vt:lpstr>Kebutuhan manusia (menurut Abraham Maslow : Hierarchy of Needs Theory)</vt:lpstr>
      <vt:lpstr>Kebutuhan Manusia (Teori Dua Faktor Herzberg)</vt:lpstr>
      <vt:lpstr>Mendengarkan sebagai keahlian antar pribadi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KOMUNIKASI BISNIS</dc:title>
  <dc:creator>red</dc:creator>
  <cp:lastModifiedBy>anin</cp:lastModifiedBy>
  <cp:revision>77</cp:revision>
  <dcterms:created xsi:type="dcterms:W3CDTF">2013-06-22T12:17:35Z</dcterms:created>
  <dcterms:modified xsi:type="dcterms:W3CDTF">2014-06-19T06:32:54Z</dcterms:modified>
</cp:coreProperties>
</file>