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E481E1-AFA8-4E02-815B-9629CF253B46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93C0D7-1129-4E01-A802-F19985DC87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004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164677-F97B-455B-BC5C-B53DB7FF0741}" type="slidenum">
              <a:rPr lang="id-ID" smtClean="0"/>
              <a:pPr>
                <a:defRPr/>
              </a:pPr>
              <a:t>2</a:t>
            </a:fld>
            <a:endParaRPr lang="id-ID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11</a:t>
            </a:fld>
            <a:endParaRPr lang="id-ID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12</a:t>
            </a:fld>
            <a:endParaRPr lang="id-ID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13</a:t>
            </a:fld>
            <a:endParaRPr lang="id-ID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14</a:t>
            </a:fld>
            <a:endParaRPr lang="id-ID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15</a:t>
            </a:fld>
            <a:endParaRPr lang="id-ID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16</a:t>
            </a:fld>
            <a:endParaRPr lang="id-ID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17</a:t>
            </a:fld>
            <a:endParaRPr lang="id-ID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18</a:t>
            </a:fld>
            <a:endParaRPr lang="id-ID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19</a:t>
            </a:fld>
            <a:endParaRPr lang="id-ID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164677-F97B-455B-BC5C-B53DB7FF0741}" type="slidenum">
              <a:rPr lang="id-ID" smtClean="0"/>
              <a:pPr>
                <a:defRPr/>
              </a:pPr>
              <a:t>3</a:t>
            </a:fld>
            <a:endParaRPr lang="id-ID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4</a:t>
            </a:fld>
            <a:endParaRPr lang="id-ID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5</a:t>
            </a:fld>
            <a:endParaRPr lang="id-ID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6</a:t>
            </a:fld>
            <a:endParaRPr lang="id-ID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7</a:t>
            </a:fld>
            <a:endParaRPr lang="id-ID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8</a:t>
            </a:fld>
            <a:endParaRPr lang="id-ID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9</a:t>
            </a:fld>
            <a:endParaRPr lang="id-ID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10</a:t>
            </a:fld>
            <a:endParaRPr lang="id-ID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0A1A4-E018-4318-B5FB-F8A8D4FB767B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61661-72E1-4E8F-B6E9-39D376CA8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73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0A1A4-E018-4318-B5FB-F8A8D4FB767B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61661-72E1-4E8F-B6E9-39D376CA8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969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0A1A4-E018-4318-B5FB-F8A8D4FB767B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61661-72E1-4E8F-B6E9-39D376CA8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47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0A1A4-E018-4318-B5FB-F8A8D4FB767B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61661-72E1-4E8F-B6E9-39D376CA8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632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0A1A4-E018-4318-B5FB-F8A8D4FB767B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61661-72E1-4E8F-B6E9-39D376CA8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083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0A1A4-E018-4318-B5FB-F8A8D4FB767B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61661-72E1-4E8F-B6E9-39D376CA8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353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0A1A4-E018-4318-B5FB-F8A8D4FB767B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61661-72E1-4E8F-B6E9-39D376CA8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488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0A1A4-E018-4318-B5FB-F8A8D4FB767B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61661-72E1-4E8F-B6E9-39D376CA8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575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0A1A4-E018-4318-B5FB-F8A8D4FB767B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61661-72E1-4E8F-B6E9-39D376CA8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341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0A1A4-E018-4318-B5FB-F8A8D4FB767B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61661-72E1-4E8F-B6E9-39D376CA8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090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0A1A4-E018-4318-B5FB-F8A8D4FB767B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61661-72E1-4E8F-B6E9-39D376CA8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054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F0A1A4-E018-4318-B5FB-F8A8D4FB767B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B61661-72E1-4E8F-B6E9-39D376CA8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600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152400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124200" y="3505200"/>
            <a:ext cx="5943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solidFill>
                  <a:prstClr val="black"/>
                </a:solidFill>
              </a:rPr>
              <a:t>Uji</a:t>
            </a:r>
            <a:r>
              <a:rPr lang="en-US" sz="4000" b="1" dirty="0" smtClean="0">
                <a:solidFill>
                  <a:prstClr val="black"/>
                </a:solidFill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</a:rPr>
              <a:t>Korelasi</a:t>
            </a:r>
            <a:r>
              <a:rPr lang="en-US" sz="4000" b="1" dirty="0" smtClean="0">
                <a:solidFill>
                  <a:prstClr val="black"/>
                </a:solidFill>
              </a:rPr>
              <a:t> Pearson</a:t>
            </a:r>
          </a:p>
          <a:p>
            <a:pPr algn="ctr"/>
            <a:r>
              <a:rPr lang="en-US" sz="1600" b="1" dirty="0" err="1" smtClean="0">
                <a:solidFill>
                  <a:prstClr val="black"/>
                </a:solidFill>
              </a:rPr>
              <a:t>Pertemuan</a:t>
            </a:r>
            <a:r>
              <a:rPr lang="en-US" sz="1600" b="1" dirty="0" smtClean="0">
                <a:solidFill>
                  <a:prstClr val="black"/>
                </a:solidFill>
              </a:rPr>
              <a:t> 11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00600" y="5410200"/>
            <a:ext cx="34290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ANTIA, </a:t>
            </a:r>
            <a:r>
              <a:rPr lang="en-US" dirty="0" err="1">
                <a:solidFill>
                  <a:prstClr val="white"/>
                </a:solidFill>
              </a:rPr>
              <a:t>SKp</a:t>
            </a:r>
            <a:r>
              <a:rPr lang="en-US" dirty="0">
                <a:solidFill>
                  <a:prstClr val="white"/>
                </a:solidFill>
              </a:rPr>
              <a:t>., </a:t>
            </a:r>
            <a:r>
              <a:rPr lang="en-US" dirty="0" err="1">
                <a:solidFill>
                  <a:prstClr val="white"/>
                </a:solidFill>
              </a:rPr>
              <a:t>M.Kep</a:t>
            </a:r>
            <a:r>
              <a:rPr lang="en-US" dirty="0">
                <a:solidFill>
                  <a:prstClr val="white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9136769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3999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587875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587875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72575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587875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3999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587875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587875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72575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587875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3999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587875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3999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587875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3999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587875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90678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587875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914400"/>
            <a:ext cx="9144000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/>
              <a:t>VISI DAN MISI UNIVERSITAS ESA UNGGUL</a:t>
            </a:r>
          </a:p>
        </p:txBody>
      </p:sp>
      <p:pic>
        <p:nvPicPr>
          <p:cNvPr id="3078" name="Content Placeholder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560513"/>
            <a:ext cx="9144000" cy="4840287"/>
          </a:xfrm>
        </p:spPr>
      </p:pic>
    </p:spTree>
    <p:extLst>
      <p:ext uri="{BB962C8B-B14F-4D97-AF65-F5344CB8AC3E}">
        <p14:creationId xmlns:p14="http://schemas.microsoft.com/office/powerpoint/2010/main" val="146752809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914400"/>
            <a:ext cx="9144000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/>
              <a:t>VISI DAN MISI </a:t>
            </a:r>
            <a:r>
              <a:rPr lang="en-US" sz="3600" b="1" dirty="0" smtClean="0"/>
              <a:t>PRODI KEPERAWATAN</a:t>
            </a:r>
            <a:endParaRPr lang="en-US" sz="3600" b="1" dirty="0"/>
          </a:p>
        </p:txBody>
      </p:sp>
      <p:pic>
        <p:nvPicPr>
          <p:cNvPr id="3078" name="Content Placeholder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560513"/>
            <a:ext cx="9144000" cy="4840287"/>
          </a:xfrm>
        </p:spPr>
      </p:pic>
      <p:sp>
        <p:nvSpPr>
          <p:cNvPr id="3" name="Rectangle 2"/>
          <p:cNvSpPr/>
          <p:nvPr/>
        </p:nvSpPr>
        <p:spPr>
          <a:xfrm>
            <a:off x="0" y="2209800"/>
            <a:ext cx="9144000" cy="15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marR="0" algn="just">
              <a:spcBef>
                <a:spcPts val="0"/>
              </a:spcBef>
              <a:spcAft>
                <a:spcPts val="0"/>
              </a:spcAft>
            </a:pP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Menjadikan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pusat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pendidikan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Ners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yang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kompeten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berbasis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intelektualitas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kualitas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dan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kewirausahaan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dengna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keunggulan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di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bidang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i="1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nursing home care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serta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berdaya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saing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global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pada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tahun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2020.</a:t>
            </a:r>
            <a:endParaRPr lang="en-US" dirty="0">
              <a:solidFill>
                <a:srgbClr val="000000"/>
              </a:solidFill>
              <a:effectLst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4343400"/>
            <a:ext cx="9144000" cy="2057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Mengembangkan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Program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Pendidikan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Ners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dengna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keunggulan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nursing home care yang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berwawasan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global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berbasis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ilmu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pengetahuan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teknologi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.</a:t>
            </a:r>
            <a:endParaRPr lang="en-US" sz="1200" dirty="0" smtClean="0">
              <a:solidFill>
                <a:srgbClr val="000000"/>
              </a:solidFill>
              <a:effectLst/>
            </a:endParaRPr>
          </a:p>
          <a:p>
            <a:pPr marL="34290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Mengembangkan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ilmu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pengetahuan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teknologi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di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bidang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keperawatan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dengan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keunggulan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nursing home care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melalui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kegiatan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penelitian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/</a:t>
            </a:r>
            <a:endParaRPr lang="en-US" sz="1200" dirty="0" smtClean="0">
              <a:solidFill>
                <a:srgbClr val="000000"/>
              </a:solidFill>
              <a:effectLst/>
            </a:endParaRPr>
          </a:p>
          <a:p>
            <a:pPr marL="34290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Menerapkan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mengembangkan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ilmu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keperawatan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dengan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keunggulan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nursing home care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melaui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mengambdian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kepada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masyarakat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.</a:t>
            </a:r>
            <a:endParaRPr lang="en-US" sz="1200" dirty="0" smtClean="0">
              <a:solidFill>
                <a:srgbClr val="000000"/>
              </a:solidFill>
              <a:effectLst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Menyiapkan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sumber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daya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manusia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keperawatan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s-E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dengan</a:t>
            </a:r>
            <a:r>
              <a:rPr lang="es-E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s-E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keunggulan</a:t>
            </a:r>
            <a:r>
              <a:rPr lang="es-E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s-ES" sz="1200" i="1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nursinghome</a:t>
            </a:r>
            <a:r>
              <a:rPr lang="es-ES" sz="1200" i="1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s-ES" sz="1200" i="1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care</a:t>
            </a:r>
            <a:r>
              <a:rPr lang="es-ES" sz="1200" i="1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yang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berdaya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saing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global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dan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menciptakan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calon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pemimpin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yang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berkarakter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bagi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bangsa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dan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negara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endParaRPr lang="en-US" sz="1200" dirty="0">
              <a:solidFill>
                <a:srgbClr val="000000"/>
              </a:solidFill>
              <a:ea typeface="Calibri"/>
              <a:cs typeface="Arial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Mengelola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sarana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dan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prasarana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yang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menunjang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program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akademik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dan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profesi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keperawatan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s-E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dengan</a:t>
            </a:r>
            <a:r>
              <a:rPr lang="es-E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s-E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keunggulan</a:t>
            </a:r>
            <a:r>
              <a:rPr lang="es-E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s-ES" sz="1200" i="1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nursinghome</a:t>
            </a:r>
            <a:r>
              <a:rPr lang="es-ES" sz="1200" i="1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s-ES" sz="1200" i="1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care</a:t>
            </a:r>
            <a:endParaRPr lang="en-US" sz="1200" dirty="0">
              <a:solidFill>
                <a:srgbClr val="000000"/>
              </a:solidFill>
              <a:ea typeface="Calibri"/>
              <a:cs typeface="Arial"/>
            </a:endParaRPr>
          </a:p>
          <a:p>
            <a:pPr marL="34290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Berperan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aktif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dalam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menerapkan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mengembangkan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ilmu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keperawatan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s-E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dengan</a:t>
            </a:r>
            <a:r>
              <a:rPr lang="es-E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s-E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keunggulan</a:t>
            </a:r>
            <a:r>
              <a:rPr lang="es-E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s-ES" sz="1200" i="1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nursinghome</a:t>
            </a:r>
            <a:r>
              <a:rPr lang="es-ES" sz="1200" i="1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s-ES" sz="1200" i="1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care</a:t>
            </a:r>
            <a:r>
              <a:rPr lang="es-ES" sz="1200" i="1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yang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bermanfaat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bagi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organisasi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profesi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,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bagi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bangsa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negara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Indonesia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serta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segenap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umat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manusia</a:t>
            </a:r>
            <a:endParaRPr lang="en-US" sz="1200" dirty="0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1964511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>
                <a:solidFill>
                  <a:prstClr val="black"/>
                </a:solidFill>
                <a:latin typeface="Arial" charset="0"/>
                <a:cs typeface="Arial" charset="0"/>
              </a:rPr>
              <a:t>KEMAMPUAN AKHIR YANG DIHARAPKAN</a:t>
            </a: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fi-FI" sz="2400" dirty="0" smtClean="0"/>
              <a:t>a. Memahami definisi korelasi Pearson</a:t>
            </a:r>
            <a:endParaRPr lang="en-US" sz="2400" dirty="0"/>
          </a:p>
          <a:p>
            <a:pPr marL="0" lvl="0" indent="0">
              <a:buNone/>
            </a:pPr>
            <a:r>
              <a:rPr lang="fi-FI" sz="2400" dirty="0" smtClean="0"/>
              <a:t>b. Menjelaskan syarat </a:t>
            </a:r>
            <a:r>
              <a:rPr lang="fi-FI" sz="2400" dirty="0"/>
              <a:t>menggunakan uji korelasi Pearson</a:t>
            </a:r>
            <a:endParaRPr lang="en-US" sz="2400" dirty="0"/>
          </a:p>
          <a:p>
            <a:pPr marL="0" indent="0">
              <a:buNone/>
            </a:pPr>
            <a:r>
              <a:rPr lang="fi-FI" sz="2400" dirty="0" smtClean="0"/>
              <a:t>c. Aplikasi </a:t>
            </a:r>
            <a:r>
              <a:rPr lang="fi-FI" sz="2400" dirty="0"/>
              <a:t>ujii Korelasi Pearson dalam SPSS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673599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85800"/>
            <a:ext cx="8915399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354584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3999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587875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85800"/>
            <a:ext cx="9067799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587875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72575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587875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3999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587875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210</Words>
  <Application>Microsoft Office PowerPoint</Application>
  <PresentationFormat>On-screen Show (4:3)</PresentationFormat>
  <Paragraphs>34</Paragraphs>
  <Slides>19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KEMAMPUAN AKHIR YANG DIHARAPKAN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BPISTI2008</dc:creator>
  <cp:lastModifiedBy>BPISTI2008</cp:lastModifiedBy>
  <cp:revision>4</cp:revision>
  <dcterms:created xsi:type="dcterms:W3CDTF">2018-07-27T05:17:32Z</dcterms:created>
  <dcterms:modified xsi:type="dcterms:W3CDTF">2018-11-28T06:23:36Z</dcterms:modified>
</cp:coreProperties>
</file>