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77" r:id="rId3"/>
    <p:sldId id="258" r:id="rId4"/>
    <p:sldId id="260" r:id="rId5"/>
    <p:sldId id="278" r:id="rId6"/>
    <p:sldId id="292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76670"/>
            <a:ext cx="9144000" cy="660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en-US" sz="2000" b="1" dirty="0" smtClean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n-US" sz="2000" b="1" dirty="0"/>
              <a:t>PENIMBANGAN </a:t>
            </a:r>
            <a:r>
              <a:rPr lang="en-US" sz="2000" b="1" dirty="0" smtClean="0"/>
              <a:t>KARYA / PERFORMANCE APPRAISAL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8" y="1556792"/>
            <a:ext cx="3103052" cy="22646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296144"/>
          </a:xfrm>
        </p:spPr>
        <p:txBody>
          <a:bodyPr/>
          <a:lstStyle/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Tujuan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1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5656" y="2060848"/>
            <a:ext cx="5184576" cy="3456384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Bawahan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Swa-penimbangan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Langganan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err="1">
                <a:effectLst/>
              </a:rPr>
              <a:t>Tenaga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509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2160240"/>
          </a:xfrm>
        </p:spPr>
        <p:txBody>
          <a:bodyPr/>
          <a:lstStyle/>
          <a:p>
            <a:pPr lvl="0"/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/</a:t>
            </a:r>
            <a:r>
              <a:rPr lang="en-US" dirty="0" err="1"/>
              <a:t>Pendistribusian</a:t>
            </a:r>
            <a:endParaRPr lang="en-US" dirty="0"/>
          </a:p>
          <a:p>
            <a:pPr lvl="0"/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Dominan</a:t>
            </a:r>
            <a:endParaRPr lang="en-US" dirty="0"/>
          </a:p>
          <a:p>
            <a:pPr lvl="0"/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Egosentrik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Kesalahan-keselahan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dari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Penimbang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103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penimbangan</a:t>
            </a:r>
            <a:r>
              <a:rPr lang="en-US" dirty="0"/>
              <a:t> agar :</a:t>
            </a:r>
          </a:p>
          <a:p>
            <a:pPr lvl="0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unjuk-kerja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/>
              <a:t>Merencakan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ancangan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ancangan</a:t>
            </a:r>
            <a:r>
              <a:rPr lang="en-US" dirty="0"/>
              <a:t> “</a:t>
            </a:r>
            <a:r>
              <a:rPr lang="en-US" dirty="0" err="1"/>
              <a:t>katakan-dan-jual</a:t>
            </a:r>
            <a:r>
              <a:rPr lang="en-US" dirty="0"/>
              <a:t>” (</a:t>
            </a:r>
            <a:r>
              <a:rPr lang="en-US" i="1" dirty="0"/>
              <a:t>tell-and-sell</a:t>
            </a:r>
            <a:r>
              <a:rPr lang="en-US" dirty="0"/>
              <a:t>), </a:t>
            </a:r>
            <a:endParaRPr lang="en-US" dirty="0" smtClean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Peningkatan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Efektivitas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96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smtClean="0"/>
              <a:t>agar: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endorong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/>
              <a:t>unjuk-kerja</a:t>
            </a:r>
            <a:r>
              <a:rPr lang="en-US" dirty="0"/>
              <a:t>, </a:t>
            </a:r>
            <a:r>
              <a:rPr lang="en-US" dirty="0" err="1"/>
              <a:t>perilakunya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kepribadiannya</a:t>
            </a:r>
            <a:r>
              <a:rPr lang="en-US" dirty="0"/>
              <a:t>. </a:t>
            </a:r>
          </a:p>
          <a:p>
            <a:pPr lvl="0"/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0"/>
            <a:r>
              <a:rPr lang="en-US" dirty="0" err="1"/>
              <a:t>Tetapkan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–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perbaikan-perbaikan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mendatang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Peningkatan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Efektivitas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Penimbang</a:t>
            </a:r>
            <a:r>
              <a:rPr lang="en-US" sz="3200" dirty="0" smtClean="0">
                <a:effectLst/>
              </a:rPr>
              <a:t> (1)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685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penimbangan</a:t>
            </a:r>
            <a:r>
              <a:rPr lang="en-US" dirty="0"/>
              <a:t> agar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unjuk-kerjanya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ganjaran-ganjaran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unjuk-kerja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Peningkatan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Efektivitas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Penimbang</a:t>
            </a:r>
            <a:r>
              <a:rPr lang="en-US" sz="3200" dirty="0" smtClean="0">
                <a:effectLst/>
              </a:rPr>
              <a:t> (3)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738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1.Teknik-teknik </a:t>
            </a:r>
            <a:r>
              <a:rPr lang="en-US" dirty="0" err="1"/>
              <a:t>relatif</a:t>
            </a:r>
            <a:r>
              <a:rPr lang="en-US" dirty="0"/>
              <a:t>/</a:t>
            </a:r>
            <a:r>
              <a:rPr lang="en-US" dirty="0" err="1"/>
              <a:t>nisbi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Pemeringkatan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Group Order Ranking</a:t>
            </a:r>
            <a:r>
              <a:rPr lang="en-US" dirty="0"/>
              <a:t>),</a:t>
            </a:r>
          </a:p>
          <a:p>
            <a:pPr lvl="0"/>
            <a:r>
              <a:rPr lang="en-US" dirty="0" err="1"/>
              <a:t>Pemeringkatan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Individual Ranking</a:t>
            </a:r>
            <a:r>
              <a:rPr lang="en-US" dirty="0"/>
              <a:t>),</a:t>
            </a:r>
          </a:p>
          <a:p>
            <a:pPr lvl="0"/>
            <a:r>
              <a:rPr lang="en-US" dirty="0" err="1"/>
              <a:t>Pembandingan</a:t>
            </a:r>
            <a:r>
              <a:rPr lang="en-US" dirty="0"/>
              <a:t> </a:t>
            </a:r>
            <a:r>
              <a:rPr lang="en-US" dirty="0" err="1"/>
              <a:t>berpasangan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Paired Comparison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Teknik-Teknik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/>
              <a:t>absolute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Karangan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(</a:t>
            </a:r>
            <a:r>
              <a:rPr lang="en-US" i="1" dirty="0"/>
              <a:t>Essay Appraisal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Genting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Critical Incident Appraisal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Pengharkatan</a:t>
            </a:r>
            <a:r>
              <a:rPr lang="en-US" dirty="0"/>
              <a:t> </a:t>
            </a:r>
            <a:r>
              <a:rPr lang="en-US" dirty="0" err="1"/>
              <a:t>Grafis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Graphic Rating Scales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Pengharkatan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dijangkarkan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(</a:t>
            </a:r>
            <a:r>
              <a:rPr lang="en-US" i="1" dirty="0"/>
              <a:t>Behaviorally Anchored Rating Scale</a:t>
            </a:r>
            <a:r>
              <a:rPr lang="en-US" dirty="0"/>
              <a:t>)</a:t>
            </a:r>
          </a:p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keluaran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Teknik-Teknik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Penimbangan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Karya</a:t>
            </a:r>
            <a:r>
              <a:rPr lang="en-US" sz="3200" dirty="0" smtClean="0">
                <a:effectLst/>
              </a:rPr>
              <a:t>(2)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172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309713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lvl="0"/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birokratis</a:t>
            </a:r>
            <a:r>
              <a:rPr lang="en-US" dirty="0"/>
              <a:t> yang </a:t>
            </a:r>
            <a:r>
              <a:rPr lang="en-US" dirty="0" err="1"/>
              <a:t>kaku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Pemerolehan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absah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penimbagan</a:t>
            </a:r>
            <a:r>
              <a:rPr lang="en-US" dirty="0"/>
              <a:t> </a:t>
            </a:r>
            <a:r>
              <a:rPr lang="en-US" dirty="0" err="1" smtClean="0"/>
              <a:t>karya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Lawler (1976), </a:t>
            </a:r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8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tepat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</a:t>
            </a:r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yang     </a:t>
            </a:r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ditimbang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penimbang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Efektif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Mempu menyebutkan langkah-langkah pengembangan </a:t>
            </a:r>
            <a:r>
              <a:rPr lang="en-US" sz="2400" dirty="0" err="1" smtClean="0">
                <a:latin typeface="Berlin Sans FB" pitchFamily="34" charset="0"/>
              </a:rPr>
              <a:t>karya</a:t>
            </a:r>
            <a:endParaRPr lang="id-ID" sz="2400" dirty="0" smtClean="0">
              <a:latin typeface="Berlin Sans FB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Mendiskusikan bagaimana me</a:t>
            </a:r>
            <a:r>
              <a:rPr lang="en-US" sz="2400" dirty="0" err="1" smtClean="0">
                <a:latin typeface="Berlin Sans FB" pitchFamily="34" charset="0"/>
              </a:rPr>
              <a:t>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pengembangan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karya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/>
              <a:t>PK </a:t>
            </a:r>
            <a:r>
              <a:rPr lang="en-US" sz="2400" dirty="0" err="1"/>
              <a:t>didiskusikan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 smtClean="0"/>
              <a:t>atasan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  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kesepakatan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 smtClean="0"/>
              <a:t>diskusinya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   </a:t>
            </a:r>
            <a:r>
              <a:rPr lang="en-US" sz="2400" dirty="0" err="1"/>
              <a:t>disampaikan</a:t>
            </a:r>
            <a:r>
              <a:rPr lang="en-US" sz="2400" dirty="0"/>
              <a:t>  </a:t>
            </a:r>
            <a:r>
              <a:rPr lang="en-US" sz="2400" dirty="0" err="1" smtClean="0"/>
              <a:t>kebagian</a:t>
            </a:r>
            <a:r>
              <a:rPr lang="en-US" sz="2400" dirty="0"/>
              <a:t> </a:t>
            </a:r>
            <a:r>
              <a:rPr lang="en-US" sz="2400" dirty="0" err="1" smtClean="0"/>
              <a:t>personalia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disahkan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  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 smtClean="0"/>
              <a:t>.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dimotivasi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memberi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ganjaran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,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 smtClean="0"/>
              <a:t>satuan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dirty="0" err="1"/>
              <a:t>kerjanya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atasannya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  </a:t>
            </a:r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jelas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kontrak</a:t>
            </a:r>
            <a:r>
              <a:rPr lang="en-US" sz="2400" dirty="0"/>
              <a:t> </a:t>
            </a:r>
            <a:r>
              <a:rPr lang="en-US" sz="2400" dirty="0" err="1"/>
              <a:t>psiko</a:t>
            </a:r>
            <a:r>
              <a:rPr lang="en-US" sz="2400" dirty="0"/>
              <a:t> </a:t>
            </a:r>
            <a:r>
              <a:rPr lang="en-US" sz="2400" dirty="0" err="1"/>
              <a:t>logis</a:t>
            </a:r>
            <a:r>
              <a:rPr lang="en-US" sz="2400" dirty="0"/>
              <a:t>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Penimbangan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Efektif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3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Hasil</a:t>
            </a:r>
            <a:r>
              <a:rPr lang="en-US" dirty="0"/>
              <a:t> PK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diskusinya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personalia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dimotivasi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atasannya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psiko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per </a:t>
            </a:r>
            <a:r>
              <a:rPr lang="en-US" dirty="0" err="1"/>
              <a:t>usahaan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harapannya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Karya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Efektif</a:t>
            </a:r>
            <a:r>
              <a:rPr lang="en-US" dirty="0" smtClean="0">
                <a:effectLst/>
              </a:rPr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7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1570496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Menurut Anda, mengapa </a:t>
            </a:r>
            <a:r>
              <a:rPr lang="en-US" sz="2800" dirty="0" err="1" smtClean="0">
                <a:latin typeface="Berlin Sans FB" pitchFamily="34" charset="0"/>
              </a:rPr>
              <a:t>penimbangan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diperlukan</a:t>
            </a:r>
            <a:r>
              <a:rPr lang="en-US" sz="2800" dirty="0" smtClean="0">
                <a:latin typeface="Berlin Sans FB" pitchFamily="34" charset="0"/>
              </a:rPr>
              <a:t>?</a:t>
            </a:r>
            <a:r>
              <a:rPr lang="id-ID" sz="2800" dirty="0" smtClean="0">
                <a:latin typeface="Berlin Sans FB" pitchFamily="34" charset="0"/>
              </a:rPr>
              <a:t> 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DISKUSI</a:t>
            </a:r>
            <a:endParaRPr lang="en-US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2280" y="3433356"/>
            <a:ext cx="23086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KEPUASAN KERJA  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1724" y="3433244"/>
            <a:ext cx="15905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MOTIVASI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4853" y="1702549"/>
            <a:ext cx="11929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IMBALAN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721611"/>
            <a:ext cx="2555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PENIMBANGAN KERJA</a:t>
            </a:r>
          </a:p>
          <a:p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3261720" y="1890612"/>
            <a:ext cx="1166263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561330" y="2348880"/>
            <a:ext cx="26305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50925" y="3710355"/>
            <a:ext cx="1181115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err="1"/>
              <a:t>Penimbangan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(</a:t>
            </a:r>
            <a:r>
              <a:rPr lang="en-US" sz="2000" i="1" dirty="0"/>
              <a:t>Performance </a:t>
            </a:r>
            <a:r>
              <a:rPr lang="en-US" sz="2000" i="1" dirty="0" err="1"/>
              <a:t>Apprasial</a:t>
            </a:r>
            <a:r>
              <a:rPr lang="en-US" sz="2000" dirty="0"/>
              <a:t>) =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r>
              <a:rPr lang="en-US" sz="2000" dirty="0"/>
              <a:t> (</a:t>
            </a:r>
            <a:r>
              <a:rPr lang="en-US" sz="2000" dirty="0" err="1"/>
              <a:t>kerja</a:t>
            </a:r>
            <a:r>
              <a:rPr lang="en-US" sz="2000" dirty="0"/>
              <a:t>) =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= </a:t>
            </a:r>
            <a:r>
              <a:rPr lang="en-US" sz="2000" dirty="0" err="1"/>
              <a:t>Penimbangan</a:t>
            </a:r>
            <a:r>
              <a:rPr lang="en-US" sz="2000" dirty="0"/>
              <a:t> </a:t>
            </a:r>
            <a:r>
              <a:rPr lang="en-US" sz="2000" dirty="0" err="1"/>
              <a:t>Unjuk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.</a:t>
            </a:r>
          </a:p>
          <a:p>
            <a:pPr marL="109728" indent="0"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 marL="109728" indent="0">
              <a:buNone/>
            </a:pPr>
            <a:r>
              <a:rPr lang="en-US" sz="2000" dirty="0" err="1"/>
              <a:t>Penimbangan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proses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ciri</a:t>
            </a:r>
            <a:r>
              <a:rPr lang="en-US" sz="2000" dirty="0"/>
              <a:t> – </a:t>
            </a:r>
            <a:r>
              <a:rPr lang="en-US" sz="2000" dirty="0" err="1"/>
              <a:t>ciri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,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/ </a:t>
            </a:r>
            <a:r>
              <a:rPr lang="en-US" sz="2000" dirty="0" err="1"/>
              <a:t>karyawan</a:t>
            </a:r>
            <a:r>
              <a:rPr lang="en-US" sz="2000" dirty="0"/>
              <a:t> (</a:t>
            </a:r>
            <a:r>
              <a:rPr lang="en-US" sz="2000" dirty="0" err="1"/>
              <a:t>pekerja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</a:t>
            </a:r>
            <a:r>
              <a:rPr lang="en-US" sz="2000" dirty="0"/>
              <a:t>), yang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menunjang</a:t>
            </a:r>
            <a:r>
              <a:rPr lang="en-US" sz="2000" dirty="0"/>
              <a:t> </a:t>
            </a:r>
            <a:r>
              <a:rPr lang="en-US" sz="2000" dirty="0" err="1" smtClean="0"/>
              <a:t>unjuk-kerjanya</a:t>
            </a:r>
            <a:r>
              <a:rPr lang="en-US" sz="2000" dirty="0"/>
              <a:t>.</a:t>
            </a:r>
            <a:endParaRPr lang="id-ID" sz="2000" dirty="0" smtClean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effectLst/>
                <a:latin typeface="Berlin Sans FB" pitchFamily="34" charset="0"/>
              </a:rPr>
              <a:t>Pengertian</a:t>
            </a:r>
            <a:r>
              <a:rPr lang="id-ID" sz="320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 </a:t>
            </a:r>
            <a:endParaRPr lang="id-ID" sz="320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80919" cy="537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25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76872"/>
            <a:ext cx="6552728" cy="3730419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a. </a:t>
            </a:r>
            <a:r>
              <a:rPr lang="en-US" dirty="0" err="1"/>
              <a:t>H</a:t>
            </a:r>
            <a:r>
              <a:rPr lang="en-US" dirty="0" err="1" smtClean="0"/>
              <a:t>asil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b. </a:t>
            </a:r>
            <a:r>
              <a:rPr lang="en-US" dirty="0" err="1"/>
              <a:t>P</a:t>
            </a:r>
            <a:r>
              <a:rPr lang="en-US" dirty="0" err="1" smtClean="0"/>
              <a:t>erilaku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c. </a:t>
            </a:r>
            <a:r>
              <a:rPr lang="en-US" dirty="0" err="1"/>
              <a:t>C</a:t>
            </a:r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endParaRPr lang="en-US" dirty="0" smtClean="0"/>
          </a:p>
          <a:p>
            <a:pPr marL="624078" indent="-514350">
              <a:buAutoNum type="alphaLcPeriod"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d.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U</a:t>
            </a:r>
            <a:r>
              <a:rPr lang="en-US" sz="2800" dirty="0" err="1" smtClean="0">
                <a:effectLst/>
              </a:rPr>
              <a:t>njuk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– </a:t>
            </a:r>
            <a:r>
              <a:rPr lang="en-US" sz="2800" dirty="0" err="1">
                <a:effectLst/>
              </a:rPr>
              <a:t>kerja</a:t>
            </a:r>
            <a:r>
              <a:rPr lang="en-US" sz="2800" dirty="0">
                <a:effectLst/>
              </a:rPr>
              <a:t> se </a:t>
            </a:r>
            <a:r>
              <a:rPr lang="en-US" sz="2800" dirty="0" err="1">
                <a:effectLst/>
              </a:rPr>
              <a:t>seorang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tenaga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kerja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digunakan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tiga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macam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ukuran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233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engaitkan</a:t>
            </a:r>
            <a:r>
              <a:rPr lang="en-US" dirty="0" smtClean="0"/>
              <a:t> </a:t>
            </a:r>
            <a:r>
              <a:rPr lang="en-US" dirty="0" err="1"/>
              <a:t>penimbangan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emberikan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menemu</a:t>
            </a:r>
            <a:r>
              <a:rPr lang="en-US" dirty="0"/>
              <a:t> 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a.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berbakat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b</a:t>
            </a:r>
            <a:r>
              <a:rPr lang="en-US" dirty="0"/>
              <a:t>. </a:t>
            </a:r>
            <a:r>
              <a:rPr lang="en-US" dirty="0" err="1"/>
              <a:t>bidang</a:t>
            </a:r>
            <a:r>
              <a:rPr lang="en-US" dirty="0"/>
              <a:t> – </a:t>
            </a:r>
            <a:r>
              <a:rPr lang="en-US" dirty="0" err="1"/>
              <a:t>bidang</a:t>
            </a:r>
            <a:r>
              <a:rPr lang="en-US" dirty="0"/>
              <a:t>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 err="1" smtClean="0"/>
              <a:t>.</a:t>
            </a:r>
            <a:endParaRPr lang="en-US" dirty="0" smtClean="0"/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enyampaikan</a:t>
            </a:r>
            <a:r>
              <a:rPr lang="en-US" dirty="0" smtClean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gugat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unjuk-kerja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Manfaat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3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/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menimbang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emberi</a:t>
            </a:r>
            <a:r>
              <a:rPr lang="en-US" dirty="0" smtClean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/</a:t>
            </a:r>
            <a:r>
              <a:rPr lang="en-US" dirty="0" err="1"/>
              <a:t>staf</a:t>
            </a:r>
            <a:r>
              <a:rPr lang="en-US" dirty="0"/>
              <a:t>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mempererat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Manfaat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Penimbangan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5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943</TotalTime>
  <Words>731</Words>
  <Application>Microsoft Office PowerPoint</Application>
  <PresentationFormat>On-screen Show (4:3)</PresentationFormat>
  <Paragraphs>135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KEMAMPUAN AKHIR YANG DIHARAPKAN</vt:lpstr>
      <vt:lpstr>DISKUSI</vt:lpstr>
      <vt:lpstr>PowerPoint Presentation</vt:lpstr>
      <vt:lpstr>Pengertian </vt:lpstr>
      <vt:lpstr>Model interaksi tenaga kerja dengan lingkungan fisik dan sosial</vt:lpstr>
      <vt:lpstr>Unjuk – kerja se seorang tenaga kerja digunakan tiga macam ukuran</vt:lpstr>
      <vt:lpstr>Manfaat Penimbangan Karya</vt:lpstr>
      <vt:lpstr>Manfaat Penimbangan Karya</vt:lpstr>
      <vt:lpstr>Tujuan Penimbangan Karya</vt:lpstr>
      <vt:lpstr>Tenaga Kerja Penimbang</vt:lpstr>
      <vt:lpstr>Kesalahan-keselahan dari Penimbang</vt:lpstr>
      <vt:lpstr>Peningkatan Efektivitas Penimbang </vt:lpstr>
      <vt:lpstr>Peningkatan Efektivitas Penimbang (1) </vt:lpstr>
      <vt:lpstr>Peningkatan Efektivitas Penimbang (3) </vt:lpstr>
      <vt:lpstr>Teknik-Teknik Penimbangan Karya</vt:lpstr>
      <vt:lpstr>Teknik-Teknik Penimbangan Karya(2)</vt:lpstr>
      <vt:lpstr> Menurut Lawler (1976), penimbangan karya dapat menimbulkan : </vt:lpstr>
      <vt:lpstr>Penimbangan Karya Efektif</vt:lpstr>
      <vt:lpstr> Penimbangan Karya Efektif</vt:lpstr>
      <vt:lpstr>Penimbangan Karya Efektif(2)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58</cp:revision>
  <dcterms:created xsi:type="dcterms:W3CDTF">2012-10-30T04:06:36Z</dcterms:created>
  <dcterms:modified xsi:type="dcterms:W3CDTF">2018-10-15T02:34:04Z</dcterms:modified>
</cp:coreProperties>
</file>