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BDB666B-A1F9-4C2B-929C-338B0A5C7E7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EA96C18-9814-408E-9DA2-E9EF3CFAF94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666B-A1F9-4C2B-929C-338B0A5C7E7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6C18-9814-408E-9DA2-E9EF3CFAF9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666B-A1F9-4C2B-929C-338B0A5C7E7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6C18-9814-408E-9DA2-E9EF3CFAF9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DB666B-A1F9-4C2B-929C-338B0A5C7E7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EA96C18-9814-408E-9DA2-E9EF3CFAF94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BDB666B-A1F9-4C2B-929C-338B0A5C7E7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EA96C18-9814-408E-9DA2-E9EF3CFAF94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666B-A1F9-4C2B-929C-338B0A5C7E7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6C18-9814-408E-9DA2-E9EF3CFAF94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666B-A1F9-4C2B-929C-338B0A5C7E7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6C18-9814-408E-9DA2-E9EF3CFAF94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DB666B-A1F9-4C2B-929C-338B0A5C7E7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EA96C18-9814-408E-9DA2-E9EF3CFAF9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666B-A1F9-4C2B-929C-338B0A5C7E7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96C18-9814-408E-9DA2-E9EF3CFAF9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DB666B-A1F9-4C2B-929C-338B0A5C7E7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EA96C18-9814-408E-9DA2-E9EF3CFAF94A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DB666B-A1F9-4C2B-929C-338B0A5C7E7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EA96C18-9814-408E-9DA2-E9EF3CFAF94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BDB666B-A1F9-4C2B-929C-338B0A5C7E7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EA96C18-9814-408E-9DA2-E9EF3CFAF9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2</a:t>
            </a:r>
            <a:br>
              <a:rPr lang="en-US" dirty="0" smtClean="0"/>
            </a:b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Penganggaran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b="1" dirty="0" err="1" smtClean="0"/>
              <a:t>Fungsi</a:t>
            </a:r>
            <a:r>
              <a:rPr lang="en-US" b="1" dirty="0" smtClean="0"/>
              <a:t> </a:t>
            </a:r>
            <a:r>
              <a:rPr lang="en-US" b="1" dirty="0" err="1" smtClean="0"/>
              <a:t>Perencanaan</a:t>
            </a:r>
            <a:endParaRPr lang="en-US" dirty="0" smtClean="0"/>
          </a:p>
          <a:p>
            <a:pPr algn="just"/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menghubungkan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asumsi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memvisualisasi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merumuskan</a:t>
            </a:r>
            <a:r>
              <a:rPr lang="en-US" dirty="0" smtClean="0"/>
              <a:t> </a:t>
            </a:r>
            <a:r>
              <a:rPr lang="en-US" dirty="0" err="1" smtClean="0"/>
              <a:t>aktifitas</a:t>
            </a:r>
            <a:r>
              <a:rPr lang="en-US" dirty="0" smtClean="0"/>
              <a:t> yang </a:t>
            </a:r>
            <a:r>
              <a:rPr lang="en-US" dirty="0" err="1" smtClean="0"/>
              <a:t>diusulkan</a:t>
            </a:r>
            <a:r>
              <a:rPr lang="en-US" dirty="0" smtClean="0"/>
              <a:t> yang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basil yang </a:t>
            </a:r>
            <a:r>
              <a:rPr lang="en-US" dirty="0" err="1" smtClean="0"/>
              <a:t>diinginkan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err="1" smtClean="0"/>
              <a:t>Fungsi</a:t>
            </a:r>
            <a:r>
              <a:rPr lang="en-US" b="1" dirty="0" smtClean="0"/>
              <a:t> </a:t>
            </a:r>
            <a:r>
              <a:rPr lang="en-US" b="1" dirty="0" err="1" smtClean="0"/>
              <a:t>Pengawasan</a:t>
            </a:r>
            <a:endParaRPr lang="en-US" dirty="0" smtClean="0"/>
          </a:p>
          <a:p>
            <a:pPr algn="just"/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mengadakan</a:t>
            </a:r>
            <a:r>
              <a:rPr lang="en-US" dirty="0" smtClean="0"/>
              <a:t> </a:t>
            </a:r>
            <a:r>
              <a:rPr lang="en-US" dirty="0" err="1" smtClean="0"/>
              <a:t>pengawasan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 </a:t>
            </a:r>
            <a:r>
              <a:rPr lang="en-US" dirty="0" err="1" smtClean="0"/>
              <a:t>Pengawasan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agar </a:t>
            </a:r>
            <a:r>
              <a:rPr lang="en-US" dirty="0" err="1" smtClean="0"/>
              <a:t>rencana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tercapai</a:t>
            </a:r>
            <a:r>
              <a:rPr lang="en-US" dirty="0" smtClean="0"/>
              <a:t>. </a:t>
            </a:r>
            <a:r>
              <a:rPr lang="en-US" dirty="0" err="1" smtClean="0"/>
              <a:t>Pengawasan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mengevaluasi</a:t>
            </a:r>
            <a:r>
              <a:rPr lang="en-US" dirty="0" smtClean="0"/>
              <a:t> </a:t>
            </a:r>
            <a:r>
              <a:rPr lang="en-US" dirty="0" err="1" smtClean="0"/>
              <a:t>prestasi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perbaikan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. </a:t>
            </a:r>
            <a:r>
              <a:rPr lang="en-US" dirty="0" err="1" smtClean="0"/>
              <a:t>Pengawasan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membandingkan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prestasi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yang </a:t>
            </a:r>
            <a:r>
              <a:rPr lang="en-US" dirty="0" err="1" smtClean="0"/>
              <a:t>dianggarkan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err="1" smtClean="0"/>
              <a:t>Fungsi</a:t>
            </a:r>
            <a:r>
              <a:rPr lang="en-US" b="1" dirty="0" smtClean="0"/>
              <a:t> </a:t>
            </a:r>
            <a:r>
              <a:rPr lang="en-US" b="1" dirty="0" err="1" smtClean="0"/>
              <a:t>Koordinasi</a:t>
            </a:r>
            <a:endParaRPr lang="en-US" dirty="0" smtClean="0"/>
          </a:p>
          <a:p>
            <a:pPr algn="just"/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menyesuaikan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yang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selaras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err="1" smtClean="0"/>
              <a:t>Anggaran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Pedoman</a:t>
            </a:r>
            <a:r>
              <a:rPr lang="en-US" b="1" dirty="0" smtClean="0"/>
              <a:t> </a:t>
            </a:r>
            <a:r>
              <a:rPr lang="en-US" b="1" dirty="0" err="1" smtClean="0"/>
              <a:t>Kerja</a:t>
            </a:r>
            <a:endParaRPr lang="en-US" dirty="0" smtClean="0"/>
          </a:p>
          <a:p>
            <a:pPr algn="just"/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yang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sistematis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unit </a:t>
            </a:r>
            <a:r>
              <a:rPr lang="en-US" dirty="0" err="1" smtClean="0"/>
              <a:t>moneter</a:t>
            </a:r>
            <a:r>
              <a:rPr lang="en-US" dirty="0" smtClean="0"/>
              <a:t>.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taksir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r>
              <a:rPr lang="en-US" dirty="0" smtClean="0"/>
              <a:t>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kegiatannya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Manfaat</a:t>
            </a:r>
            <a:r>
              <a:rPr lang="en-US" dirty="0" smtClean="0"/>
              <a:t> ANGGARAN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Menurut</a:t>
            </a:r>
            <a:r>
              <a:rPr lang="en-US" dirty="0" smtClean="0"/>
              <a:t> Marconi </a:t>
            </a:r>
            <a:r>
              <a:rPr lang="en-US" dirty="0" err="1" smtClean="0"/>
              <a:t>dan</a:t>
            </a:r>
            <a:r>
              <a:rPr lang="en-US" dirty="0" smtClean="0"/>
              <a:t> Siegel (1983)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Hehanusa</a:t>
            </a:r>
            <a:r>
              <a:rPr lang="en-US" dirty="0" smtClean="0"/>
              <a:t> (2003:406-407),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pPr lvl="0"/>
            <a:r>
              <a:rPr lang="en-US" dirty="0" err="1" smtClean="0"/>
              <a:t>Mewakili</a:t>
            </a:r>
            <a:r>
              <a:rPr lang="en-US" dirty="0" smtClean="0"/>
              <a:t> </a:t>
            </a:r>
            <a:r>
              <a:rPr lang="en-US" dirty="0" err="1" smtClean="0"/>
              <a:t>kesepakatan</a:t>
            </a:r>
            <a:r>
              <a:rPr lang="en-US" dirty="0" smtClean="0"/>
              <a:t> </a:t>
            </a:r>
            <a:r>
              <a:rPr lang="en-US" dirty="0" err="1" smtClean="0"/>
              <a:t>negosiasi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partisipan</a:t>
            </a:r>
            <a:r>
              <a:rPr lang="en-US" dirty="0" smtClean="0"/>
              <a:t> yang </a:t>
            </a:r>
            <a:r>
              <a:rPr lang="en-US" dirty="0" err="1" smtClean="0"/>
              <a:t>dominan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r>
              <a:rPr lang="en-US" dirty="0" smtClean="0"/>
              <a:t> </a:t>
            </a:r>
            <a:r>
              <a:rPr lang="en-US" dirty="0" err="1" smtClean="0"/>
              <a:t>alokasi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bertindak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blue print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internal yang </a:t>
            </a:r>
            <a:r>
              <a:rPr lang="en-US" dirty="0" err="1" smtClean="0"/>
              <a:t>menghubungkan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yang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yang lain.</a:t>
            </a:r>
          </a:p>
          <a:p>
            <a:pPr lvl="0"/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penyediakan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yang </a:t>
            </a:r>
            <a:r>
              <a:rPr lang="en-US" dirty="0" err="1" smtClean="0"/>
              <a:t>sesungguhnya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 yang </a:t>
            </a:r>
            <a:r>
              <a:rPr lang="en-US" dirty="0" err="1" smtClean="0"/>
              <a:t>mengarah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lemah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memotivasi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konsisten</a:t>
            </a:r>
            <a:r>
              <a:rPr lang="en-US" dirty="0" smtClean="0"/>
              <a:t>,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efisien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kesesuaian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err="1" smtClean="0"/>
              <a:t>Anggaran</a:t>
            </a:r>
            <a:r>
              <a:rPr lang="en-US" b="1" dirty="0" smtClean="0"/>
              <a:t> </a:t>
            </a:r>
            <a:r>
              <a:rPr lang="en-US" b="1" dirty="0" err="1" smtClean="0"/>
              <a:t>Penjualan</a:t>
            </a:r>
            <a:endParaRPr lang="en-US" dirty="0" smtClean="0"/>
          </a:p>
          <a:p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yang </a:t>
            </a:r>
            <a:r>
              <a:rPr lang="en-US" dirty="0" err="1" smtClean="0"/>
              <a:t>menerangkan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terperinci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teliti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r>
              <a:rPr lang="en-US" dirty="0" smtClean="0"/>
              <a:t>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didalamnya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, </a:t>
            </a:r>
            <a:r>
              <a:rPr lang="en-US" dirty="0" err="1" smtClean="0"/>
              <a:t>jumlah</a:t>
            </a:r>
            <a:r>
              <a:rPr lang="en-US" dirty="0" smtClean="0"/>
              <a:t>, </a:t>
            </a:r>
            <a:r>
              <a:rPr lang="en-US" dirty="0" err="1" smtClean="0"/>
              <a:t>harga</a:t>
            </a:r>
            <a:r>
              <a:rPr lang="en-US" dirty="0" smtClean="0"/>
              <a:t>,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Anggaran</a:t>
            </a:r>
            <a:r>
              <a:rPr lang="en-US" b="1" dirty="0" smtClean="0"/>
              <a:t> </a:t>
            </a:r>
            <a:r>
              <a:rPr lang="en-US" b="1" dirty="0" err="1" smtClean="0"/>
              <a:t>Produksi</a:t>
            </a:r>
            <a:endParaRPr lang="en-US" dirty="0" smtClean="0"/>
          </a:p>
          <a:p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yang </a:t>
            </a:r>
            <a:r>
              <a:rPr lang="en-US" dirty="0" err="1" smtClean="0"/>
              <a:t>memuat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unit yang </a:t>
            </a:r>
            <a:r>
              <a:rPr lang="en-US" dirty="0" err="1" smtClean="0"/>
              <a:t>diproduksi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. </a:t>
            </a:r>
            <a:r>
              <a:rPr lang="en-US" dirty="0" err="1" smtClean="0"/>
              <a:t>Tafsiran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 yang </a:t>
            </a:r>
            <a:r>
              <a:rPr lang="en-US" dirty="0" err="1" smtClean="0"/>
              <a:t>diharapkan</a:t>
            </a:r>
            <a:r>
              <a:rPr lang="en-US" dirty="0" smtClean="0"/>
              <a:t>.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Anggaran</a:t>
            </a:r>
            <a:r>
              <a:rPr lang="en-US" b="1" dirty="0" smtClean="0"/>
              <a:t> </a:t>
            </a:r>
            <a:r>
              <a:rPr lang="en-US" b="1" dirty="0" err="1" smtClean="0"/>
              <a:t>Biaya</a:t>
            </a:r>
            <a:r>
              <a:rPr lang="en-US" b="1" dirty="0" smtClean="0"/>
              <a:t> </a:t>
            </a:r>
            <a:r>
              <a:rPr lang="en-US" b="1" dirty="0" err="1" smtClean="0"/>
              <a:t>Bahan</a:t>
            </a:r>
            <a:r>
              <a:rPr lang="en-US" b="1" dirty="0" smtClean="0"/>
              <a:t> Baku</a:t>
            </a:r>
            <a:endParaRPr lang="en-US" dirty="0" smtClean="0"/>
          </a:p>
          <a:p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Baku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taksiran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, yang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kuantitas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Anggaran</a:t>
            </a:r>
            <a:r>
              <a:rPr lang="en-US" b="1" dirty="0" smtClean="0"/>
              <a:t> </a:t>
            </a:r>
            <a:r>
              <a:rPr lang="en-US" b="1" dirty="0" err="1" smtClean="0"/>
              <a:t>Biaya</a:t>
            </a:r>
            <a:r>
              <a:rPr lang="en-US" b="1" dirty="0" smtClean="0"/>
              <a:t> </a:t>
            </a:r>
            <a:r>
              <a:rPr lang="en-US" b="1" dirty="0" err="1" smtClean="0"/>
              <a:t>Tenaga</a:t>
            </a:r>
            <a:r>
              <a:rPr lang="en-US" b="1" dirty="0" smtClean="0"/>
              <a:t> </a:t>
            </a:r>
            <a:r>
              <a:rPr lang="en-US" b="1" dirty="0" err="1" smtClean="0"/>
              <a:t>Kerja</a:t>
            </a:r>
            <a:r>
              <a:rPr lang="en-US" b="1" dirty="0" smtClean="0"/>
              <a:t> </a:t>
            </a:r>
            <a:r>
              <a:rPr lang="en-US" b="1" dirty="0" err="1" smtClean="0"/>
              <a:t>Langsung</a:t>
            </a:r>
            <a:endParaRPr lang="en-US" dirty="0" smtClean="0"/>
          </a:p>
          <a:p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mengena</a:t>
            </a:r>
            <a:r>
              <a:rPr lang="en-US" dirty="0" smtClean="0"/>
              <a:t> </a:t>
            </a:r>
            <a:r>
              <a:rPr lang="en-US" dirty="0" err="1" smtClean="0"/>
              <a:t>taksiran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(</a:t>
            </a:r>
            <a:r>
              <a:rPr lang="en-US" dirty="0" err="1" smtClean="0"/>
              <a:t>periode</a:t>
            </a:r>
            <a:r>
              <a:rPr lang="en-US" dirty="0" smtClean="0"/>
              <a:t>) </a:t>
            </a:r>
            <a:r>
              <a:rPr lang="en-US" dirty="0" err="1" smtClean="0"/>
              <a:t>anggaran</a:t>
            </a:r>
            <a:r>
              <a:rPr lang="en-US" dirty="0" smtClean="0"/>
              <a:t>.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jenis-jenis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yang </a:t>
            </a:r>
            <a:r>
              <a:rPr lang="en-US" dirty="0" err="1" smtClean="0"/>
              <a:t>lainnya</a:t>
            </a:r>
            <a:r>
              <a:rPr lang="en-US" dirty="0" smtClean="0"/>
              <a:t>:</a:t>
            </a:r>
          </a:p>
          <a:p>
            <a:pPr lvl="0"/>
            <a:r>
              <a:rPr lang="en-US" b="1" dirty="0" err="1" smtClean="0"/>
              <a:t>Anggaran</a:t>
            </a:r>
            <a:r>
              <a:rPr lang="en-US" b="1" dirty="0" smtClean="0"/>
              <a:t> overhead </a:t>
            </a:r>
            <a:r>
              <a:rPr lang="en-US" b="1" dirty="0" err="1" smtClean="0"/>
              <a:t>pabrik</a:t>
            </a:r>
            <a:endParaRPr lang="en-US" dirty="0" smtClean="0"/>
          </a:p>
          <a:p>
            <a:pPr lvl="0"/>
            <a:r>
              <a:rPr lang="en-US" b="1" dirty="0" err="1" smtClean="0"/>
              <a:t>Anggaran</a:t>
            </a:r>
            <a:r>
              <a:rPr lang="en-US" b="1" dirty="0" smtClean="0"/>
              <a:t> </a:t>
            </a:r>
            <a:r>
              <a:rPr lang="en-US" b="1" dirty="0" err="1" smtClean="0"/>
              <a:t>Persediaaan</a:t>
            </a:r>
            <a:endParaRPr lang="en-US" dirty="0" smtClean="0"/>
          </a:p>
          <a:p>
            <a:pPr lvl="0"/>
            <a:r>
              <a:rPr lang="en-US" b="1" dirty="0" err="1" smtClean="0"/>
              <a:t>Anggaran</a:t>
            </a:r>
            <a:r>
              <a:rPr lang="en-US" b="1" dirty="0" smtClean="0"/>
              <a:t> </a:t>
            </a:r>
            <a:r>
              <a:rPr lang="en-US" b="1" dirty="0" err="1" smtClean="0"/>
              <a:t>Biaya</a:t>
            </a:r>
            <a:r>
              <a:rPr lang="en-US" b="1" dirty="0" smtClean="0"/>
              <a:t> </a:t>
            </a:r>
            <a:r>
              <a:rPr lang="en-US" b="1" dirty="0" err="1" smtClean="0"/>
              <a:t>Produksi</a:t>
            </a:r>
            <a:endParaRPr lang="en-US" dirty="0" smtClean="0"/>
          </a:p>
          <a:p>
            <a:pPr lvl="0"/>
            <a:r>
              <a:rPr lang="en-US" b="1" dirty="0" err="1" smtClean="0"/>
              <a:t>Anggaran</a:t>
            </a:r>
            <a:r>
              <a:rPr lang="en-US" b="1" dirty="0" smtClean="0"/>
              <a:t> Program</a:t>
            </a:r>
            <a:endParaRPr lang="en-US" dirty="0" smtClean="0"/>
          </a:p>
          <a:p>
            <a:pPr lvl="0"/>
            <a:r>
              <a:rPr lang="en-US" b="1" dirty="0" err="1" smtClean="0"/>
              <a:t>Anggaran</a:t>
            </a:r>
            <a:r>
              <a:rPr lang="en-US" b="1" dirty="0" smtClean="0"/>
              <a:t> </a:t>
            </a:r>
            <a:r>
              <a:rPr lang="en-US" b="1" dirty="0" err="1" smtClean="0"/>
              <a:t>Pertanggung</a:t>
            </a:r>
            <a:r>
              <a:rPr lang="en-US" b="1" dirty="0" smtClean="0"/>
              <a:t> </a:t>
            </a:r>
            <a:r>
              <a:rPr lang="en-US" b="1" dirty="0" err="1" smtClean="0"/>
              <a:t>Jawaban</a:t>
            </a:r>
            <a:endParaRPr lang="en-US" dirty="0" smtClean="0"/>
          </a:p>
          <a:p>
            <a:pPr lvl="0"/>
            <a:r>
              <a:rPr lang="en-US" b="1" dirty="0" err="1" smtClean="0"/>
              <a:t>Anggaran</a:t>
            </a:r>
            <a:r>
              <a:rPr lang="en-US" b="1" dirty="0" smtClean="0"/>
              <a:t> </a:t>
            </a:r>
            <a:r>
              <a:rPr lang="en-US" b="1" dirty="0" err="1" smtClean="0"/>
              <a:t>Pengeluaran</a:t>
            </a:r>
            <a:r>
              <a:rPr lang="en-US" b="1" dirty="0" smtClean="0"/>
              <a:t> Modal</a:t>
            </a:r>
          </a:p>
          <a:p>
            <a:pPr lvl="0"/>
            <a:r>
              <a:rPr lang="en-US" b="1" dirty="0" err="1" smtClean="0"/>
              <a:t>Anggaran</a:t>
            </a:r>
            <a:r>
              <a:rPr lang="en-US" b="1" dirty="0" smtClean="0"/>
              <a:t> </a:t>
            </a:r>
            <a:r>
              <a:rPr lang="en-US" b="1" dirty="0" err="1" smtClean="0"/>
              <a:t>Kas</a:t>
            </a:r>
            <a:endParaRPr lang="en-US" dirty="0" smtClean="0"/>
          </a:p>
          <a:p>
            <a:pPr lvl="0"/>
            <a:r>
              <a:rPr lang="en-US" b="1" dirty="0" err="1" smtClean="0"/>
              <a:t>Anggaran</a:t>
            </a:r>
            <a:r>
              <a:rPr lang="en-US" b="1" dirty="0" smtClean="0"/>
              <a:t> </a:t>
            </a:r>
            <a:r>
              <a:rPr lang="en-US" b="1" dirty="0" err="1" smtClean="0"/>
              <a:t>Rugi-Laba</a:t>
            </a:r>
            <a:endParaRPr lang="en-US" dirty="0" smtClean="0"/>
          </a:p>
          <a:p>
            <a:pPr lvl="0"/>
            <a:r>
              <a:rPr lang="en-US" b="1" dirty="0" err="1" smtClean="0"/>
              <a:t>Anggaran</a:t>
            </a:r>
            <a:r>
              <a:rPr lang="en-US" b="1" dirty="0" smtClean="0"/>
              <a:t> </a:t>
            </a:r>
            <a:r>
              <a:rPr lang="en-US" b="1" dirty="0" err="1" smtClean="0"/>
              <a:t>Neraca</a:t>
            </a:r>
            <a:endParaRPr lang="en-US" dirty="0" smtClean="0"/>
          </a:p>
          <a:p>
            <a:pPr lvl="0"/>
            <a:r>
              <a:rPr lang="en-US" b="1" dirty="0" err="1" smtClean="0"/>
              <a:t>Anggaran</a:t>
            </a:r>
            <a:r>
              <a:rPr lang="en-US" b="1" dirty="0" smtClean="0"/>
              <a:t> </a:t>
            </a:r>
            <a:r>
              <a:rPr lang="en-US" b="1" dirty="0" err="1" smtClean="0"/>
              <a:t>Perubahan</a:t>
            </a:r>
            <a:r>
              <a:rPr lang="en-US" b="1" dirty="0" smtClean="0"/>
              <a:t> </a:t>
            </a:r>
            <a:r>
              <a:rPr lang="en-US" b="1" dirty="0" err="1" smtClean="0"/>
              <a:t>Posisi</a:t>
            </a:r>
            <a:r>
              <a:rPr lang="en-US" b="1" dirty="0" smtClean="0"/>
              <a:t> </a:t>
            </a:r>
            <a:r>
              <a:rPr lang="en-US" b="1" dirty="0" err="1" smtClean="0"/>
              <a:t>Keuangan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Dari </a:t>
            </a:r>
            <a:r>
              <a:rPr lang="en-US" b="1" dirty="0" err="1" smtClean="0"/>
              <a:t>atas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</a:t>
            </a:r>
            <a:r>
              <a:rPr lang="en-US" b="1" dirty="0" err="1" smtClean="0"/>
              <a:t>bawah</a:t>
            </a:r>
            <a:r>
              <a:rPr lang="en-US" b="1" dirty="0" smtClean="0"/>
              <a:t> (Top-down)</a:t>
            </a:r>
            <a:endParaRPr lang="en-US" dirty="0" smtClean="0"/>
          </a:p>
          <a:p>
            <a:r>
              <a:rPr lang="en-US" dirty="0" smtClean="0"/>
              <a:t>Dari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(Top-down)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berlandaskan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yang </a:t>
            </a:r>
            <a:r>
              <a:rPr lang="en-US" dirty="0" err="1" smtClean="0"/>
              <a:t>jelas</a:t>
            </a:r>
            <a:r>
              <a:rPr lang="en-US" dirty="0" smtClean="0"/>
              <a:t>.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,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atasan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karyawannya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program. </a:t>
            </a:r>
            <a:r>
              <a:rPr lang="en-US" dirty="0" err="1" smtClean="0"/>
              <a:t>ada</a:t>
            </a:r>
            <a:r>
              <a:rPr lang="en-US" dirty="0" smtClean="0"/>
              <a:t> 5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pPr lvl="0"/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(The affordable method),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mempertimbangkan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pengeluaran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semena-mena</a:t>
            </a:r>
            <a:r>
              <a:rPr lang="en-US" dirty="0" smtClean="0"/>
              <a:t> (Arbitrary allocation method),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berdasar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yang </a:t>
            </a:r>
            <a:r>
              <a:rPr lang="en-US" dirty="0" err="1" smtClean="0"/>
              <a:t>jelas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pendistribusian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persentase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(Percentage of sales),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yang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persentase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pengembalian</a:t>
            </a:r>
            <a:r>
              <a:rPr lang="en-US" dirty="0" smtClean="0"/>
              <a:t> yang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periklanan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promosi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pesaing</a:t>
            </a:r>
            <a:r>
              <a:rPr lang="en-US" dirty="0" smtClean="0"/>
              <a:t> (Competitive parity)</a:t>
            </a:r>
          </a:p>
          <a:p>
            <a:pPr lvl="0"/>
            <a:r>
              <a:rPr lang="en-US" dirty="0" err="1" smtClean="0"/>
              <a:t>Pengembalian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(Return of investment)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Dari </a:t>
            </a:r>
            <a:r>
              <a:rPr lang="en-US" b="1" dirty="0" err="1" smtClean="0"/>
              <a:t>bawah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</a:t>
            </a:r>
            <a:r>
              <a:rPr lang="en-US" b="1" dirty="0" err="1" smtClean="0"/>
              <a:t>atas</a:t>
            </a:r>
            <a:r>
              <a:rPr lang="en-US" b="1" dirty="0" smtClean="0"/>
              <a:t> (Bottom-up)</a:t>
            </a:r>
            <a:endParaRPr lang="en-US" dirty="0" smtClean="0"/>
          </a:p>
          <a:p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belakangan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. </a:t>
            </a:r>
            <a:r>
              <a:rPr lang="en-US" dirty="0" err="1" smtClean="0"/>
              <a:t>Ada</a:t>
            </a:r>
            <a:r>
              <a:rPr lang="en-US" dirty="0" smtClean="0"/>
              <a:t> 3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(Objective and task method),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pengembalian</a:t>
            </a:r>
            <a:r>
              <a:rPr lang="en-US" dirty="0" smtClean="0"/>
              <a:t> </a:t>
            </a:r>
            <a:r>
              <a:rPr lang="en-US" dirty="0" err="1" smtClean="0"/>
              <a:t>berkala</a:t>
            </a:r>
            <a:r>
              <a:rPr lang="en-US" dirty="0" smtClean="0"/>
              <a:t> (Payout planning)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kuantitatif</a:t>
            </a:r>
            <a:r>
              <a:rPr lang="en-US" dirty="0" smtClean="0"/>
              <a:t> (Quantitative models).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SEKIAN TERIMA KASIH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</TotalTime>
  <Words>693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Pertemuan 2 Fungsi dan Jenis Anggaran</vt:lpstr>
      <vt:lpstr>Fungsi Anggaran</vt:lpstr>
      <vt:lpstr>Manfaat ANGGARAN</vt:lpstr>
      <vt:lpstr>Jenis jenis anggaran</vt:lpstr>
      <vt:lpstr>Slide 5</vt:lpstr>
      <vt:lpstr>Prosedur penyusunan anggaran</vt:lpstr>
      <vt:lpstr>Prosedur penyusunan anggaran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2 Fungsi dan Jenis Anggaran</dc:title>
  <dc:creator>060087667</dc:creator>
  <cp:lastModifiedBy>060087667</cp:lastModifiedBy>
  <cp:revision>2</cp:revision>
  <dcterms:created xsi:type="dcterms:W3CDTF">2019-09-09T02:05:27Z</dcterms:created>
  <dcterms:modified xsi:type="dcterms:W3CDTF">2019-09-09T02:11:09Z</dcterms:modified>
</cp:coreProperties>
</file>