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DB666B-A1F9-4C2B-929C-338B0A5C7E7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A96C18-9814-408E-9DA2-E9EF3CFAF9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Penganggaran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endParaRPr lang="en-US" dirty="0" smtClean="0"/>
          </a:p>
          <a:p>
            <a:pPr algn="just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memvisualisasi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basil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endParaRPr lang="en-US" dirty="0" smtClean="0"/>
          </a:p>
          <a:p>
            <a:pPr algn="just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agar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dianggarkan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Koordinasi</a:t>
            </a:r>
            <a:endParaRPr lang="en-US" dirty="0" smtClean="0"/>
          </a:p>
          <a:p>
            <a:pPr algn="just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dirty="0" smtClean="0"/>
          </a:p>
          <a:p>
            <a:pPr algn="just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unit </a:t>
            </a:r>
            <a:r>
              <a:rPr lang="en-US" dirty="0" err="1" smtClean="0"/>
              <a:t>moneter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taksir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kegiatannya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Marconi </a:t>
            </a:r>
            <a:r>
              <a:rPr lang="en-US" dirty="0" err="1" smtClean="0"/>
              <a:t>dan</a:t>
            </a:r>
            <a:r>
              <a:rPr lang="en-US" dirty="0" smtClean="0"/>
              <a:t> Siegel (1983)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Hehanusa</a:t>
            </a:r>
            <a:r>
              <a:rPr lang="en-US" dirty="0" smtClean="0"/>
              <a:t> (2003:406-407),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blue print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internal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lain.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yang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,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unit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 </a:t>
            </a:r>
            <a:r>
              <a:rPr lang="en-US" dirty="0" err="1" smtClean="0"/>
              <a:t>Tafsiran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.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Baku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Baku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mengena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periode</a:t>
            </a:r>
            <a:r>
              <a:rPr lang="en-US" dirty="0" smtClean="0"/>
              <a:t>) </a:t>
            </a:r>
            <a:r>
              <a:rPr lang="en-US" dirty="0" err="1" smtClean="0"/>
              <a:t>anggaran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:</a:t>
            </a:r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overhead </a:t>
            </a:r>
            <a:r>
              <a:rPr lang="en-US" b="1" dirty="0" err="1" smtClean="0"/>
              <a:t>pabrik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Persediaaan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Program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Pertanggung</a:t>
            </a:r>
            <a:r>
              <a:rPr lang="en-US" b="1" dirty="0" smtClean="0"/>
              <a:t> </a:t>
            </a:r>
            <a:r>
              <a:rPr lang="en-US" b="1" dirty="0" err="1" smtClean="0"/>
              <a:t>Jawaban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Pengeluaran</a:t>
            </a:r>
            <a:r>
              <a:rPr lang="en-US" b="1" dirty="0" smtClean="0"/>
              <a:t> Modal</a:t>
            </a:r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Kas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Rugi-Laba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endParaRPr lang="en-US" dirty="0" smtClean="0"/>
          </a:p>
          <a:p>
            <a:pPr lvl="0"/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Posisi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Dari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(Top-down)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(Top-down)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program. 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(The affordable method),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semena-mena</a:t>
            </a:r>
            <a:r>
              <a:rPr lang="en-US" dirty="0" smtClean="0"/>
              <a:t> (Arbitrary allocation method),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pendistribusian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(Percentage of sales),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(Competitive parity)</a:t>
            </a:r>
          </a:p>
          <a:p>
            <a:pPr lvl="0"/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(Return of investment)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Dari </a:t>
            </a:r>
            <a:r>
              <a:rPr lang="en-US" b="1" dirty="0" err="1" smtClean="0"/>
              <a:t>bawah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(Bottom-up)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(Objective and task method),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(Payout planning)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(Quantitative models).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SEKIAN TERIMA 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693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Pertemuan 2 Fungsi dan Jenis Anggaran</vt:lpstr>
      <vt:lpstr>Fungsi Anggaran</vt:lpstr>
      <vt:lpstr>Manfaat ANGGARAN</vt:lpstr>
      <vt:lpstr>Jenis jenis anggaran</vt:lpstr>
      <vt:lpstr>Slide 5</vt:lpstr>
      <vt:lpstr>Prosedur penyusunan anggaran</vt:lpstr>
      <vt:lpstr>Prosedur penyusunan anggaran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Fungsi dan Jenis Anggaran</dc:title>
  <dc:creator>060087667</dc:creator>
  <cp:lastModifiedBy>060087667</cp:lastModifiedBy>
  <cp:revision>2</cp:revision>
  <dcterms:created xsi:type="dcterms:W3CDTF">2019-09-09T02:05:27Z</dcterms:created>
  <dcterms:modified xsi:type="dcterms:W3CDTF">2019-09-09T02:11:09Z</dcterms:modified>
</cp:coreProperties>
</file>