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447" r:id="rId3"/>
    <p:sldId id="448" r:id="rId4"/>
    <p:sldId id="449" r:id="rId5"/>
    <p:sldId id="450" r:id="rId6"/>
    <p:sldId id="451" r:id="rId7"/>
    <p:sldId id="452" r:id="rId8"/>
    <p:sldId id="453" r:id="rId9"/>
    <p:sldId id="454" r:id="rId10"/>
    <p:sldId id="455" r:id="rId11"/>
    <p:sldId id="456" r:id="rId12"/>
    <p:sldId id="457" r:id="rId13"/>
    <p:sldId id="458" r:id="rId14"/>
    <p:sldId id="459" r:id="rId15"/>
    <p:sldId id="460" r:id="rId16"/>
    <p:sldId id="461" r:id="rId17"/>
    <p:sldId id="462" r:id="rId18"/>
    <p:sldId id="463" r:id="rId19"/>
    <p:sldId id="464" r:id="rId20"/>
    <p:sldId id="465" r:id="rId21"/>
    <p:sldId id="466" r:id="rId22"/>
    <p:sldId id="467" r:id="rId23"/>
    <p:sldId id="329" r:id="rId24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678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947A4-C130-4AF0-B821-410D78FF2A6A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047B3-908E-448C-99AE-43B17B8F1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83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15577" y="474243"/>
            <a:ext cx="8312845" cy="1245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1955" y="462343"/>
            <a:ext cx="7320089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721" y="1214399"/>
            <a:ext cx="8074556" cy="44151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5365"/>
            <a:ext cx="9144000" cy="66424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745" y="38273"/>
            <a:ext cx="9068255" cy="67787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47999" y="3532123"/>
            <a:ext cx="6144489" cy="1251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lang="en-US" b="1" spc="-5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id-ID" b="1" spc="-5" dirty="0" smtClean="0">
                <a:solidFill>
                  <a:srgbClr val="FFFFFF"/>
                </a:solidFill>
                <a:latin typeface="Arial"/>
                <a:cs typeface="Arial"/>
              </a:rPr>
              <a:t>T Service Continuity Management</a:t>
            </a:r>
            <a:endParaRPr lang="id-ID" sz="2000" b="1" spc="-5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lang="id-ID" sz="2000" b="1" spc="-5" dirty="0" smtClean="0">
                <a:solidFill>
                  <a:srgbClr val="FFFFFF"/>
                </a:solidFill>
                <a:latin typeface="Arial"/>
                <a:cs typeface="Arial"/>
              </a:rPr>
              <a:t>Oleh : Yulhendri</a:t>
            </a:r>
          </a:p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lang="id-ID" sz="2000" b="1" spc="-5" dirty="0" smtClean="0">
                <a:solidFill>
                  <a:srgbClr val="FFFFFF"/>
                </a:solidFill>
                <a:latin typeface="Arial"/>
                <a:cs typeface="Arial"/>
              </a:rPr>
              <a:t>Pertemuan - Sesi </a:t>
            </a:r>
            <a:r>
              <a:rPr lang="id-ID" sz="2000" b="1" spc="-5" dirty="0" smtClean="0">
                <a:solidFill>
                  <a:srgbClr val="FFFFFF"/>
                </a:solidFill>
                <a:latin typeface="Arial"/>
                <a:cs typeface="Arial"/>
              </a:rPr>
              <a:t>12 </a:t>
            </a:r>
          </a:p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b="1" spc="-5" dirty="0" err="1" smtClean="0">
                <a:solidFill>
                  <a:srgbClr val="FFFFFF"/>
                </a:solidFill>
                <a:latin typeface="Arial"/>
                <a:cs typeface="Arial"/>
              </a:rPr>
              <a:t>Sistem</a:t>
            </a:r>
            <a:r>
              <a:rPr b="1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-5" dirty="0" err="1" smtClean="0">
                <a:solidFill>
                  <a:srgbClr val="FFFFFF"/>
                </a:solidFill>
                <a:latin typeface="Arial"/>
                <a:cs typeface="Arial"/>
              </a:rPr>
              <a:t>Informasi</a:t>
            </a:r>
            <a:r>
              <a:rPr b="1" spc="-5" dirty="0" smtClean="0">
                <a:solidFill>
                  <a:srgbClr val="FFFFFF"/>
                </a:solidFill>
                <a:latin typeface="Arial"/>
                <a:cs typeface="Arial"/>
              </a:rPr>
              <a:t> - </a:t>
            </a:r>
            <a:r>
              <a:rPr b="1" spc="-5" dirty="0" err="1" smtClean="0">
                <a:solidFill>
                  <a:srgbClr val="FFFFFF"/>
                </a:solidFill>
                <a:latin typeface="Arial"/>
                <a:cs typeface="Arial"/>
              </a:rPr>
              <a:t>Fakultas</a:t>
            </a:r>
            <a:r>
              <a:rPr b="1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-5" dirty="0" err="1" smtClean="0">
                <a:solidFill>
                  <a:srgbClr val="FFFFFF"/>
                </a:solidFill>
                <a:latin typeface="Arial"/>
                <a:cs typeface="Arial"/>
              </a:rPr>
              <a:t>Ilmu</a:t>
            </a:r>
            <a:r>
              <a:rPr b="1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-5" dirty="0" err="1" smtClean="0">
                <a:solidFill>
                  <a:srgbClr val="FFFFFF"/>
                </a:solidFill>
                <a:latin typeface="Arial"/>
                <a:cs typeface="Arial"/>
              </a:rPr>
              <a:t>Komputer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07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11"/>
          <p:cNvSpPr/>
          <p:nvPr/>
        </p:nvSpPr>
        <p:spPr>
          <a:xfrm>
            <a:off x="4114800" y="1219200"/>
            <a:ext cx="4724400" cy="4876800"/>
          </a:xfrm>
          <a:custGeom>
            <a:avLst/>
            <a:gdLst/>
            <a:ahLst/>
            <a:cxnLst/>
            <a:rect l="l" t="t" r="r" b="b"/>
            <a:pathLst>
              <a:path w="4724400" h="4876800">
                <a:moveTo>
                  <a:pt x="0" y="4876800"/>
                </a:moveTo>
                <a:lnTo>
                  <a:pt x="4724400" y="4876800"/>
                </a:lnTo>
                <a:lnTo>
                  <a:pt x="4724400" y="0"/>
                </a:lnTo>
                <a:lnTo>
                  <a:pt x="0" y="0"/>
                </a:lnTo>
                <a:lnTo>
                  <a:pt x="0" y="487680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13"/>
          <p:cNvSpPr/>
          <p:nvPr/>
        </p:nvSpPr>
        <p:spPr>
          <a:xfrm>
            <a:off x="6400800" y="1371600"/>
            <a:ext cx="2286000" cy="2133600"/>
          </a:xfrm>
          <a:custGeom>
            <a:avLst/>
            <a:gdLst/>
            <a:ahLst/>
            <a:cxnLst/>
            <a:rect l="l" t="t" r="r" b="b"/>
            <a:pathLst>
              <a:path w="2286000" h="2133600">
                <a:moveTo>
                  <a:pt x="1236751" y="2130063"/>
                </a:moveTo>
                <a:lnTo>
                  <a:pt x="1328414" y="2119636"/>
                </a:lnTo>
                <a:lnTo>
                  <a:pt x="1417694" y="2102594"/>
                </a:lnTo>
                <a:lnTo>
                  <a:pt x="1504297" y="2079211"/>
                </a:lnTo>
                <a:lnTo>
                  <a:pt x="1587930" y="2049762"/>
                </a:lnTo>
                <a:lnTo>
                  <a:pt x="1668298" y="2014521"/>
                </a:lnTo>
                <a:lnTo>
                  <a:pt x="1745108" y="1973763"/>
                </a:lnTo>
                <a:lnTo>
                  <a:pt x="1818065" y="1927762"/>
                </a:lnTo>
                <a:lnTo>
                  <a:pt x="1886874" y="1876794"/>
                </a:lnTo>
                <a:lnTo>
                  <a:pt x="1951243" y="1821132"/>
                </a:lnTo>
                <a:lnTo>
                  <a:pt x="2010878" y="1761052"/>
                </a:lnTo>
                <a:lnTo>
                  <a:pt x="2065483" y="1696827"/>
                </a:lnTo>
                <a:lnTo>
                  <a:pt x="2114765" y="1628733"/>
                </a:lnTo>
                <a:lnTo>
                  <a:pt x="2158430" y="1557045"/>
                </a:lnTo>
                <a:lnTo>
                  <a:pt x="2196185" y="1482036"/>
                </a:lnTo>
                <a:lnTo>
                  <a:pt x="2227734" y="1403981"/>
                </a:lnTo>
                <a:lnTo>
                  <a:pt x="2252784" y="1323156"/>
                </a:lnTo>
                <a:lnTo>
                  <a:pt x="2271041" y="1239834"/>
                </a:lnTo>
                <a:lnTo>
                  <a:pt x="2282211" y="1154290"/>
                </a:lnTo>
                <a:lnTo>
                  <a:pt x="2286000" y="1066800"/>
                </a:lnTo>
                <a:lnTo>
                  <a:pt x="2282211" y="979309"/>
                </a:lnTo>
                <a:lnTo>
                  <a:pt x="2271041" y="893765"/>
                </a:lnTo>
                <a:lnTo>
                  <a:pt x="2252784" y="810443"/>
                </a:lnTo>
                <a:lnTo>
                  <a:pt x="2227734" y="729618"/>
                </a:lnTo>
                <a:lnTo>
                  <a:pt x="2196185" y="651563"/>
                </a:lnTo>
                <a:lnTo>
                  <a:pt x="2158430" y="576554"/>
                </a:lnTo>
                <a:lnTo>
                  <a:pt x="2114765" y="504866"/>
                </a:lnTo>
                <a:lnTo>
                  <a:pt x="2065483" y="436772"/>
                </a:lnTo>
                <a:lnTo>
                  <a:pt x="2010878" y="372547"/>
                </a:lnTo>
                <a:lnTo>
                  <a:pt x="1951243" y="312467"/>
                </a:lnTo>
                <a:lnTo>
                  <a:pt x="1886874" y="256805"/>
                </a:lnTo>
                <a:lnTo>
                  <a:pt x="1818065" y="205837"/>
                </a:lnTo>
                <a:lnTo>
                  <a:pt x="1745108" y="159836"/>
                </a:lnTo>
                <a:lnTo>
                  <a:pt x="1668298" y="119078"/>
                </a:lnTo>
                <a:lnTo>
                  <a:pt x="1587930" y="83837"/>
                </a:lnTo>
                <a:lnTo>
                  <a:pt x="1504297" y="54388"/>
                </a:lnTo>
                <a:lnTo>
                  <a:pt x="1417694" y="31005"/>
                </a:lnTo>
                <a:lnTo>
                  <a:pt x="1328414" y="13963"/>
                </a:lnTo>
                <a:lnTo>
                  <a:pt x="1236751" y="3536"/>
                </a:lnTo>
                <a:lnTo>
                  <a:pt x="1143000" y="0"/>
                </a:lnTo>
                <a:lnTo>
                  <a:pt x="1049248" y="3536"/>
                </a:lnTo>
                <a:lnTo>
                  <a:pt x="957585" y="13963"/>
                </a:lnTo>
                <a:lnTo>
                  <a:pt x="868305" y="31005"/>
                </a:lnTo>
                <a:lnTo>
                  <a:pt x="781702" y="54388"/>
                </a:lnTo>
                <a:lnTo>
                  <a:pt x="698069" y="83837"/>
                </a:lnTo>
                <a:lnTo>
                  <a:pt x="617701" y="119078"/>
                </a:lnTo>
                <a:lnTo>
                  <a:pt x="540891" y="159836"/>
                </a:lnTo>
                <a:lnTo>
                  <a:pt x="467935" y="205837"/>
                </a:lnTo>
                <a:lnTo>
                  <a:pt x="399125" y="256805"/>
                </a:lnTo>
                <a:lnTo>
                  <a:pt x="334756" y="312467"/>
                </a:lnTo>
                <a:lnTo>
                  <a:pt x="275121" y="372547"/>
                </a:lnTo>
                <a:lnTo>
                  <a:pt x="220516" y="436772"/>
                </a:lnTo>
                <a:lnTo>
                  <a:pt x="171234" y="504866"/>
                </a:lnTo>
                <a:lnTo>
                  <a:pt x="127569" y="576554"/>
                </a:lnTo>
                <a:lnTo>
                  <a:pt x="89814" y="651563"/>
                </a:lnTo>
                <a:lnTo>
                  <a:pt x="58265" y="729618"/>
                </a:lnTo>
                <a:lnTo>
                  <a:pt x="33215" y="810443"/>
                </a:lnTo>
                <a:lnTo>
                  <a:pt x="14958" y="893765"/>
                </a:lnTo>
                <a:lnTo>
                  <a:pt x="3788" y="979309"/>
                </a:lnTo>
                <a:lnTo>
                  <a:pt x="0" y="1066800"/>
                </a:lnTo>
                <a:lnTo>
                  <a:pt x="3788" y="1154290"/>
                </a:lnTo>
                <a:lnTo>
                  <a:pt x="14958" y="1239834"/>
                </a:lnTo>
                <a:lnTo>
                  <a:pt x="33215" y="1323156"/>
                </a:lnTo>
                <a:lnTo>
                  <a:pt x="58265" y="1403981"/>
                </a:lnTo>
                <a:lnTo>
                  <a:pt x="89814" y="1482036"/>
                </a:lnTo>
                <a:lnTo>
                  <a:pt x="127569" y="1557045"/>
                </a:lnTo>
                <a:lnTo>
                  <a:pt x="171234" y="1628733"/>
                </a:lnTo>
                <a:lnTo>
                  <a:pt x="220516" y="1696827"/>
                </a:lnTo>
                <a:lnTo>
                  <a:pt x="275121" y="1761052"/>
                </a:lnTo>
                <a:lnTo>
                  <a:pt x="334756" y="1821132"/>
                </a:lnTo>
                <a:lnTo>
                  <a:pt x="399125" y="1876794"/>
                </a:lnTo>
                <a:lnTo>
                  <a:pt x="467935" y="1927762"/>
                </a:lnTo>
                <a:lnTo>
                  <a:pt x="540891" y="1973763"/>
                </a:lnTo>
                <a:lnTo>
                  <a:pt x="617701" y="2014521"/>
                </a:lnTo>
                <a:lnTo>
                  <a:pt x="698069" y="2049762"/>
                </a:lnTo>
                <a:lnTo>
                  <a:pt x="781702" y="2079211"/>
                </a:lnTo>
                <a:lnTo>
                  <a:pt x="868305" y="2102594"/>
                </a:lnTo>
                <a:lnTo>
                  <a:pt x="957585" y="2119636"/>
                </a:lnTo>
                <a:lnTo>
                  <a:pt x="1049248" y="2130063"/>
                </a:lnTo>
                <a:lnTo>
                  <a:pt x="1143000" y="2133600"/>
                </a:lnTo>
                <a:lnTo>
                  <a:pt x="1236751" y="2130063"/>
                </a:lnTo>
                <a:close/>
              </a:path>
            </a:pathLst>
          </a:custGeom>
          <a:solidFill>
            <a:srgbClr val="FF99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14"/>
          <p:cNvSpPr/>
          <p:nvPr/>
        </p:nvSpPr>
        <p:spPr>
          <a:xfrm>
            <a:off x="5257800" y="2895600"/>
            <a:ext cx="2286000" cy="2133600"/>
          </a:xfrm>
          <a:custGeom>
            <a:avLst/>
            <a:gdLst/>
            <a:ahLst/>
            <a:cxnLst/>
            <a:rect l="l" t="t" r="r" b="b"/>
            <a:pathLst>
              <a:path w="2286000" h="2133600">
                <a:moveTo>
                  <a:pt x="1143000" y="2133600"/>
                </a:moveTo>
                <a:lnTo>
                  <a:pt x="1236751" y="2130063"/>
                </a:lnTo>
                <a:lnTo>
                  <a:pt x="1328414" y="2119636"/>
                </a:lnTo>
                <a:lnTo>
                  <a:pt x="1417694" y="2102594"/>
                </a:lnTo>
                <a:lnTo>
                  <a:pt x="1504297" y="2079211"/>
                </a:lnTo>
                <a:lnTo>
                  <a:pt x="1587930" y="2049762"/>
                </a:lnTo>
                <a:lnTo>
                  <a:pt x="1668298" y="2014521"/>
                </a:lnTo>
                <a:lnTo>
                  <a:pt x="1745108" y="1973763"/>
                </a:lnTo>
                <a:lnTo>
                  <a:pt x="1818065" y="1927762"/>
                </a:lnTo>
                <a:lnTo>
                  <a:pt x="1886874" y="1876794"/>
                </a:lnTo>
                <a:lnTo>
                  <a:pt x="1951243" y="1821132"/>
                </a:lnTo>
                <a:lnTo>
                  <a:pt x="2010878" y="1761052"/>
                </a:lnTo>
                <a:lnTo>
                  <a:pt x="2065483" y="1696827"/>
                </a:lnTo>
                <a:lnTo>
                  <a:pt x="2114765" y="1628733"/>
                </a:lnTo>
                <a:lnTo>
                  <a:pt x="2158430" y="1557045"/>
                </a:lnTo>
                <a:lnTo>
                  <a:pt x="2196185" y="1482036"/>
                </a:lnTo>
                <a:lnTo>
                  <a:pt x="2227734" y="1403981"/>
                </a:lnTo>
                <a:lnTo>
                  <a:pt x="2252784" y="1323156"/>
                </a:lnTo>
                <a:lnTo>
                  <a:pt x="2271041" y="1239834"/>
                </a:lnTo>
                <a:lnTo>
                  <a:pt x="2282211" y="1154290"/>
                </a:lnTo>
                <a:lnTo>
                  <a:pt x="2286000" y="1066800"/>
                </a:lnTo>
                <a:lnTo>
                  <a:pt x="2282211" y="979309"/>
                </a:lnTo>
                <a:lnTo>
                  <a:pt x="2271041" y="893765"/>
                </a:lnTo>
                <a:lnTo>
                  <a:pt x="2252784" y="810443"/>
                </a:lnTo>
                <a:lnTo>
                  <a:pt x="2227734" y="729618"/>
                </a:lnTo>
                <a:lnTo>
                  <a:pt x="2196185" y="651563"/>
                </a:lnTo>
                <a:lnTo>
                  <a:pt x="2158430" y="576554"/>
                </a:lnTo>
                <a:lnTo>
                  <a:pt x="2114765" y="504866"/>
                </a:lnTo>
                <a:lnTo>
                  <a:pt x="2065483" y="436772"/>
                </a:lnTo>
                <a:lnTo>
                  <a:pt x="2010878" y="372547"/>
                </a:lnTo>
                <a:lnTo>
                  <a:pt x="1951243" y="312467"/>
                </a:lnTo>
                <a:lnTo>
                  <a:pt x="1886874" y="256805"/>
                </a:lnTo>
                <a:lnTo>
                  <a:pt x="1818065" y="205837"/>
                </a:lnTo>
                <a:lnTo>
                  <a:pt x="1745108" y="159836"/>
                </a:lnTo>
                <a:lnTo>
                  <a:pt x="1668298" y="119078"/>
                </a:lnTo>
                <a:lnTo>
                  <a:pt x="1587930" y="83837"/>
                </a:lnTo>
                <a:lnTo>
                  <a:pt x="1504297" y="54388"/>
                </a:lnTo>
                <a:lnTo>
                  <a:pt x="1417694" y="31005"/>
                </a:lnTo>
                <a:lnTo>
                  <a:pt x="1328414" y="13963"/>
                </a:lnTo>
                <a:lnTo>
                  <a:pt x="1236751" y="3536"/>
                </a:lnTo>
                <a:lnTo>
                  <a:pt x="1143000" y="0"/>
                </a:lnTo>
                <a:lnTo>
                  <a:pt x="1049248" y="3536"/>
                </a:lnTo>
                <a:lnTo>
                  <a:pt x="957585" y="13963"/>
                </a:lnTo>
                <a:lnTo>
                  <a:pt x="868305" y="31005"/>
                </a:lnTo>
                <a:lnTo>
                  <a:pt x="781702" y="54388"/>
                </a:lnTo>
                <a:lnTo>
                  <a:pt x="698069" y="83837"/>
                </a:lnTo>
                <a:lnTo>
                  <a:pt x="617701" y="119078"/>
                </a:lnTo>
                <a:lnTo>
                  <a:pt x="540891" y="159836"/>
                </a:lnTo>
                <a:lnTo>
                  <a:pt x="467935" y="205837"/>
                </a:lnTo>
                <a:lnTo>
                  <a:pt x="399125" y="256805"/>
                </a:lnTo>
                <a:lnTo>
                  <a:pt x="334756" y="312467"/>
                </a:lnTo>
                <a:lnTo>
                  <a:pt x="275121" y="372547"/>
                </a:lnTo>
                <a:lnTo>
                  <a:pt x="220516" y="436772"/>
                </a:lnTo>
                <a:lnTo>
                  <a:pt x="171234" y="504866"/>
                </a:lnTo>
                <a:lnTo>
                  <a:pt x="127569" y="576554"/>
                </a:lnTo>
                <a:lnTo>
                  <a:pt x="89814" y="651563"/>
                </a:lnTo>
                <a:lnTo>
                  <a:pt x="58265" y="729618"/>
                </a:lnTo>
                <a:lnTo>
                  <a:pt x="33215" y="810443"/>
                </a:lnTo>
                <a:lnTo>
                  <a:pt x="14958" y="893765"/>
                </a:lnTo>
                <a:lnTo>
                  <a:pt x="3788" y="979309"/>
                </a:lnTo>
                <a:lnTo>
                  <a:pt x="0" y="1066800"/>
                </a:lnTo>
                <a:lnTo>
                  <a:pt x="3788" y="1154290"/>
                </a:lnTo>
                <a:lnTo>
                  <a:pt x="14958" y="1239834"/>
                </a:lnTo>
                <a:lnTo>
                  <a:pt x="33215" y="1323156"/>
                </a:lnTo>
                <a:lnTo>
                  <a:pt x="58265" y="1403981"/>
                </a:lnTo>
                <a:lnTo>
                  <a:pt x="89814" y="1482036"/>
                </a:lnTo>
                <a:lnTo>
                  <a:pt x="127569" y="1557045"/>
                </a:lnTo>
                <a:lnTo>
                  <a:pt x="171234" y="1628733"/>
                </a:lnTo>
                <a:lnTo>
                  <a:pt x="220516" y="1696827"/>
                </a:lnTo>
                <a:lnTo>
                  <a:pt x="275121" y="1761052"/>
                </a:lnTo>
                <a:lnTo>
                  <a:pt x="334756" y="1821132"/>
                </a:lnTo>
                <a:lnTo>
                  <a:pt x="399125" y="1876794"/>
                </a:lnTo>
                <a:lnTo>
                  <a:pt x="467935" y="1927762"/>
                </a:lnTo>
                <a:lnTo>
                  <a:pt x="540891" y="1973763"/>
                </a:lnTo>
                <a:lnTo>
                  <a:pt x="617701" y="2014521"/>
                </a:lnTo>
                <a:lnTo>
                  <a:pt x="698069" y="2049762"/>
                </a:lnTo>
                <a:lnTo>
                  <a:pt x="781702" y="2079211"/>
                </a:lnTo>
                <a:lnTo>
                  <a:pt x="868305" y="2102594"/>
                </a:lnTo>
                <a:lnTo>
                  <a:pt x="957585" y="2119636"/>
                </a:lnTo>
                <a:lnTo>
                  <a:pt x="1049248" y="2130063"/>
                </a:lnTo>
                <a:lnTo>
                  <a:pt x="1143000" y="213360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16"/>
          <p:cNvSpPr/>
          <p:nvPr/>
        </p:nvSpPr>
        <p:spPr>
          <a:xfrm>
            <a:off x="4267200" y="1371600"/>
            <a:ext cx="2286000" cy="2133600"/>
          </a:xfrm>
          <a:custGeom>
            <a:avLst/>
            <a:gdLst/>
            <a:ahLst/>
            <a:cxnLst/>
            <a:rect l="l" t="t" r="r" b="b"/>
            <a:pathLst>
              <a:path w="2286000" h="2133600">
                <a:moveTo>
                  <a:pt x="1236751" y="2130063"/>
                </a:moveTo>
                <a:lnTo>
                  <a:pt x="1328414" y="2119636"/>
                </a:lnTo>
                <a:lnTo>
                  <a:pt x="1417694" y="2102594"/>
                </a:lnTo>
                <a:lnTo>
                  <a:pt x="1504297" y="2079211"/>
                </a:lnTo>
                <a:lnTo>
                  <a:pt x="1587930" y="2049762"/>
                </a:lnTo>
                <a:lnTo>
                  <a:pt x="1668298" y="2014521"/>
                </a:lnTo>
                <a:lnTo>
                  <a:pt x="1745108" y="1973763"/>
                </a:lnTo>
                <a:lnTo>
                  <a:pt x="1818065" y="1927762"/>
                </a:lnTo>
                <a:lnTo>
                  <a:pt x="1886874" y="1876794"/>
                </a:lnTo>
                <a:lnTo>
                  <a:pt x="1951243" y="1821132"/>
                </a:lnTo>
                <a:lnTo>
                  <a:pt x="2010878" y="1761052"/>
                </a:lnTo>
                <a:lnTo>
                  <a:pt x="2065483" y="1696827"/>
                </a:lnTo>
                <a:lnTo>
                  <a:pt x="2114765" y="1628733"/>
                </a:lnTo>
                <a:lnTo>
                  <a:pt x="2158430" y="1557045"/>
                </a:lnTo>
                <a:lnTo>
                  <a:pt x="2196185" y="1482036"/>
                </a:lnTo>
                <a:lnTo>
                  <a:pt x="2227734" y="1403981"/>
                </a:lnTo>
                <a:lnTo>
                  <a:pt x="2252784" y="1323156"/>
                </a:lnTo>
                <a:lnTo>
                  <a:pt x="2271041" y="1239834"/>
                </a:lnTo>
                <a:lnTo>
                  <a:pt x="2282211" y="1154290"/>
                </a:lnTo>
                <a:lnTo>
                  <a:pt x="2286000" y="1066800"/>
                </a:lnTo>
                <a:lnTo>
                  <a:pt x="2282211" y="979309"/>
                </a:lnTo>
                <a:lnTo>
                  <a:pt x="2271041" y="893765"/>
                </a:lnTo>
                <a:lnTo>
                  <a:pt x="2252784" y="810443"/>
                </a:lnTo>
                <a:lnTo>
                  <a:pt x="2227734" y="729618"/>
                </a:lnTo>
                <a:lnTo>
                  <a:pt x="2196185" y="651563"/>
                </a:lnTo>
                <a:lnTo>
                  <a:pt x="2158430" y="576554"/>
                </a:lnTo>
                <a:lnTo>
                  <a:pt x="2114765" y="504866"/>
                </a:lnTo>
                <a:lnTo>
                  <a:pt x="2065483" y="436772"/>
                </a:lnTo>
                <a:lnTo>
                  <a:pt x="2010878" y="372547"/>
                </a:lnTo>
                <a:lnTo>
                  <a:pt x="1951243" y="312467"/>
                </a:lnTo>
                <a:lnTo>
                  <a:pt x="1886874" y="256805"/>
                </a:lnTo>
                <a:lnTo>
                  <a:pt x="1818065" y="205837"/>
                </a:lnTo>
                <a:lnTo>
                  <a:pt x="1745108" y="159836"/>
                </a:lnTo>
                <a:lnTo>
                  <a:pt x="1668298" y="119078"/>
                </a:lnTo>
                <a:lnTo>
                  <a:pt x="1587930" y="83837"/>
                </a:lnTo>
                <a:lnTo>
                  <a:pt x="1504297" y="54388"/>
                </a:lnTo>
                <a:lnTo>
                  <a:pt x="1417694" y="31005"/>
                </a:lnTo>
                <a:lnTo>
                  <a:pt x="1328414" y="13963"/>
                </a:lnTo>
                <a:lnTo>
                  <a:pt x="1236751" y="3536"/>
                </a:lnTo>
                <a:lnTo>
                  <a:pt x="1143000" y="0"/>
                </a:lnTo>
                <a:lnTo>
                  <a:pt x="1049248" y="3536"/>
                </a:lnTo>
                <a:lnTo>
                  <a:pt x="957585" y="13963"/>
                </a:lnTo>
                <a:lnTo>
                  <a:pt x="868305" y="31005"/>
                </a:lnTo>
                <a:lnTo>
                  <a:pt x="781702" y="54388"/>
                </a:lnTo>
                <a:lnTo>
                  <a:pt x="698069" y="83837"/>
                </a:lnTo>
                <a:lnTo>
                  <a:pt x="617701" y="119078"/>
                </a:lnTo>
                <a:lnTo>
                  <a:pt x="540891" y="159836"/>
                </a:lnTo>
                <a:lnTo>
                  <a:pt x="467935" y="205837"/>
                </a:lnTo>
                <a:lnTo>
                  <a:pt x="399125" y="256805"/>
                </a:lnTo>
                <a:lnTo>
                  <a:pt x="334756" y="312467"/>
                </a:lnTo>
                <a:lnTo>
                  <a:pt x="275121" y="372547"/>
                </a:lnTo>
                <a:lnTo>
                  <a:pt x="220516" y="436772"/>
                </a:lnTo>
                <a:lnTo>
                  <a:pt x="171234" y="504866"/>
                </a:lnTo>
                <a:lnTo>
                  <a:pt x="127569" y="576554"/>
                </a:lnTo>
                <a:lnTo>
                  <a:pt x="89814" y="651563"/>
                </a:lnTo>
                <a:lnTo>
                  <a:pt x="58265" y="729618"/>
                </a:lnTo>
                <a:lnTo>
                  <a:pt x="33215" y="810443"/>
                </a:lnTo>
                <a:lnTo>
                  <a:pt x="14958" y="893765"/>
                </a:lnTo>
                <a:lnTo>
                  <a:pt x="3788" y="979309"/>
                </a:lnTo>
                <a:lnTo>
                  <a:pt x="0" y="1066800"/>
                </a:lnTo>
                <a:lnTo>
                  <a:pt x="3788" y="1154290"/>
                </a:lnTo>
                <a:lnTo>
                  <a:pt x="14958" y="1239834"/>
                </a:lnTo>
                <a:lnTo>
                  <a:pt x="33215" y="1323156"/>
                </a:lnTo>
                <a:lnTo>
                  <a:pt x="58265" y="1403981"/>
                </a:lnTo>
                <a:lnTo>
                  <a:pt x="89814" y="1482036"/>
                </a:lnTo>
                <a:lnTo>
                  <a:pt x="127569" y="1557045"/>
                </a:lnTo>
                <a:lnTo>
                  <a:pt x="171234" y="1628733"/>
                </a:lnTo>
                <a:lnTo>
                  <a:pt x="220516" y="1696827"/>
                </a:lnTo>
                <a:lnTo>
                  <a:pt x="275121" y="1761052"/>
                </a:lnTo>
                <a:lnTo>
                  <a:pt x="334756" y="1821132"/>
                </a:lnTo>
                <a:lnTo>
                  <a:pt x="399125" y="1876794"/>
                </a:lnTo>
                <a:lnTo>
                  <a:pt x="467935" y="1927762"/>
                </a:lnTo>
                <a:lnTo>
                  <a:pt x="540891" y="1973763"/>
                </a:lnTo>
                <a:lnTo>
                  <a:pt x="617701" y="2014521"/>
                </a:lnTo>
                <a:lnTo>
                  <a:pt x="698069" y="2049762"/>
                </a:lnTo>
                <a:lnTo>
                  <a:pt x="781702" y="2079211"/>
                </a:lnTo>
                <a:lnTo>
                  <a:pt x="868305" y="2102594"/>
                </a:lnTo>
                <a:lnTo>
                  <a:pt x="957585" y="2119636"/>
                </a:lnTo>
                <a:lnTo>
                  <a:pt x="1049248" y="2130063"/>
                </a:lnTo>
                <a:lnTo>
                  <a:pt x="1143000" y="2133600"/>
                </a:lnTo>
                <a:lnTo>
                  <a:pt x="1236751" y="2130063"/>
                </a:lnTo>
                <a:close/>
              </a:path>
            </a:pathLst>
          </a:custGeom>
          <a:solidFill>
            <a:srgbClr val="ACD3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7"/>
          <p:cNvSpPr txBox="1"/>
          <p:nvPr/>
        </p:nvSpPr>
        <p:spPr>
          <a:xfrm>
            <a:off x="0" y="1210135"/>
            <a:ext cx="602996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90"/>
              </a:lnSpc>
              <a:spcBef>
                <a:spcPts val="129"/>
              </a:spcBef>
            </a:pPr>
            <a:r>
              <a:rPr sz="2400" spc="0" dirty="0" smtClean="0">
                <a:latin typeface="Verdana"/>
                <a:cs typeface="Verdana"/>
              </a:rPr>
              <a:t>So: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8" name="object 6"/>
          <p:cNvSpPr txBox="1"/>
          <p:nvPr/>
        </p:nvSpPr>
        <p:spPr>
          <a:xfrm>
            <a:off x="639165" y="1210135"/>
            <a:ext cx="1103477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90"/>
              </a:lnSpc>
              <a:spcBef>
                <a:spcPts val="129"/>
              </a:spcBef>
            </a:pPr>
            <a:r>
              <a:rPr sz="2400" spc="4" dirty="0" smtClean="0">
                <a:latin typeface="Verdana"/>
                <a:cs typeface="Verdana"/>
              </a:rPr>
              <a:t>W</a:t>
            </a:r>
            <a:r>
              <a:rPr sz="2400" spc="0" dirty="0" smtClean="0">
                <a:latin typeface="Verdana"/>
                <a:cs typeface="Verdana"/>
              </a:rPr>
              <a:t>ha</a:t>
            </a:r>
            <a:r>
              <a:rPr sz="2400" spc="25" dirty="0" smtClean="0">
                <a:latin typeface="Verdana"/>
                <a:cs typeface="Verdana"/>
              </a:rPr>
              <a:t>t</a:t>
            </a:r>
            <a:r>
              <a:rPr sz="2400" spc="-79" dirty="0" smtClean="0">
                <a:latin typeface="Verdana"/>
                <a:cs typeface="Verdana"/>
              </a:rPr>
              <a:t>’</a:t>
            </a:r>
            <a:r>
              <a:rPr sz="2400" spc="0" dirty="0" smtClean="0">
                <a:latin typeface="Verdana"/>
                <a:cs typeface="Verdana"/>
              </a:rPr>
              <a:t>s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19" name="object 5"/>
          <p:cNvSpPr txBox="1"/>
          <p:nvPr/>
        </p:nvSpPr>
        <p:spPr>
          <a:xfrm>
            <a:off x="1778812" y="1210135"/>
            <a:ext cx="566420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90"/>
              </a:lnSpc>
              <a:spcBef>
                <a:spcPts val="129"/>
              </a:spcBef>
            </a:pPr>
            <a:r>
              <a:rPr sz="2400" spc="4" dirty="0" smtClean="0">
                <a:latin typeface="Verdana"/>
                <a:cs typeface="Verdana"/>
              </a:rPr>
              <a:t>t</a:t>
            </a:r>
            <a:r>
              <a:rPr sz="2400" spc="0" dirty="0" smtClean="0">
                <a:latin typeface="Verdana"/>
                <a:cs typeface="Verdana"/>
              </a:rPr>
              <a:t>he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0" name="object 4"/>
          <p:cNvSpPr txBox="1"/>
          <p:nvPr/>
        </p:nvSpPr>
        <p:spPr>
          <a:xfrm>
            <a:off x="2382316" y="1210135"/>
            <a:ext cx="1749348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90"/>
              </a:lnSpc>
              <a:spcBef>
                <a:spcPts val="129"/>
              </a:spcBef>
            </a:pPr>
            <a:r>
              <a:rPr sz="2400" spc="0" dirty="0" smtClean="0">
                <a:latin typeface="Verdana"/>
                <a:cs typeface="Verdana"/>
              </a:rPr>
              <a:t>dif</a:t>
            </a:r>
            <a:r>
              <a:rPr sz="2400" spc="-9" dirty="0" smtClean="0">
                <a:latin typeface="Verdana"/>
                <a:cs typeface="Verdana"/>
              </a:rPr>
              <a:t>f</a:t>
            </a:r>
            <a:r>
              <a:rPr sz="2400" spc="0" dirty="0" smtClean="0">
                <a:latin typeface="Verdana"/>
                <a:cs typeface="Verdana"/>
              </a:rPr>
              <a:t>e</a:t>
            </a:r>
            <a:r>
              <a:rPr sz="2400" spc="-4" dirty="0" smtClean="0">
                <a:latin typeface="Verdana"/>
                <a:cs typeface="Verdana"/>
              </a:rPr>
              <a:t>r</a:t>
            </a:r>
            <a:r>
              <a:rPr sz="2400" spc="0" dirty="0" smtClean="0">
                <a:latin typeface="Verdana"/>
                <a:cs typeface="Verdana"/>
              </a:rPr>
              <a:t>ence?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21" name="object 3"/>
          <p:cNvSpPr txBox="1"/>
          <p:nvPr/>
        </p:nvSpPr>
        <p:spPr>
          <a:xfrm>
            <a:off x="2057400" y="3124200"/>
            <a:ext cx="1556265" cy="4326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04"/>
              </a:lnSpc>
              <a:spcBef>
                <a:spcPts val="170"/>
              </a:spcBef>
            </a:pPr>
            <a:r>
              <a:rPr sz="3200" b="1" spc="0" dirty="0" smtClean="0">
                <a:latin typeface="Verdana"/>
                <a:cs typeface="Verdana"/>
              </a:rPr>
              <a:t>ITSCM</a:t>
            </a:r>
            <a:endParaRPr sz="3200" dirty="0">
              <a:latin typeface="Verdana"/>
              <a:cs typeface="Verdana"/>
            </a:endParaRPr>
          </a:p>
        </p:txBody>
      </p:sp>
      <p:sp>
        <p:nvSpPr>
          <p:cNvPr id="22" name="object 2"/>
          <p:cNvSpPr txBox="1"/>
          <p:nvPr/>
        </p:nvSpPr>
        <p:spPr>
          <a:xfrm>
            <a:off x="4191000" y="1375235"/>
            <a:ext cx="4724400" cy="4876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 dirty="0"/>
          </a:p>
          <a:p>
            <a:pPr marL="726313">
              <a:lnSpc>
                <a:spcPct val="95825"/>
              </a:lnSpc>
              <a:spcBef>
                <a:spcPts val="3321"/>
              </a:spcBef>
            </a:pPr>
            <a:r>
              <a:rPr sz="3600" spc="-19" dirty="0" smtClean="0">
                <a:solidFill>
                  <a:srgbClr val="003366"/>
                </a:solidFill>
                <a:latin typeface="Times New Roman"/>
                <a:cs typeface="Times New Roman"/>
              </a:rPr>
              <a:t>C</a:t>
            </a:r>
            <a:r>
              <a:rPr sz="3600" spc="0" dirty="0" smtClean="0">
                <a:solidFill>
                  <a:srgbClr val="003366"/>
                </a:solidFill>
                <a:latin typeface="Times New Roman"/>
                <a:cs typeface="Times New Roman"/>
              </a:rPr>
              <a:t>l</a:t>
            </a:r>
            <a:r>
              <a:rPr sz="3600" spc="-29" dirty="0" smtClean="0">
                <a:solidFill>
                  <a:srgbClr val="003366"/>
                </a:solidFill>
                <a:latin typeface="Times New Roman"/>
                <a:cs typeface="Times New Roman"/>
              </a:rPr>
              <a:t>i</a:t>
            </a:r>
            <a:r>
              <a:rPr sz="3600" spc="-34" dirty="0" smtClean="0">
                <a:solidFill>
                  <a:srgbClr val="003366"/>
                </a:solidFill>
                <a:latin typeface="Times New Roman"/>
                <a:cs typeface="Times New Roman"/>
              </a:rPr>
              <a:t>en</a:t>
            </a:r>
            <a:r>
              <a:rPr sz="3600" spc="0" dirty="0" smtClean="0">
                <a:solidFill>
                  <a:srgbClr val="003366"/>
                </a:solidFill>
                <a:latin typeface="Times New Roman"/>
                <a:cs typeface="Times New Roman"/>
              </a:rPr>
              <a:t>t      </a:t>
            </a:r>
            <a:r>
              <a:rPr sz="3600" spc="703" dirty="0" smtClean="0">
                <a:solidFill>
                  <a:srgbClr val="003366"/>
                </a:solidFill>
                <a:latin typeface="Times New Roman"/>
                <a:cs typeface="Times New Roman"/>
              </a:rPr>
              <a:t> </a:t>
            </a:r>
            <a:r>
              <a:rPr sz="3600" spc="-19" dirty="0" smtClean="0">
                <a:solidFill>
                  <a:srgbClr val="003366"/>
                </a:solidFill>
                <a:latin typeface="Times New Roman"/>
                <a:cs typeface="Times New Roman"/>
              </a:rPr>
              <a:t>S</a:t>
            </a:r>
            <a:r>
              <a:rPr sz="3600" spc="-14" dirty="0" smtClean="0">
                <a:solidFill>
                  <a:srgbClr val="003366"/>
                </a:solidFill>
                <a:latin typeface="Times New Roman"/>
                <a:cs typeface="Times New Roman"/>
              </a:rPr>
              <a:t>y</a:t>
            </a:r>
            <a:r>
              <a:rPr sz="3600" spc="-29" dirty="0" smtClean="0">
                <a:solidFill>
                  <a:srgbClr val="003366"/>
                </a:solidFill>
                <a:latin typeface="Times New Roman"/>
                <a:cs typeface="Times New Roman"/>
              </a:rPr>
              <a:t>s</a:t>
            </a:r>
            <a:r>
              <a:rPr sz="3600" spc="-19" dirty="0" smtClean="0">
                <a:solidFill>
                  <a:srgbClr val="003366"/>
                </a:solidFill>
                <a:latin typeface="Times New Roman"/>
                <a:cs typeface="Times New Roman"/>
              </a:rPr>
              <a:t>t</a:t>
            </a:r>
            <a:r>
              <a:rPr sz="3600" spc="-34" dirty="0" smtClean="0">
                <a:solidFill>
                  <a:srgbClr val="003366"/>
                </a:solidFill>
                <a:latin typeface="Times New Roman"/>
                <a:cs typeface="Times New Roman"/>
              </a:rPr>
              <a:t>e</a:t>
            </a:r>
            <a:r>
              <a:rPr sz="3600" spc="0" dirty="0" smtClean="0">
                <a:solidFill>
                  <a:srgbClr val="003366"/>
                </a:solidFill>
                <a:latin typeface="Times New Roman"/>
                <a:cs typeface="Times New Roman"/>
              </a:rPr>
              <a:t>m</a:t>
            </a:r>
            <a:endParaRPr sz="3600" dirty="0">
              <a:latin typeface="Times New Roman"/>
              <a:cs typeface="Times New Roman"/>
            </a:endParaRPr>
          </a:p>
          <a:p>
            <a:pPr marL="900049">
              <a:lnSpc>
                <a:spcPct val="95825"/>
              </a:lnSpc>
              <a:spcBef>
                <a:spcPts val="180"/>
              </a:spcBef>
            </a:pPr>
            <a:r>
              <a:rPr sz="3600" spc="-19" dirty="0" smtClean="0">
                <a:solidFill>
                  <a:srgbClr val="003366"/>
                </a:solidFill>
                <a:latin typeface="Times New Roman"/>
                <a:cs typeface="Times New Roman"/>
              </a:rPr>
              <a:t>BC</a:t>
            </a:r>
            <a:r>
              <a:rPr sz="3600" spc="0" dirty="0" smtClean="0">
                <a:solidFill>
                  <a:srgbClr val="003366"/>
                </a:solidFill>
                <a:latin typeface="Times New Roman"/>
                <a:cs typeface="Times New Roman"/>
              </a:rPr>
              <a:t>P     </a:t>
            </a:r>
            <a:r>
              <a:rPr sz="3600" spc="832" dirty="0" smtClean="0">
                <a:solidFill>
                  <a:srgbClr val="003366"/>
                </a:solidFill>
                <a:latin typeface="Times New Roman"/>
                <a:cs typeface="Times New Roman"/>
              </a:rPr>
              <a:t> </a:t>
            </a:r>
            <a:r>
              <a:rPr sz="3600" spc="-29" dirty="0" smtClean="0">
                <a:solidFill>
                  <a:srgbClr val="003366"/>
                </a:solidFill>
                <a:latin typeface="Times New Roman"/>
                <a:cs typeface="Times New Roman"/>
              </a:rPr>
              <a:t>D</a:t>
            </a:r>
            <a:r>
              <a:rPr sz="3600" spc="0" dirty="0" smtClean="0">
                <a:solidFill>
                  <a:srgbClr val="003366"/>
                </a:solidFill>
                <a:latin typeface="Times New Roman"/>
                <a:cs typeface="Times New Roman"/>
              </a:rPr>
              <a:t>R</a:t>
            </a:r>
            <a:r>
              <a:rPr sz="3600" spc="-341" dirty="0" smtClean="0">
                <a:solidFill>
                  <a:srgbClr val="003366"/>
                </a:solidFill>
                <a:latin typeface="Times New Roman"/>
                <a:cs typeface="Times New Roman"/>
              </a:rPr>
              <a:t> </a:t>
            </a:r>
            <a:r>
              <a:rPr sz="3600" spc="-29" dirty="0" smtClean="0">
                <a:solidFill>
                  <a:srgbClr val="003366"/>
                </a:solidFill>
                <a:latin typeface="Times New Roman"/>
                <a:cs typeface="Times New Roman"/>
              </a:rPr>
              <a:t>p</a:t>
            </a:r>
            <a:r>
              <a:rPr sz="3600" spc="0" dirty="0" smtClean="0">
                <a:solidFill>
                  <a:srgbClr val="003366"/>
                </a:solidFill>
                <a:latin typeface="Times New Roman"/>
                <a:cs typeface="Times New Roman"/>
              </a:rPr>
              <a:t>l</a:t>
            </a:r>
            <a:r>
              <a:rPr sz="3600" spc="-29" dirty="0" smtClean="0">
                <a:solidFill>
                  <a:srgbClr val="003366"/>
                </a:solidFill>
                <a:latin typeface="Times New Roman"/>
                <a:cs typeface="Times New Roman"/>
              </a:rPr>
              <a:t>an</a:t>
            </a:r>
            <a:r>
              <a:rPr sz="3600" spc="0" dirty="0" smtClean="0">
                <a:solidFill>
                  <a:srgbClr val="003366"/>
                </a:solidFill>
                <a:latin typeface="Times New Roman"/>
                <a:cs typeface="Times New Roman"/>
              </a:rPr>
              <a:t>s</a:t>
            </a:r>
            <a:endParaRPr sz="3600" dirty="0">
              <a:latin typeface="Times New Roman"/>
              <a:cs typeface="Times New Roman"/>
            </a:endParaRPr>
          </a:p>
          <a:p>
            <a:pPr marL="1419418" marR="1568043" algn="ctr">
              <a:lnSpc>
                <a:spcPct val="95825"/>
              </a:lnSpc>
              <a:spcBef>
                <a:spcPts val="3540"/>
              </a:spcBef>
            </a:pPr>
            <a:r>
              <a:rPr sz="3600" spc="-19" dirty="0" smtClean="0">
                <a:solidFill>
                  <a:srgbClr val="003366"/>
                </a:solidFill>
                <a:latin typeface="Times New Roman"/>
                <a:cs typeface="Times New Roman"/>
              </a:rPr>
              <a:t>Su</a:t>
            </a:r>
            <a:r>
              <a:rPr sz="3600" spc="-44" dirty="0" smtClean="0">
                <a:solidFill>
                  <a:srgbClr val="003366"/>
                </a:solidFill>
                <a:latin typeface="Times New Roman"/>
                <a:cs typeface="Times New Roman"/>
              </a:rPr>
              <a:t>pp</a:t>
            </a:r>
            <a:r>
              <a:rPr sz="3600" spc="-19" dirty="0" smtClean="0">
                <a:solidFill>
                  <a:srgbClr val="003366"/>
                </a:solidFill>
                <a:latin typeface="Times New Roman"/>
                <a:cs typeface="Times New Roman"/>
              </a:rPr>
              <a:t>l</a:t>
            </a:r>
            <a:r>
              <a:rPr sz="3600" spc="-34" dirty="0" smtClean="0">
                <a:solidFill>
                  <a:srgbClr val="003366"/>
                </a:solidFill>
                <a:latin typeface="Times New Roman"/>
                <a:cs typeface="Times New Roman"/>
              </a:rPr>
              <a:t>ie</a:t>
            </a:r>
            <a:r>
              <a:rPr sz="3600" spc="0" dirty="0" smtClean="0">
                <a:solidFill>
                  <a:srgbClr val="003366"/>
                </a:solidFill>
                <a:latin typeface="Times New Roman"/>
                <a:cs typeface="Times New Roman"/>
              </a:rPr>
              <a:t>r</a:t>
            </a:r>
            <a:endParaRPr sz="3600" dirty="0">
              <a:latin typeface="Times New Roman"/>
              <a:cs typeface="Times New Roman"/>
            </a:endParaRPr>
          </a:p>
          <a:p>
            <a:pPr marL="1749171" marR="1896295" algn="ctr">
              <a:lnSpc>
                <a:spcPct val="95825"/>
              </a:lnSpc>
              <a:spcBef>
                <a:spcPts val="180"/>
              </a:spcBef>
            </a:pPr>
            <a:r>
              <a:rPr sz="3600" spc="-19" dirty="0" smtClean="0">
                <a:solidFill>
                  <a:srgbClr val="003366"/>
                </a:solidFill>
                <a:latin typeface="Times New Roman"/>
                <a:cs typeface="Times New Roman"/>
              </a:rPr>
              <a:t>BC</a:t>
            </a:r>
            <a:r>
              <a:rPr sz="3600" spc="-34" dirty="0" smtClean="0">
                <a:solidFill>
                  <a:srgbClr val="003366"/>
                </a:solidFill>
                <a:latin typeface="Times New Roman"/>
                <a:cs typeface="Times New Roman"/>
              </a:rPr>
              <a:t>P</a:t>
            </a:r>
            <a:r>
              <a:rPr sz="3600" spc="0" dirty="0" smtClean="0">
                <a:solidFill>
                  <a:srgbClr val="003366"/>
                </a:solidFill>
                <a:latin typeface="Times New Roman"/>
                <a:cs typeface="Times New Roman"/>
              </a:rPr>
              <a:t>s</a:t>
            </a:r>
            <a:endParaRPr sz="3600" dirty="0">
              <a:latin typeface="Times New Roman"/>
              <a:cs typeface="Times New Roman"/>
            </a:endParaRPr>
          </a:p>
          <a:p>
            <a:pPr marL="1352362" marR="1347008" algn="ctr">
              <a:lnSpc>
                <a:spcPct val="95825"/>
              </a:lnSpc>
              <a:spcBef>
                <a:spcPts val="5439"/>
              </a:spcBef>
            </a:pP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nt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-39" dirty="0" smtClean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2800" dirty="0">
              <a:latin typeface="Times New Roman"/>
              <a:cs typeface="Times New Roman"/>
            </a:endParaRPr>
          </a:p>
          <a:p>
            <a:pPr marL="1563662" marR="1560167" algn="ctr">
              <a:lnSpc>
                <a:spcPct val="95825"/>
              </a:lnSpc>
              <a:spcBef>
                <a:spcPts val="140"/>
              </a:spcBef>
            </a:pP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spc="-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-19" dirty="0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endParaRPr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384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9"/>
          <p:cNvSpPr txBox="1"/>
          <p:nvPr/>
        </p:nvSpPr>
        <p:spPr>
          <a:xfrm>
            <a:off x="724916" y="751482"/>
            <a:ext cx="659842" cy="432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75"/>
              </a:lnSpc>
              <a:spcBef>
                <a:spcPts val="128"/>
              </a:spcBef>
            </a:pPr>
            <a:r>
              <a:rPr sz="4800" spc="0" baseline="3623" dirty="0" smtClean="0">
                <a:latin typeface="Times New Roman"/>
                <a:cs typeface="Times New Roman"/>
              </a:rPr>
              <a:t>BC,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2" name="object 18"/>
          <p:cNvSpPr txBox="1"/>
          <p:nvPr/>
        </p:nvSpPr>
        <p:spPr>
          <a:xfrm>
            <a:off x="1409742" y="751482"/>
            <a:ext cx="5128261" cy="432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75"/>
              </a:lnSpc>
              <a:spcBef>
                <a:spcPts val="128"/>
              </a:spcBef>
            </a:pPr>
            <a:r>
              <a:rPr sz="4800" spc="0" baseline="3623" dirty="0" smtClean="0">
                <a:latin typeface="Times New Roman"/>
                <a:cs typeface="Times New Roman"/>
              </a:rPr>
              <a:t>D</a:t>
            </a:r>
            <a:r>
              <a:rPr sz="4800" spc="4" baseline="3623" dirty="0" smtClean="0">
                <a:latin typeface="Times New Roman"/>
                <a:cs typeface="Times New Roman"/>
              </a:rPr>
              <a:t>R</a:t>
            </a:r>
            <a:r>
              <a:rPr sz="4800" spc="0" baseline="3623" dirty="0" smtClean="0">
                <a:latin typeface="Times New Roman"/>
                <a:cs typeface="Times New Roman"/>
              </a:rPr>
              <a:t>,</a:t>
            </a:r>
            <a:r>
              <a:rPr sz="4800" spc="201" baseline="3623" dirty="0" smtClean="0">
                <a:latin typeface="Times New Roman"/>
                <a:cs typeface="Times New Roman"/>
              </a:rPr>
              <a:t> </a:t>
            </a:r>
            <a:r>
              <a:rPr sz="4800" spc="0" baseline="3623" dirty="0" smtClean="0">
                <a:latin typeface="Times New Roman"/>
                <a:cs typeface="Times New Roman"/>
              </a:rPr>
              <a:t>C</a:t>
            </a:r>
            <a:r>
              <a:rPr sz="4800" spc="-9" baseline="3623" dirty="0" smtClean="0">
                <a:latin typeface="Times New Roman"/>
                <a:cs typeface="Times New Roman"/>
              </a:rPr>
              <a:t>o</a:t>
            </a:r>
            <a:r>
              <a:rPr sz="4800" spc="0" baseline="3623" dirty="0" smtClean="0">
                <a:latin typeface="Times New Roman"/>
                <a:cs typeface="Times New Roman"/>
              </a:rPr>
              <a:t>ntingenc</a:t>
            </a:r>
            <a:r>
              <a:rPr sz="4800" spc="-9" baseline="3623" dirty="0" smtClean="0">
                <a:latin typeface="Times New Roman"/>
                <a:cs typeface="Times New Roman"/>
              </a:rPr>
              <a:t>y</a:t>
            </a:r>
            <a:r>
              <a:rPr sz="4800" spc="0" baseline="3623" dirty="0" smtClean="0">
                <a:latin typeface="Times New Roman"/>
                <a:cs typeface="Times New Roman"/>
              </a:rPr>
              <a:t>,</a:t>
            </a:r>
            <a:r>
              <a:rPr sz="4800" spc="100" baseline="3623" dirty="0" smtClean="0">
                <a:latin typeface="Times New Roman"/>
                <a:cs typeface="Times New Roman"/>
              </a:rPr>
              <a:t> </a:t>
            </a:r>
            <a:r>
              <a:rPr sz="4800" spc="0" baseline="3623" dirty="0" smtClean="0">
                <a:latin typeface="Times New Roman"/>
                <a:cs typeface="Times New Roman"/>
              </a:rPr>
              <a:t>Res</a:t>
            </a:r>
            <a:r>
              <a:rPr sz="4800" spc="4" baseline="3623" dirty="0" smtClean="0">
                <a:latin typeface="Times New Roman"/>
                <a:cs typeface="Times New Roman"/>
              </a:rPr>
              <a:t>i</a:t>
            </a:r>
            <a:r>
              <a:rPr sz="4800" spc="0" baseline="3623" dirty="0" smtClean="0">
                <a:latin typeface="Times New Roman"/>
                <a:cs typeface="Times New Roman"/>
              </a:rPr>
              <a:t>li</a:t>
            </a:r>
            <a:r>
              <a:rPr sz="4800" spc="9" baseline="3623" dirty="0" smtClean="0">
                <a:latin typeface="Times New Roman"/>
                <a:cs typeface="Times New Roman"/>
              </a:rPr>
              <a:t>e</a:t>
            </a:r>
            <a:r>
              <a:rPr sz="4800" spc="0" baseline="3623" dirty="0" smtClean="0">
                <a:latin typeface="Times New Roman"/>
                <a:cs typeface="Times New Roman"/>
              </a:rPr>
              <a:t>nce,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13" name="object 17"/>
          <p:cNvSpPr txBox="1"/>
          <p:nvPr/>
        </p:nvSpPr>
        <p:spPr>
          <a:xfrm>
            <a:off x="6558349" y="751482"/>
            <a:ext cx="1442651" cy="432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75"/>
              </a:lnSpc>
              <a:spcBef>
                <a:spcPts val="128"/>
              </a:spcBef>
            </a:pPr>
            <a:r>
              <a:rPr sz="4800" spc="0" baseline="3623" dirty="0" smtClean="0">
                <a:latin typeface="Times New Roman"/>
                <a:cs typeface="Times New Roman"/>
              </a:rPr>
              <a:t>ITSCM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14" name="object 16"/>
          <p:cNvSpPr txBox="1"/>
          <p:nvPr/>
        </p:nvSpPr>
        <p:spPr>
          <a:xfrm>
            <a:off x="1182116" y="1676400"/>
            <a:ext cx="202606" cy="1976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90"/>
              </a:lnSpc>
              <a:spcBef>
                <a:spcPts val="74"/>
              </a:spcBef>
            </a:pPr>
            <a:r>
              <a:rPr sz="135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35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25016" y="1696212"/>
            <a:ext cx="5854971" cy="13224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7239">
              <a:lnSpc>
                <a:spcPts val="1415"/>
              </a:lnSpc>
              <a:spcBef>
                <a:spcPts val="70"/>
              </a:spcBef>
            </a:pP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Re</a:t>
            </a:r>
            <a:r>
              <a:rPr sz="2550" spc="-9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2550" spc="-19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2550" spc="-14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enc</a:t>
            </a: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550" spc="283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–</a:t>
            </a:r>
            <a:r>
              <a:rPr sz="2550" spc="29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sz="2550" spc="-4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w</a:t>
            </a:r>
            <a:r>
              <a:rPr sz="2550" spc="114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2550" spc="-9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sk</a:t>
            </a:r>
            <a:r>
              <a:rPr sz="2550" spc="58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of</a:t>
            </a:r>
            <a:r>
              <a:rPr sz="2550" spc="148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</a:t>
            </a:r>
            <a:r>
              <a:rPr sz="2550" spc="-4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2550" spc="-9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sz="2550" spc="-9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endParaRPr sz="17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37239">
              <a:lnSpc>
                <a:spcPct val="95825"/>
              </a:lnSpc>
              <a:spcBef>
                <a:spcPts val="806"/>
              </a:spcBef>
            </a:pPr>
            <a:r>
              <a:rPr sz="17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Co</a:t>
            </a:r>
            <a:r>
              <a:rPr sz="17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1700" spc="-1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tingen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cy</a:t>
            </a:r>
            <a:r>
              <a:rPr sz="1700" spc="-3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–</a:t>
            </a:r>
            <a:r>
              <a:rPr sz="1700" spc="4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what</a:t>
            </a:r>
            <a:r>
              <a:rPr sz="1700" spc="34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you</a:t>
            </a:r>
            <a:r>
              <a:rPr sz="1700" spc="26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can</a:t>
            </a:r>
            <a:r>
              <a:rPr sz="1700" spc="29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sz="17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700" spc="34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7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</a:t>
            </a:r>
            <a:r>
              <a:rPr sz="1700" spc="-6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it</a:t>
            </a:r>
            <a:r>
              <a:rPr sz="1700" spc="8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DOES</a:t>
            </a:r>
            <a:r>
              <a:rPr sz="1700" spc="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7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7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endParaRPr sz="17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889"/>
              </a:spcBef>
            </a:pP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Di</a:t>
            </a:r>
            <a:r>
              <a:rPr sz="17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1700" spc="-1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1700" spc="-1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te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1700" spc="36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Rec</a:t>
            </a:r>
            <a:r>
              <a:rPr sz="1700" spc="-2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7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</a:t>
            </a:r>
            <a:r>
              <a:rPr sz="1700" spc="-1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er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sz="1700" spc="26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(D</a:t>
            </a:r>
            <a:r>
              <a:rPr sz="17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)</a:t>
            </a:r>
            <a:r>
              <a:rPr sz="1700" spc="6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–</a:t>
            </a:r>
            <a:r>
              <a:rPr sz="1700" spc="2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700" spc="15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speci</a:t>
            </a:r>
            <a:r>
              <a:rPr sz="17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ic</a:t>
            </a:r>
            <a:r>
              <a:rPr sz="1700" spc="31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sol</a:t>
            </a:r>
            <a:r>
              <a:rPr sz="17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17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on, </a:t>
            </a:r>
            <a:r>
              <a:rPr sz="1700" spc="1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(usua</a:t>
            </a:r>
            <a:r>
              <a:rPr sz="17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ly</a:t>
            </a:r>
            <a:r>
              <a:rPr sz="1700" spc="23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7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1700" spc="11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bas</a:t>
            </a:r>
            <a:r>
              <a:rPr sz="17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7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)</a:t>
            </a:r>
            <a:endParaRPr sz="17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37239">
              <a:lnSpc>
                <a:spcPct val="95825"/>
              </a:lnSpc>
              <a:spcBef>
                <a:spcPts val="877"/>
              </a:spcBef>
            </a:pP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</a:t>
            </a:r>
            <a:r>
              <a:rPr sz="17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17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1700" spc="-1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ne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ss</a:t>
            </a:r>
            <a:r>
              <a:rPr sz="1700" spc="30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Co</a:t>
            </a:r>
            <a:r>
              <a:rPr sz="1700" spc="-1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nt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1700" spc="-1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1700" spc="-1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uit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 </a:t>
            </a:r>
            <a:r>
              <a:rPr sz="1700" spc="1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(B</a:t>
            </a:r>
            <a:r>
              <a:rPr sz="1700" spc="-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)</a:t>
            </a:r>
            <a:r>
              <a:rPr sz="1700" spc="3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–</a:t>
            </a:r>
            <a:r>
              <a:rPr sz="1700" spc="3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Ide</a:t>
            </a:r>
            <a:r>
              <a:rPr sz="17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17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if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17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 </a:t>
            </a:r>
            <a:r>
              <a:rPr sz="1700" spc="4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17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700" spc="37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qu</a:t>
            </a:r>
            <a:r>
              <a:rPr sz="17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17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17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7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.</a:t>
            </a:r>
            <a:r>
              <a:rPr sz="1700" spc="4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Incl</a:t>
            </a:r>
            <a:r>
              <a:rPr sz="17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di</a:t>
            </a:r>
            <a:r>
              <a:rPr sz="17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17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g:</a:t>
            </a:r>
            <a:endParaRPr sz="17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6" name="object 14"/>
          <p:cNvSpPr txBox="1"/>
          <p:nvPr/>
        </p:nvSpPr>
        <p:spPr>
          <a:xfrm>
            <a:off x="1182116" y="2036064"/>
            <a:ext cx="202606" cy="1976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90"/>
              </a:lnSpc>
              <a:spcBef>
                <a:spcPts val="74"/>
              </a:spcBef>
            </a:pPr>
            <a:r>
              <a:rPr sz="135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35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17" name="object 13"/>
          <p:cNvSpPr txBox="1"/>
          <p:nvPr/>
        </p:nvSpPr>
        <p:spPr>
          <a:xfrm>
            <a:off x="1182116" y="2397252"/>
            <a:ext cx="202606" cy="1976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90"/>
              </a:lnSpc>
              <a:spcBef>
                <a:spcPts val="74"/>
              </a:spcBef>
            </a:pPr>
            <a:r>
              <a:rPr sz="135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35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18" name="object 12"/>
          <p:cNvSpPr txBox="1"/>
          <p:nvPr/>
        </p:nvSpPr>
        <p:spPr>
          <a:xfrm>
            <a:off x="1182116" y="2756668"/>
            <a:ext cx="202919" cy="19791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90"/>
              </a:lnSpc>
              <a:spcBef>
                <a:spcPts val="74"/>
              </a:spcBef>
            </a:pPr>
            <a:r>
              <a:rPr sz="135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35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19" name="object 11"/>
          <p:cNvSpPr txBox="1"/>
          <p:nvPr/>
        </p:nvSpPr>
        <p:spPr>
          <a:xfrm>
            <a:off x="1639570" y="3119260"/>
            <a:ext cx="182219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30"/>
              </a:lnSpc>
              <a:spcBef>
                <a:spcPts val="66"/>
              </a:spcBef>
            </a:pPr>
            <a:r>
              <a:rPr sz="12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2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20" name="object 10"/>
          <p:cNvSpPr txBox="1"/>
          <p:nvPr/>
        </p:nvSpPr>
        <p:spPr>
          <a:xfrm>
            <a:off x="1926082" y="3137356"/>
            <a:ext cx="1651051" cy="2212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0158">
              <a:lnSpc>
                <a:spcPts val="1260"/>
              </a:lnSpc>
              <a:spcBef>
                <a:spcPts val="63"/>
              </a:spcBef>
            </a:pPr>
            <a:r>
              <a:rPr sz="2250" spc="0" baseline="193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BI</a:t>
            </a:r>
            <a:r>
              <a:rPr sz="2250" spc="4" baseline="193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2250" spc="0" baseline="193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/r</a:t>
            </a:r>
            <a:r>
              <a:rPr sz="2250" spc="-4" baseline="193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2250" spc="0" baseline="193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sk</a:t>
            </a:r>
            <a:r>
              <a:rPr sz="2250" spc="-148" baseline="193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250" spc="4" baseline="193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2250" spc="0" baseline="193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2250" spc="4" baseline="193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2250" spc="0" baseline="193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sz="2250" spc="-9" baseline="193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sz="2250" spc="0" baseline="193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sis</a:t>
            </a:r>
            <a:endParaRPr sz="15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ts val="1724"/>
              </a:lnSpc>
              <a:spcBef>
                <a:spcPts val="828"/>
              </a:spcBef>
            </a:pPr>
            <a:r>
              <a:rPr sz="15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5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ut</a:t>
            </a:r>
            <a:r>
              <a:rPr sz="15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on </a:t>
            </a:r>
            <a:r>
              <a:rPr sz="1500" spc="5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5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15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ons </a:t>
            </a:r>
            <a:endParaRPr sz="15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ts val="1724"/>
              </a:lnSpc>
              <a:spcBef>
                <a:spcPts val="895"/>
              </a:spcBef>
            </a:pP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</a:t>
            </a:r>
            <a:r>
              <a:rPr sz="15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sin</a:t>
            </a:r>
            <a:r>
              <a:rPr sz="15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ss</a:t>
            </a:r>
            <a:r>
              <a:rPr sz="1500" spc="31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5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5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sp</a:t>
            </a: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ons</a:t>
            </a:r>
            <a:r>
              <a:rPr sz="15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 </a:t>
            </a:r>
            <a:endParaRPr sz="15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ts val="1724"/>
              </a:lnSpc>
              <a:spcBef>
                <a:spcPts val="895"/>
              </a:spcBef>
            </a:pP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IT</a:t>
            </a:r>
            <a:r>
              <a:rPr sz="1500" spc="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DR</a:t>
            </a:r>
            <a:r>
              <a:rPr sz="1500" spc="-10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sz="15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oss</a:t>
            </a:r>
            <a:r>
              <a:rPr sz="15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ib</a:t>
            </a: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sz="15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) </a:t>
            </a:r>
            <a:endParaRPr sz="15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ts val="1724"/>
              </a:lnSpc>
              <a:spcBef>
                <a:spcPts val="895"/>
              </a:spcBef>
            </a:pPr>
            <a:r>
              <a:rPr sz="15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Cr</a:t>
            </a: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is</a:t>
            </a:r>
            <a:r>
              <a:rPr sz="15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1500" spc="-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5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ma</a:t>
            </a: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15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ag</a:t>
            </a: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em</a:t>
            </a:r>
            <a:r>
              <a:rPr sz="15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nt </a:t>
            </a:r>
            <a:endParaRPr sz="15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ts val="1724"/>
              </a:lnSpc>
              <a:spcBef>
                <a:spcPts val="895"/>
              </a:spcBef>
            </a:pP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Esc</a:t>
            </a:r>
            <a:r>
              <a:rPr sz="15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lat</a:t>
            </a:r>
            <a:r>
              <a:rPr sz="15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on</a:t>
            </a:r>
            <a:endParaRPr sz="15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20158">
              <a:lnSpc>
                <a:spcPct val="95825"/>
              </a:lnSpc>
              <a:spcBef>
                <a:spcPts val="935"/>
              </a:spcBef>
            </a:pPr>
            <a:r>
              <a:rPr sz="15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Rehea</a:t>
            </a:r>
            <a:r>
              <a:rPr sz="15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15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ls</a:t>
            </a:r>
            <a:endParaRPr sz="15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1" name="object 9"/>
          <p:cNvSpPr txBox="1"/>
          <p:nvPr/>
        </p:nvSpPr>
        <p:spPr>
          <a:xfrm>
            <a:off x="1639570" y="3451492"/>
            <a:ext cx="182219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30"/>
              </a:lnSpc>
              <a:spcBef>
                <a:spcPts val="66"/>
              </a:spcBef>
            </a:pPr>
            <a:r>
              <a:rPr sz="12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2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22" name="object 8"/>
          <p:cNvSpPr txBox="1"/>
          <p:nvPr/>
        </p:nvSpPr>
        <p:spPr>
          <a:xfrm>
            <a:off x="1639570" y="3783724"/>
            <a:ext cx="182219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30"/>
              </a:lnSpc>
              <a:spcBef>
                <a:spcPts val="66"/>
              </a:spcBef>
            </a:pPr>
            <a:r>
              <a:rPr sz="12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2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23" name="object 7"/>
          <p:cNvSpPr txBox="1"/>
          <p:nvPr/>
        </p:nvSpPr>
        <p:spPr>
          <a:xfrm>
            <a:off x="1639570" y="4117480"/>
            <a:ext cx="182219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30"/>
              </a:lnSpc>
              <a:spcBef>
                <a:spcPts val="66"/>
              </a:spcBef>
            </a:pPr>
            <a:r>
              <a:rPr sz="12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2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24" name="object 6"/>
          <p:cNvSpPr txBox="1"/>
          <p:nvPr/>
        </p:nvSpPr>
        <p:spPr>
          <a:xfrm>
            <a:off x="1639570" y="4450093"/>
            <a:ext cx="182219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30"/>
              </a:lnSpc>
              <a:spcBef>
                <a:spcPts val="66"/>
              </a:spcBef>
            </a:pPr>
            <a:r>
              <a:rPr sz="12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2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25" name="object 5"/>
          <p:cNvSpPr txBox="1"/>
          <p:nvPr/>
        </p:nvSpPr>
        <p:spPr>
          <a:xfrm>
            <a:off x="1639570" y="4782325"/>
            <a:ext cx="182219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30"/>
              </a:lnSpc>
              <a:spcBef>
                <a:spcPts val="66"/>
              </a:spcBef>
            </a:pPr>
            <a:r>
              <a:rPr sz="12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2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26" name="object 4"/>
          <p:cNvSpPr txBox="1"/>
          <p:nvPr/>
        </p:nvSpPr>
        <p:spPr>
          <a:xfrm>
            <a:off x="1639570" y="5116031"/>
            <a:ext cx="182219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30"/>
              </a:lnSpc>
              <a:spcBef>
                <a:spcPts val="66"/>
              </a:spcBef>
            </a:pPr>
            <a:r>
              <a:rPr sz="12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2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27" name="object 3"/>
          <p:cNvSpPr txBox="1"/>
          <p:nvPr/>
        </p:nvSpPr>
        <p:spPr>
          <a:xfrm>
            <a:off x="1182116" y="5447361"/>
            <a:ext cx="202606" cy="1976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90"/>
              </a:lnSpc>
              <a:spcBef>
                <a:spcPts val="74"/>
              </a:spcBef>
            </a:pPr>
            <a:r>
              <a:rPr sz="135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35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28" name="object 2"/>
          <p:cNvSpPr txBox="1"/>
          <p:nvPr/>
        </p:nvSpPr>
        <p:spPr>
          <a:xfrm>
            <a:off x="1525016" y="5467173"/>
            <a:ext cx="3470905" cy="2418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15"/>
              </a:lnSpc>
              <a:spcBef>
                <a:spcPts val="70"/>
              </a:spcBef>
            </a:pP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ITS</a:t>
            </a:r>
            <a:r>
              <a:rPr sz="2550" spc="-9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sz="2550" spc="18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–</a:t>
            </a:r>
            <a:r>
              <a:rPr sz="2550" spc="44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Asp</a:t>
            </a:r>
            <a:r>
              <a:rPr sz="2550" spc="-4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cts </a:t>
            </a:r>
            <a:r>
              <a:rPr sz="2550" spc="12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of</a:t>
            </a:r>
            <a:r>
              <a:rPr sz="2550" spc="148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2550" spc="-4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sz="2550" spc="27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550" spc="-4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</a:t>
            </a:r>
            <a:r>
              <a:rPr sz="2550" spc="16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550" spc="-4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</a:t>
            </a: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550" spc="386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550" spc="-4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ab</a:t>
            </a: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ov</a:t>
            </a:r>
            <a:r>
              <a:rPr sz="2550" spc="-4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550" spc="0" baseline="34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!</a:t>
            </a:r>
            <a:endParaRPr sz="17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8145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5"/>
          <p:cNvSpPr txBox="1"/>
          <p:nvPr/>
        </p:nvSpPr>
        <p:spPr>
          <a:xfrm>
            <a:off x="-53773" y="832900"/>
            <a:ext cx="7349755" cy="432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75"/>
              </a:lnSpc>
              <a:spcBef>
                <a:spcPts val="128"/>
              </a:spcBef>
            </a:pPr>
            <a:r>
              <a:rPr sz="48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Why</a:t>
            </a:r>
            <a:r>
              <a:rPr sz="4800" spc="19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48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IT</a:t>
            </a:r>
            <a:r>
              <a:rPr sz="4800" spc="20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48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Serv</a:t>
            </a:r>
            <a:r>
              <a:rPr sz="4800" spc="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48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ce</a:t>
            </a:r>
            <a:r>
              <a:rPr sz="4800" spc="376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48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Co</a:t>
            </a:r>
            <a:r>
              <a:rPr sz="4800" spc="-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48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tinuity </a:t>
            </a:r>
            <a:r>
              <a:rPr sz="4800" spc="10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48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Managem</a:t>
            </a:r>
            <a:r>
              <a:rPr sz="4800" spc="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48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nt?</a:t>
            </a:r>
            <a:endParaRPr sz="3200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14"/>
          <p:cNvSpPr txBox="1"/>
          <p:nvPr/>
        </p:nvSpPr>
        <p:spPr>
          <a:xfrm>
            <a:off x="304800" y="2165726"/>
            <a:ext cx="276311" cy="2692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65"/>
              </a:lnSpc>
              <a:spcBef>
                <a:spcPts val="103"/>
              </a:spcBef>
            </a:pP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9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5" name="object 13"/>
          <p:cNvSpPr txBox="1"/>
          <p:nvPr/>
        </p:nvSpPr>
        <p:spPr>
          <a:xfrm>
            <a:off x="647700" y="2194680"/>
            <a:ext cx="4538984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High</a:t>
            </a:r>
            <a:r>
              <a:rPr sz="3600" spc="31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sz="3600" spc="11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3600" spc="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pe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nd</a:t>
            </a:r>
            <a:r>
              <a:rPr sz="3600" spc="11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nce</a:t>
            </a:r>
            <a:r>
              <a:rPr sz="3600" spc="72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on</a:t>
            </a:r>
            <a:r>
              <a:rPr sz="3600" spc="40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ICT</a:t>
            </a:r>
            <a:r>
              <a:rPr sz="3600" spc="152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se</a:t>
            </a:r>
            <a:r>
              <a:rPr sz="3600" spc="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vi</a:t>
            </a:r>
            <a:r>
              <a:rPr sz="3600" spc="-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es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12"/>
          <p:cNvSpPr txBox="1"/>
          <p:nvPr/>
        </p:nvSpPr>
        <p:spPr>
          <a:xfrm>
            <a:off x="2866339" y="2804747"/>
            <a:ext cx="427370" cy="3647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10"/>
              </a:lnSpc>
              <a:spcBef>
                <a:spcPts val="110"/>
              </a:spcBef>
            </a:pPr>
            <a:r>
              <a:rPr sz="3600" spc="-14" baseline="120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3</a:t>
            </a:r>
            <a:r>
              <a:rPr sz="2400" spc="-4" baseline="2898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rd</a:t>
            </a:r>
            <a:endParaRPr sz="16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11"/>
          <p:cNvSpPr txBox="1"/>
          <p:nvPr/>
        </p:nvSpPr>
        <p:spPr>
          <a:xfrm>
            <a:off x="304800" y="2810378"/>
            <a:ext cx="276311" cy="2692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65"/>
              </a:lnSpc>
              <a:spcBef>
                <a:spcPts val="103"/>
              </a:spcBef>
            </a:pP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9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8" name="object 10"/>
          <p:cNvSpPr txBox="1"/>
          <p:nvPr/>
        </p:nvSpPr>
        <p:spPr>
          <a:xfrm>
            <a:off x="647700" y="2839332"/>
            <a:ext cx="2204676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sz="3600" spc="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epe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nd</a:t>
            </a:r>
            <a:r>
              <a:rPr sz="3600" spc="11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nce</a:t>
            </a:r>
            <a:r>
              <a:rPr sz="3600" spc="18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on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04667" y="2839332"/>
            <a:ext cx="2049368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3600" spc="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3600" spc="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sz="3600" spc="53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sup</a:t>
            </a:r>
            <a:r>
              <a:rPr sz="3600" spc="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sz="3600" spc="-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3600" spc="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8"/>
          <p:cNvSpPr txBox="1"/>
          <p:nvPr/>
        </p:nvSpPr>
        <p:spPr>
          <a:xfrm>
            <a:off x="304800" y="3455284"/>
            <a:ext cx="276311" cy="2692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65"/>
              </a:lnSpc>
              <a:spcBef>
                <a:spcPts val="103"/>
              </a:spcBef>
            </a:pP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9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11" name="object 7"/>
          <p:cNvSpPr txBox="1"/>
          <p:nvPr/>
        </p:nvSpPr>
        <p:spPr>
          <a:xfrm>
            <a:off x="647700" y="3484238"/>
            <a:ext cx="7178212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Po</a:t>
            </a:r>
            <a:r>
              <a:rPr sz="3600" spc="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te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ntial</a:t>
            </a:r>
            <a:r>
              <a:rPr sz="3600" spc="71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cost</a:t>
            </a:r>
            <a:r>
              <a:rPr sz="3600" spc="528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be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3600" spc="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ef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its</a:t>
            </a:r>
            <a:r>
              <a:rPr sz="3600" spc="-33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compa</a:t>
            </a:r>
            <a:r>
              <a:rPr sz="3600" spc="16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3600" spc="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sz="3600" spc="143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to</a:t>
            </a:r>
            <a:r>
              <a:rPr sz="3600" spc="41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3600" spc="1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3600" spc="1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itional</a:t>
            </a:r>
            <a:r>
              <a:rPr sz="3600" spc="67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3600" spc="-5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-DR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6"/>
          <p:cNvSpPr txBox="1"/>
          <p:nvPr/>
        </p:nvSpPr>
        <p:spPr>
          <a:xfrm>
            <a:off x="7840040" y="3484238"/>
            <a:ext cx="1281533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360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solut</a:t>
            </a:r>
            <a:r>
              <a:rPr sz="3600" spc="-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ons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5"/>
          <p:cNvSpPr txBox="1"/>
          <p:nvPr/>
        </p:nvSpPr>
        <p:spPr>
          <a:xfrm>
            <a:off x="304800" y="4101460"/>
            <a:ext cx="276311" cy="2692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65"/>
              </a:lnSpc>
              <a:spcBef>
                <a:spcPts val="103"/>
              </a:spcBef>
            </a:pP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9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14" name="object 4"/>
          <p:cNvSpPr txBox="1"/>
          <p:nvPr/>
        </p:nvSpPr>
        <p:spPr>
          <a:xfrm>
            <a:off x="647700" y="4130414"/>
            <a:ext cx="8425184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3600" spc="1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3600" spc="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3600" spc="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tunity</a:t>
            </a:r>
            <a:r>
              <a:rPr sz="3600" spc="13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or</a:t>
            </a:r>
            <a:r>
              <a:rPr sz="3600" spc="248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1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3600" spc="1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ns</a:t>
            </a:r>
            <a:r>
              <a:rPr sz="3600" spc="1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</a:t>
            </a:r>
            <a:r>
              <a:rPr sz="3600" spc="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3600" spc="6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or</a:t>
            </a:r>
            <a:r>
              <a:rPr sz="3600" spc="31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sh</a:t>
            </a:r>
            <a:r>
              <a:rPr sz="3600" spc="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ring </a:t>
            </a:r>
            <a:r>
              <a:rPr sz="3600" spc="172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of</a:t>
            </a:r>
            <a:r>
              <a:rPr sz="3600" spc="20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isk</a:t>
            </a:r>
            <a:r>
              <a:rPr sz="3600" spc="73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if</a:t>
            </a:r>
            <a:r>
              <a:rPr sz="3600" spc="-71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you</a:t>
            </a:r>
            <a:r>
              <a:rPr sz="3600" spc="413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out</a:t>
            </a:r>
            <a:r>
              <a:rPr sz="3600" spc="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ou</a:t>
            </a:r>
            <a:r>
              <a:rPr sz="3600" spc="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ce</a:t>
            </a:r>
            <a:r>
              <a:rPr sz="3600" spc="-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ICT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3"/>
          <p:cNvSpPr txBox="1"/>
          <p:nvPr/>
        </p:nvSpPr>
        <p:spPr>
          <a:xfrm>
            <a:off x="304800" y="4745864"/>
            <a:ext cx="276625" cy="2695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65"/>
              </a:lnSpc>
              <a:spcBef>
                <a:spcPts val="103"/>
              </a:spcBef>
            </a:pP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9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16" name="object 2"/>
          <p:cNvSpPr txBox="1"/>
          <p:nvPr/>
        </p:nvSpPr>
        <p:spPr>
          <a:xfrm>
            <a:off x="647700" y="4774896"/>
            <a:ext cx="8285216" cy="3305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Se</a:t>
            </a:r>
            <a:r>
              <a:rPr sz="3600" spc="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3600" spc="41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se</a:t>
            </a:r>
            <a:r>
              <a:rPr sz="3600" spc="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vice</a:t>
            </a:r>
            <a:r>
              <a:rPr sz="3600" spc="447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re</a:t>
            </a:r>
            <a:r>
              <a:rPr sz="3600" spc="11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uirem</a:t>
            </a:r>
            <a:r>
              <a:rPr sz="3600" spc="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nt</a:t>
            </a:r>
            <a:r>
              <a:rPr sz="3600" spc="-11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ra</a:t>
            </a:r>
            <a:r>
              <a:rPr sz="3600" spc="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her </a:t>
            </a:r>
            <a:r>
              <a:rPr sz="3600" spc="15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than </a:t>
            </a:r>
            <a:r>
              <a:rPr sz="3600" spc="9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3600" spc="11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chn</a:t>
            </a:r>
            <a:r>
              <a:rPr sz="3600" spc="-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logy</a:t>
            </a:r>
            <a:r>
              <a:rPr sz="3600" spc="42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3600" spc="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quir</a:t>
            </a:r>
            <a:r>
              <a:rPr sz="3600" spc="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ment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04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6"/>
          <p:cNvSpPr txBox="1"/>
          <p:nvPr/>
        </p:nvSpPr>
        <p:spPr>
          <a:xfrm>
            <a:off x="724916" y="781513"/>
            <a:ext cx="4259177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45"/>
              </a:lnSpc>
              <a:spcBef>
                <a:spcPts val="167"/>
              </a:spcBef>
            </a:pPr>
            <a:r>
              <a:rPr sz="6300" spc="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Benefi</a:t>
            </a:r>
            <a:r>
              <a:rPr sz="6300" spc="9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6300" spc="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6300" spc="74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6300" spc="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of</a:t>
            </a:r>
            <a:r>
              <a:rPr sz="6300" spc="344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6300" spc="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6300" spc="-14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6300" spc="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SCM</a:t>
            </a:r>
            <a:endParaRPr sz="4200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15"/>
          <p:cNvSpPr txBox="1"/>
          <p:nvPr/>
        </p:nvSpPr>
        <p:spPr>
          <a:xfrm>
            <a:off x="1182116" y="2057400"/>
            <a:ext cx="276311" cy="2692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65"/>
              </a:lnSpc>
              <a:spcBef>
                <a:spcPts val="103"/>
              </a:spcBef>
            </a:pP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9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9" name="object 14"/>
          <p:cNvSpPr txBox="1"/>
          <p:nvPr/>
        </p:nvSpPr>
        <p:spPr>
          <a:xfrm>
            <a:off x="1525016" y="2086354"/>
            <a:ext cx="3678981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K</a:t>
            </a:r>
            <a:r>
              <a:rPr sz="3600" spc="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sz="3600" spc="-15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el</a:t>
            </a:r>
            <a:r>
              <a:rPr sz="3600" spc="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sz="3600" spc="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nt</a:t>
            </a:r>
            <a:r>
              <a:rPr sz="3600" spc="3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of</a:t>
            </a:r>
            <a:r>
              <a:rPr sz="3600" spc="20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3600" spc="131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and</a:t>
            </a:r>
            <a:r>
              <a:rPr sz="3600" spc="58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3600" spc="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IL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3"/>
          <p:cNvSpPr txBox="1"/>
          <p:nvPr/>
        </p:nvSpPr>
        <p:spPr>
          <a:xfrm>
            <a:off x="5218277" y="2086354"/>
            <a:ext cx="353000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to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2"/>
          <p:cNvSpPr txBox="1"/>
          <p:nvPr/>
        </p:nvSpPr>
        <p:spPr>
          <a:xfrm>
            <a:off x="5584647" y="2086354"/>
            <a:ext cx="1187804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360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su</a:t>
            </a:r>
            <a:r>
              <a:rPr sz="3600" spc="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3600" spc="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3600" spc="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t: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1"/>
          <p:cNvSpPr txBox="1"/>
          <p:nvPr/>
        </p:nvSpPr>
        <p:spPr>
          <a:xfrm>
            <a:off x="1639570" y="2702050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6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13" name="object 10"/>
          <p:cNvSpPr txBox="1"/>
          <p:nvPr/>
        </p:nvSpPr>
        <p:spPr>
          <a:xfrm>
            <a:off x="1926082" y="2725481"/>
            <a:ext cx="2671712" cy="2799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50"/>
              </a:lnSpc>
              <a:spcBef>
                <a:spcPts val="82"/>
              </a:spcBef>
            </a:pP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Re</a:t>
            </a:r>
            <a:r>
              <a:rPr sz="3000" spc="-5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g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ulat</a:t>
            </a:r>
            <a:r>
              <a:rPr sz="3000" spc="5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ry</a:t>
            </a:r>
            <a:r>
              <a:rPr sz="3000" spc="55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Comp</a:t>
            </a:r>
            <a:r>
              <a:rPr sz="3000" spc="-9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iance</a:t>
            </a:r>
            <a:endParaRPr sz="20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9"/>
          <p:cNvSpPr txBox="1"/>
          <p:nvPr/>
        </p:nvSpPr>
        <p:spPr>
          <a:xfrm>
            <a:off x="1639570" y="3235704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6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15" name="object 8"/>
          <p:cNvSpPr txBox="1"/>
          <p:nvPr/>
        </p:nvSpPr>
        <p:spPr>
          <a:xfrm>
            <a:off x="1926082" y="3259135"/>
            <a:ext cx="3909592" cy="25662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8176">
              <a:lnSpc>
                <a:spcPts val="1650"/>
              </a:lnSpc>
              <a:spcBef>
                <a:spcPts val="82"/>
              </a:spcBef>
            </a:pP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Visi</a:t>
            </a:r>
            <a:r>
              <a:rPr sz="3000" spc="-4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3000" spc="-9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ity</a:t>
            </a:r>
            <a:r>
              <a:rPr sz="3000" spc="-159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4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</a:t>
            </a:r>
            <a:r>
              <a:rPr sz="3000" spc="179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Risk</a:t>
            </a:r>
            <a:endParaRPr sz="20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297224">
              <a:lnSpc>
                <a:spcPts val="2299"/>
              </a:lnSpc>
              <a:spcBef>
                <a:spcPts val="1217"/>
              </a:spcBef>
            </a:pP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Limit</a:t>
            </a:r>
            <a:r>
              <a:rPr sz="2000" spc="-9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Lo</a:t>
            </a:r>
            <a:r>
              <a:rPr sz="20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2000" spc="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of</a:t>
            </a:r>
            <a:r>
              <a:rPr sz="2000" spc="18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</a:t>
            </a:r>
            <a:r>
              <a:rPr sz="20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siness</a:t>
            </a:r>
            <a:r>
              <a:rPr sz="2000" spc="40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20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ear</a:t>
            </a:r>
            <a:r>
              <a:rPr sz="2000" spc="5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endParaRPr sz="20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297224">
              <a:lnSpc>
                <a:spcPts val="2299"/>
              </a:lnSpc>
              <a:spcBef>
                <a:spcPts val="1299"/>
              </a:spcBef>
            </a:pP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Cr</a:t>
            </a:r>
            <a:r>
              <a:rPr sz="20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sis</a:t>
            </a:r>
            <a:r>
              <a:rPr sz="2000" spc="-2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Ma</a:t>
            </a:r>
            <a:r>
              <a:rPr sz="20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ag</a:t>
            </a:r>
            <a:r>
              <a:rPr sz="2000" spc="-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ment</a:t>
            </a:r>
            <a:r>
              <a:rPr sz="2000" spc="4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Reta</a:t>
            </a:r>
            <a:r>
              <a:rPr sz="20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ning</a:t>
            </a:r>
            <a:r>
              <a:rPr sz="2000" spc="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endParaRPr sz="20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297224">
              <a:lnSpc>
                <a:spcPts val="2299"/>
              </a:lnSpc>
              <a:spcBef>
                <a:spcPts val="1299"/>
              </a:spcBef>
            </a:pPr>
            <a:r>
              <a:rPr sz="2000" spc="-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us</a:t>
            </a:r>
            <a:r>
              <a:rPr sz="2000" spc="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omer</a:t>
            </a:r>
            <a:r>
              <a:rPr sz="2000" spc="5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Conf</a:t>
            </a:r>
            <a:r>
              <a:rPr sz="20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sz="20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nce</a:t>
            </a:r>
            <a:endParaRPr sz="20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1349"/>
              </a:spcBef>
            </a:pP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Pr</a:t>
            </a:r>
            <a:r>
              <a:rPr sz="20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tection</a:t>
            </a:r>
            <a:r>
              <a:rPr sz="2000" spc="2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of</a:t>
            </a:r>
            <a:r>
              <a:rPr sz="2000" spc="18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-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orporate</a:t>
            </a:r>
            <a:r>
              <a:rPr sz="2000" spc="2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Value</a:t>
            </a:r>
            <a:r>
              <a:rPr sz="2000" spc="18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and</a:t>
            </a:r>
            <a:endParaRPr sz="20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38176">
              <a:lnSpc>
                <a:spcPct val="95825"/>
              </a:lnSpc>
              <a:spcBef>
                <a:spcPts val="1299"/>
              </a:spcBef>
            </a:pP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Limit</a:t>
            </a:r>
            <a:r>
              <a:rPr sz="2000" spc="-9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Lo</a:t>
            </a:r>
            <a:r>
              <a:rPr sz="20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2000" spc="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of</a:t>
            </a:r>
            <a:r>
              <a:rPr sz="2000" spc="18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Competit</a:t>
            </a:r>
            <a:r>
              <a:rPr sz="2000" spc="-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ve</a:t>
            </a:r>
            <a:r>
              <a:rPr sz="2000" spc="-2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20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sition</a:t>
            </a:r>
            <a:endParaRPr sz="20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6" name="object 7"/>
          <p:cNvSpPr txBox="1"/>
          <p:nvPr/>
        </p:nvSpPr>
        <p:spPr>
          <a:xfrm>
            <a:off x="1639570" y="3692904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6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17" name="object 6"/>
          <p:cNvSpPr txBox="1"/>
          <p:nvPr/>
        </p:nvSpPr>
        <p:spPr>
          <a:xfrm>
            <a:off x="1639570" y="4150104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6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18" name="object 5"/>
          <p:cNvSpPr txBox="1"/>
          <p:nvPr/>
        </p:nvSpPr>
        <p:spPr>
          <a:xfrm>
            <a:off x="1639570" y="4607056"/>
            <a:ext cx="234283" cy="2283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6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19" name="object 4"/>
          <p:cNvSpPr txBox="1"/>
          <p:nvPr/>
        </p:nvSpPr>
        <p:spPr>
          <a:xfrm>
            <a:off x="1639570" y="5064885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6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20" name="object 3"/>
          <p:cNvSpPr txBox="1"/>
          <p:nvPr/>
        </p:nvSpPr>
        <p:spPr>
          <a:xfrm>
            <a:off x="5840924" y="5088316"/>
            <a:ext cx="1300496" cy="2799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50"/>
              </a:lnSpc>
              <a:spcBef>
                <a:spcPts val="82"/>
              </a:spcBef>
            </a:pPr>
            <a:r>
              <a:rPr sz="300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Reputa</a:t>
            </a:r>
            <a:r>
              <a:rPr sz="3000" spc="9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ion</a:t>
            </a:r>
            <a:endParaRPr sz="20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1" name="object 2"/>
          <p:cNvSpPr txBox="1"/>
          <p:nvPr/>
        </p:nvSpPr>
        <p:spPr>
          <a:xfrm>
            <a:off x="1639570" y="5522034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6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</p:spTree>
    <p:extLst>
      <p:ext uri="{BB962C8B-B14F-4D97-AF65-F5344CB8AC3E}">
        <p14:creationId xmlns:p14="http://schemas.microsoft.com/office/powerpoint/2010/main" val="2406185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5"/>
          <p:cNvSpPr txBox="1"/>
          <p:nvPr/>
        </p:nvSpPr>
        <p:spPr>
          <a:xfrm>
            <a:off x="76200" y="1471506"/>
            <a:ext cx="6435076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45"/>
              </a:lnSpc>
              <a:spcBef>
                <a:spcPts val="167"/>
              </a:spcBef>
            </a:pPr>
            <a:r>
              <a:rPr sz="6300" spc="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The</a:t>
            </a:r>
            <a:r>
              <a:rPr sz="6300" spc="295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6300" spc="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Miss</a:t>
            </a:r>
            <a:r>
              <a:rPr sz="6300" spc="4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6300" spc="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on</a:t>
            </a:r>
            <a:r>
              <a:rPr sz="6300" spc="729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6300" spc="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and</a:t>
            </a:r>
            <a:r>
              <a:rPr sz="6300" spc="1014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6300" spc="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the</a:t>
            </a:r>
            <a:r>
              <a:rPr sz="6300" spc="97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6300" spc="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Vision</a:t>
            </a:r>
            <a:endParaRPr sz="4200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533400" y="3016494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6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10" name="object 3"/>
          <p:cNvSpPr txBox="1"/>
          <p:nvPr/>
        </p:nvSpPr>
        <p:spPr>
          <a:xfrm>
            <a:off x="876300" y="3039925"/>
            <a:ext cx="8105966" cy="20654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6730">
              <a:lnSpc>
                <a:spcPts val="1650"/>
              </a:lnSpc>
              <a:spcBef>
                <a:spcPts val="82"/>
              </a:spcBef>
            </a:pPr>
            <a:r>
              <a:rPr sz="300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Mis</a:t>
            </a:r>
            <a:r>
              <a:rPr sz="3000" spc="4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ion</a:t>
            </a:r>
            <a:endParaRPr sz="20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413766" marR="583512" indent="-286512">
              <a:lnSpc>
                <a:spcPct val="100041"/>
              </a:lnSpc>
              <a:spcBef>
                <a:spcPts val="1080"/>
              </a:spcBef>
            </a:pPr>
            <a:r>
              <a:rPr sz="145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r>
              <a:rPr sz="145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450" spc="25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To</a:t>
            </a:r>
            <a:r>
              <a:rPr sz="1800" spc="1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-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18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ure</a:t>
            </a:r>
            <a:r>
              <a:rPr sz="1800" spc="-1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sz="18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ur</a:t>
            </a:r>
            <a:r>
              <a:rPr sz="1800" spc="29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or</a:t>
            </a:r>
            <a:r>
              <a:rPr sz="1800" spc="-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g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an</a:t>
            </a:r>
            <a:r>
              <a:rPr sz="1800" spc="-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sation’s</a:t>
            </a:r>
            <a:r>
              <a:rPr sz="1800" spc="1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ICT</a:t>
            </a:r>
            <a:r>
              <a:rPr sz="1800" spc="8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is</a:t>
            </a:r>
            <a:r>
              <a:rPr sz="1800" spc="2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18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sil</a:t>
            </a:r>
            <a:r>
              <a:rPr sz="18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ie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nt</a:t>
            </a:r>
            <a:r>
              <a:rPr sz="1800" spc="44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ou</a:t>
            </a:r>
            <a:r>
              <a:rPr sz="1800" spc="26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have</a:t>
            </a:r>
            <a:r>
              <a:rPr sz="1800" spc="36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the</a:t>
            </a:r>
            <a:r>
              <a:rPr sz="1800" spc="3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18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18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</a:t>
            </a:r>
            <a:r>
              <a:rPr sz="18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sz="18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ty </a:t>
            </a:r>
            <a:r>
              <a:rPr sz="1800" spc="6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to w</a:t>
            </a:r>
            <a:r>
              <a:rPr sz="1800" spc="-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</a:t>
            </a:r>
            <a:r>
              <a:rPr sz="18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tand</a:t>
            </a:r>
            <a:r>
              <a:rPr sz="1800" spc="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an</a:t>
            </a:r>
            <a:r>
              <a:rPr sz="1800" spc="2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IT</a:t>
            </a:r>
            <a:r>
              <a:rPr sz="1800" spc="11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sz="1800" spc="-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sa</a:t>
            </a:r>
            <a:r>
              <a:rPr sz="18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ter</a:t>
            </a:r>
            <a:r>
              <a:rPr sz="1800" spc="36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nd</a:t>
            </a:r>
            <a:r>
              <a:rPr sz="1800" spc="406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sz="1800" spc="-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inta</a:t>
            </a:r>
            <a:r>
              <a:rPr sz="1800" spc="-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1800" spc="1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sz="18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ur</a:t>
            </a:r>
            <a:r>
              <a:rPr sz="1800" spc="25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com</a:t>
            </a:r>
            <a:r>
              <a:rPr sz="1800" spc="-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any</a:t>
            </a:r>
            <a:r>
              <a:rPr sz="1800" spc="2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18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putat</a:t>
            </a:r>
            <a:r>
              <a:rPr sz="18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on</a:t>
            </a:r>
            <a:endParaRPr sz="18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26730">
              <a:lnSpc>
                <a:spcPct val="95825"/>
              </a:lnSpc>
              <a:spcBef>
                <a:spcPts val="943"/>
              </a:spcBef>
            </a:pP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Vision</a:t>
            </a:r>
            <a:endParaRPr sz="20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413766" indent="-286512">
              <a:lnSpc>
                <a:spcPct val="100041"/>
              </a:lnSpc>
              <a:spcBef>
                <a:spcPts val="1152"/>
              </a:spcBef>
            </a:pPr>
            <a:r>
              <a:rPr sz="145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r>
              <a:rPr sz="145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450" spc="25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To bui</a:t>
            </a:r>
            <a:r>
              <a:rPr sz="18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sz="1800" spc="34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18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p-Cl</a:t>
            </a:r>
            <a:r>
              <a:rPr sz="18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ss</a:t>
            </a:r>
            <a:r>
              <a:rPr sz="1800" spc="36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resil</a:t>
            </a:r>
            <a:r>
              <a:rPr sz="18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ence, </a:t>
            </a:r>
            <a:r>
              <a:rPr sz="18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crisis</a:t>
            </a:r>
            <a:r>
              <a:rPr sz="1800" spc="9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managem</a:t>
            </a:r>
            <a:r>
              <a:rPr sz="1800" spc="-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nt and</a:t>
            </a:r>
            <a:r>
              <a:rPr sz="1800" spc="38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ICT</a:t>
            </a:r>
            <a:r>
              <a:rPr sz="1800" spc="8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Con</a:t>
            </a:r>
            <a:r>
              <a:rPr sz="18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inuity </a:t>
            </a:r>
            <a:r>
              <a:rPr sz="1800" spc="1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for</a:t>
            </a:r>
            <a:r>
              <a:rPr sz="1800" spc="16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sz="18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ur com</a:t>
            </a:r>
            <a:r>
              <a:rPr sz="18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1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any</a:t>
            </a:r>
            <a:endParaRPr sz="18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533400" y="4124194"/>
            <a:ext cx="234283" cy="2283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6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</p:spTree>
    <p:extLst>
      <p:ext uri="{BB962C8B-B14F-4D97-AF65-F5344CB8AC3E}">
        <p14:creationId xmlns:p14="http://schemas.microsoft.com/office/powerpoint/2010/main" val="329183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6"/>
          <p:cNvSpPr txBox="1"/>
          <p:nvPr/>
        </p:nvSpPr>
        <p:spPr>
          <a:xfrm>
            <a:off x="380551" y="1041400"/>
            <a:ext cx="2667449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45"/>
              </a:lnSpc>
              <a:spcBef>
                <a:spcPts val="167"/>
              </a:spcBef>
            </a:pPr>
            <a:r>
              <a:rPr sz="6300" spc="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Challenges</a:t>
            </a:r>
            <a:endParaRPr sz="4200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15"/>
          <p:cNvSpPr txBox="1"/>
          <p:nvPr/>
        </p:nvSpPr>
        <p:spPr>
          <a:xfrm>
            <a:off x="381000" y="2276782"/>
            <a:ext cx="276311" cy="2692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65"/>
              </a:lnSpc>
              <a:spcBef>
                <a:spcPts val="103"/>
              </a:spcBef>
            </a:pP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9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4" name="object 14"/>
          <p:cNvSpPr txBox="1"/>
          <p:nvPr/>
        </p:nvSpPr>
        <p:spPr>
          <a:xfrm>
            <a:off x="723900" y="2305736"/>
            <a:ext cx="1960256" cy="82245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5720">
              <a:lnSpc>
                <a:spcPts val="1955"/>
              </a:lnSpc>
              <a:spcBef>
                <a:spcPts val="97"/>
              </a:spcBef>
            </a:pP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It</a:t>
            </a:r>
            <a:r>
              <a:rPr sz="3600" spc="5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isn’t</a:t>
            </a:r>
            <a:r>
              <a:rPr sz="3600" spc="117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3600" spc="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y!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1018"/>
              </a:spcBef>
            </a:pPr>
            <a:r>
              <a:rPr sz="24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ou</a:t>
            </a:r>
            <a:r>
              <a:rPr sz="2400" spc="6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may</a:t>
            </a:r>
            <a:r>
              <a:rPr sz="2400" spc="35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</a:t>
            </a:r>
            <a:r>
              <a:rPr sz="24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ve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13"/>
          <p:cNvSpPr txBox="1"/>
          <p:nvPr/>
        </p:nvSpPr>
        <p:spPr>
          <a:xfrm>
            <a:off x="381000" y="2769034"/>
            <a:ext cx="276311" cy="2692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65"/>
              </a:lnSpc>
              <a:spcBef>
                <a:spcPts val="103"/>
              </a:spcBef>
            </a:pP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9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6" name="object 12"/>
          <p:cNvSpPr txBox="1"/>
          <p:nvPr/>
        </p:nvSpPr>
        <p:spPr>
          <a:xfrm>
            <a:off x="2697784" y="2797988"/>
            <a:ext cx="3124591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3600" spc="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3600" spc="41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ch</a:t>
            </a:r>
            <a:r>
              <a:rPr sz="3600" spc="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nge</a:t>
            </a:r>
            <a:r>
              <a:rPr sz="3600" spc="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your</a:t>
            </a:r>
            <a:r>
              <a:rPr sz="3600" spc="436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cu</a:t>
            </a:r>
            <a:r>
              <a:rPr sz="3600" spc="-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tu</a:t>
            </a:r>
            <a:r>
              <a:rPr sz="3600" spc="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11"/>
          <p:cNvSpPr txBox="1"/>
          <p:nvPr/>
        </p:nvSpPr>
        <p:spPr>
          <a:xfrm>
            <a:off x="381000" y="3261038"/>
            <a:ext cx="276625" cy="2695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65"/>
              </a:lnSpc>
              <a:spcBef>
                <a:spcPts val="103"/>
              </a:spcBef>
            </a:pP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9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8" name="object 10"/>
          <p:cNvSpPr txBox="1"/>
          <p:nvPr/>
        </p:nvSpPr>
        <p:spPr>
          <a:xfrm>
            <a:off x="723900" y="3290070"/>
            <a:ext cx="7161192" cy="21750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Ha</a:t>
            </a:r>
            <a:r>
              <a:rPr sz="3600" spc="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ing</a:t>
            </a:r>
            <a:r>
              <a:rPr sz="3600" spc="42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had</a:t>
            </a:r>
            <a:r>
              <a:rPr sz="3600" spc="59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3600" spc="213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3600" spc="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ied</a:t>
            </a:r>
            <a:r>
              <a:rPr sz="3600" spc="557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and</a:t>
            </a:r>
            <a:r>
              <a:rPr sz="3600" spc="59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3600" spc="11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3600" spc="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ed</a:t>
            </a:r>
            <a:r>
              <a:rPr sz="3600" spc="-6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model </a:t>
            </a:r>
            <a:r>
              <a:rPr sz="3600" spc="188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in</a:t>
            </a:r>
            <a:r>
              <a:rPr sz="3600" spc="13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the</a:t>
            </a:r>
            <a:r>
              <a:rPr sz="3600" spc="562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3600" spc="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 </a:t>
            </a:r>
            <a:r>
              <a:rPr sz="3600" spc="4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may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45765">
              <a:lnSpc>
                <a:spcPct val="95825"/>
              </a:lnSpc>
              <a:spcBef>
                <a:spcPts val="22"/>
              </a:spcBef>
            </a:pP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</a:t>
            </a:r>
            <a:r>
              <a:rPr sz="24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lp</a:t>
            </a:r>
            <a:r>
              <a:rPr sz="2400" spc="526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to</a:t>
            </a:r>
            <a:r>
              <a:rPr sz="2400" spc="41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move</a:t>
            </a:r>
            <a:r>
              <a:rPr sz="2400" spc="59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2400" spc="42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the</a:t>
            </a:r>
            <a:r>
              <a:rPr sz="2400" spc="56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new</a:t>
            </a:r>
            <a:r>
              <a:rPr sz="2400" spc="38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mo</a:t>
            </a:r>
            <a:r>
              <a:rPr sz="24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de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139417">
              <a:lnSpc>
                <a:spcPts val="2759"/>
              </a:lnSpc>
              <a:spcBef>
                <a:spcPts val="1128"/>
              </a:spcBef>
            </a:pP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Und</a:t>
            </a:r>
            <a:r>
              <a:rPr sz="2400" spc="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2400" spc="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400" spc="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nding</a:t>
            </a:r>
            <a:r>
              <a:rPr sz="2400" spc="12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the</a:t>
            </a:r>
            <a:r>
              <a:rPr sz="2400" spc="56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busine</a:t>
            </a:r>
            <a:r>
              <a:rPr sz="2400" spc="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2400" spc="56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at</a:t>
            </a:r>
            <a:r>
              <a:rPr sz="2400" spc="35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ll</a:t>
            </a:r>
            <a:r>
              <a:rPr sz="2400" spc="6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le</a:t>
            </a:r>
            <a:r>
              <a:rPr sz="24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ve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ls</a:t>
            </a:r>
            <a:r>
              <a:rPr sz="2400" spc="27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2400" spc="7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24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UCIAL! 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139417">
              <a:lnSpc>
                <a:spcPts val="2759"/>
              </a:lnSpc>
              <a:spcBef>
                <a:spcPts val="1114"/>
              </a:spcBef>
            </a:pP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K</a:t>
            </a:r>
            <a:r>
              <a:rPr sz="24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ee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2400" spc="27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4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sz="24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k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ing</a:t>
            </a:r>
            <a:r>
              <a:rPr sz="2400" spc="546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–</a:t>
            </a:r>
            <a:r>
              <a:rPr sz="2400" spc="5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share </a:t>
            </a:r>
            <a:r>
              <a:rPr sz="2400" spc="66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4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2400" spc="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ctatio</a:t>
            </a:r>
            <a:r>
              <a:rPr sz="2400" spc="-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2400" spc="7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nd</a:t>
            </a:r>
            <a:r>
              <a:rPr sz="2400" spc="57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</a:t>
            </a:r>
            <a:r>
              <a:rPr sz="24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ust</a:t>
            </a:r>
            <a:r>
              <a:rPr sz="24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ations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45765">
              <a:lnSpc>
                <a:spcPct val="95825"/>
              </a:lnSpc>
              <a:spcBef>
                <a:spcPts val="1159"/>
              </a:spcBef>
            </a:pP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</a:t>
            </a:r>
            <a:r>
              <a:rPr sz="24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re</a:t>
            </a:r>
            <a:r>
              <a:rPr sz="2400" spc="40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2400" spc="6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no</a:t>
            </a:r>
            <a:r>
              <a:rPr sz="2400" spc="42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such</a:t>
            </a:r>
            <a:r>
              <a:rPr sz="2400" spc="51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thing </a:t>
            </a:r>
            <a:r>
              <a:rPr sz="2400" spc="8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as</a:t>
            </a:r>
            <a:r>
              <a:rPr sz="2400" spc="30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2400" spc="21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“</a:t>
            </a:r>
            <a:r>
              <a:rPr sz="24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um</a:t>
            </a:r>
            <a:r>
              <a:rPr sz="24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”</a:t>
            </a:r>
            <a:r>
              <a:rPr sz="2400" spc="5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sz="24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24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ion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97524" y="3290070"/>
            <a:ext cx="525992" cy="3305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not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8"/>
          <p:cNvSpPr txBox="1"/>
          <p:nvPr/>
        </p:nvSpPr>
        <p:spPr>
          <a:xfrm>
            <a:off x="8438475" y="3290070"/>
            <a:ext cx="410088" cy="3305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be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7"/>
          <p:cNvSpPr txBox="1"/>
          <p:nvPr/>
        </p:nvSpPr>
        <p:spPr>
          <a:xfrm>
            <a:off x="8861350" y="3290070"/>
            <a:ext cx="226399" cy="3305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6"/>
          <p:cNvSpPr txBox="1"/>
          <p:nvPr/>
        </p:nvSpPr>
        <p:spPr>
          <a:xfrm>
            <a:off x="381000" y="4121076"/>
            <a:ext cx="276311" cy="2692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65"/>
              </a:lnSpc>
              <a:spcBef>
                <a:spcPts val="103"/>
              </a:spcBef>
            </a:pP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9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13" name="object 5"/>
          <p:cNvSpPr txBox="1"/>
          <p:nvPr/>
        </p:nvSpPr>
        <p:spPr>
          <a:xfrm>
            <a:off x="381000" y="4613328"/>
            <a:ext cx="276311" cy="2692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65"/>
              </a:lnSpc>
              <a:spcBef>
                <a:spcPts val="103"/>
              </a:spcBef>
            </a:pP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9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14" name="object 4"/>
          <p:cNvSpPr txBox="1"/>
          <p:nvPr/>
        </p:nvSpPr>
        <p:spPr>
          <a:xfrm>
            <a:off x="381000" y="5105961"/>
            <a:ext cx="276311" cy="2692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65"/>
              </a:lnSpc>
              <a:spcBef>
                <a:spcPts val="103"/>
              </a:spcBef>
            </a:pP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9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15" name="object 3"/>
          <p:cNvSpPr txBox="1"/>
          <p:nvPr/>
        </p:nvSpPr>
        <p:spPr>
          <a:xfrm>
            <a:off x="381000" y="5599687"/>
            <a:ext cx="276311" cy="2692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65"/>
              </a:lnSpc>
              <a:spcBef>
                <a:spcPts val="103"/>
              </a:spcBef>
            </a:pP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9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16" name="object 2"/>
          <p:cNvSpPr txBox="1"/>
          <p:nvPr/>
        </p:nvSpPr>
        <p:spPr>
          <a:xfrm>
            <a:off x="723900" y="5628640"/>
            <a:ext cx="8469859" cy="6959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As</a:t>
            </a:r>
            <a:r>
              <a:rPr sz="3600" spc="-46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oon </a:t>
            </a:r>
            <a:r>
              <a:rPr sz="3600" spc="93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as</a:t>
            </a:r>
            <a:r>
              <a:rPr sz="3600" spc="30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he</a:t>
            </a:r>
            <a:r>
              <a:rPr sz="3600" spc="55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11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3600" spc="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g</a:t>
            </a:r>
            <a:r>
              <a:rPr sz="3600" spc="11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amme</a:t>
            </a:r>
            <a:r>
              <a:rPr sz="3600" spc="4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-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3600" spc="62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in</a:t>
            </a:r>
            <a:r>
              <a:rPr sz="3600" spc="-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sh</a:t>
            </a:r>
            <a:r>
              <a:rPr sz="3600" spc="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d,</a:t>
            </a:r>
            <a:r>
              <a:rPr sz="3600" spc="54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3600" spc="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3600" spc="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 </a:t>
            </a:r>
            <a:r>
              <a:rPr sz="3600" spc="16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on</a:t>
            </a:r>
            <a:r>
              <a:rPr sz="3600" spc="42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the</a:t>
            </a:r>
            <a:r>
              <a:rPr sz="3600" spc="567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ontinuous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45720">
              <a:lnSpc>
                <a:spcPct val="95825"/>
              </a:lnSpc>
              <a:spcBef>
                <a:spcPts val="22"/>
              </a:spcBef>
            </a:pP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24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24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24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400" spc="30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Im</a:t>
            </a:r>
            <a:r>
              <a:rPr sz="2400" spc="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24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</a:t>
            </a:r>
            <a:r>
              <a:rPr sz="2400" spc="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sz="24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nt</a:t>
            </a:r>
            <a:r>
              <a:rPr sz="2400" spc="12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24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og</a:t>
            </a:r>
            <a:r>
              <a:rPr sz="24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amme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4076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/>
          <p:cNvSpPr txBox="1"/>
          <p:nvPr/>
        </p:nvSpPr>
        <p:spPr>
          <a:xfrm>
            <a:off x="152400" y="873854"/>
            <a:ext cx="4428083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45"/>
              </a:lnSpc>
              <a:spcBef>
                <a:spcPts val="167"/>
              </a:spcBef>
            </a:pPr>
            <a:r>
              <a:rPr sz="6300" spc="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Some</a:t>
            </a:r>
            <a:r>
              <a:rPr sz="6300" spc="96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6300" spc="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Thoughts</a:t>
            </a:r>
            <a:r>
              <a:rPr sz="6300" spc="9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…</a:t>
            </a:r>
            <a:r>
              <a:rPr sz="6300" spc="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..</a:t>
            </a:r>
            <a:endParaRPr sz="4200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5"/>
          <p:cNvSpPr txBox="1"/>
          <p:nvPr/>
        </p:nvSpPr>
        <p:spPr>
          <a:xfrm>
            <a:off x="533400" y="2209800"/>
            <a:ext cx="276311" cy="2692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65"/>
              </a:lnSpc>
              <a:spcBef>
                <a:spcPts val="103"/>
              </a:spcBef>
            </a:pP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9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300" y="2238754"/>
            <a:ext cx="8032111" cy="20464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52573">
              <a:lnSpc>
                <a:spcPts val="1955"/>
              </a:lnSpc>
              <a:spcBef>
                <a:spcPts val="97"/>
              </a:spcBef>
            </a:pP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The</a:t>
            </a:r>
            <a:r>
              <a:rPr sz="3600" spc="181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only</a:t>
            </a:r>
            <a:r>
              <a:rPr sz="3600" spc="303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thing </a:t>
            </a:r>
            <a:r>
              <a:rPr sz="3600" spc="81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ha</a:t>
            </a:r>
            <a:r>
              <a:rPr sz="3600" spc="11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sz="3600" spc="11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3600" spc="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</a:t>
            </a:r>
            <a:r>
              <a:rPr sz="3600" spc="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 </a:t>
            </a:r>
            <a:r>
              <a:rPr sz="3600" spc="6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lanning</a:t>
            </a:r>
            <a:r>
              <a:rPr sz="3600" spc="61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or</a:t>
            </a:r>
            <a:r>
              <a:rPr sz="3600" spc="248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9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3600" spc="374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sz="3600" spc="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3600" spc="1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g</a:t>
            </a:r>
            <a:r>
              <a:rPr sz="3600" spc="5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ncy</a:t>
            </a:r>
            <a:r>
              <a:rPr sz="3600" spc="67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0" baseline="362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is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52573">
              <a:lnSpc>
                <a:spcPct val="95825"/>
              </a:lnSpc>
              <a:spcBef>
                <a:spcPts val="22"/>
              </a:spcBef>
            </a:pPr>
            <a:r>
              <a:rPr sz="24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sz="24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lain</a:t>
            </a:r>
            <a:r>
              <a:rPr sz="24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ng </a:t>
            </a:r>
            <a:r>
              <a:rPr sz="2400" spc="17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to</a:t>
            </a:r>
            <a:r>
              <a:rPr sz="2400" spc="42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our</a:t>
            </a:r>
            <a:r>
              <a:rPr sz="2400" spc="45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24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ien</a:t>
            </a:r>
            <a:r>
              <a:rPr sz="24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2400" spc="50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w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hy</a:t>
            </a:r>
            <a:r>
              <a:rPr sz="2400" spc="18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you</a:t>
            </a:r>
            <a:r>
              <a:rPr sz="2400" spc="41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didn</a:t>
            </a:r>
            <a:r>
              <a:rPr sz="24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’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t.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1116"/>
              </a:spcBef>
            </a:pP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ICT</a:t>
            </a:r>
            <a:r>
              <a:rPr sz="2400" spc="14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Continu</a:t>
            </a:r>
            <a:r>
              <a:rPr sz="24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ty </a:t>
            </a:r>
            <a:r>
              <a:rPr sz="2400" spc="9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is</a:t>
            </a:r>
            <a:r>
              <a:rPr sz="2400" spc="6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24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400" spc="576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2400" spc="20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24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24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j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ect </a:t>
            </a:r>
            <a:r>
              <a:rPr sz="2400" spc="18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with</a:t>
            </a:r>
            <a:r>
              <a:rPr sz="2400" spc="27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2400" spc="21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be</a:t>
            </a:r>
            <a:r>
              <a:rPr sz="24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g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2400" spc="-1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2400" spc="-1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ng</a:t>
            </a:r>
            <a:r>
              <a:rPr sz="2400" spc="5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and</a:t>
            </a:r>
            <a:r>
              <a:rPr sz="2400" spc="57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endi</a:t>
            </a:r>
            <a:r>
              <a:rPr sz="24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g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52573">
              <a:lnSpc>
                <a:spcPct val="95825"/>
              </a:lnSpc>
              <a:spcBef>
                <a:spcPts val="120"/>
              </a:spcBef>
            </a:pP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sz="24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4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sz="2400" spc="66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it</a:t>
            </a:r>
            <a:r>
              <a:rPr sz="2400" spc="10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is</a:t>
            </a:r>
            <a:r>
              <a:rPr sz="2400" spc="7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2400" spc="1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2400" spc="1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ogramme</a:t>
            </a:r>
            <a:r>
              <a:rPr sz="2400" spc="7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to</a:t>
            </a:r>
            <a:r>
              <a:rPr sz="2400" spc="42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be</a:t>
            </a:r>
            <a:r>
              <a:rPr sz="2400" spc="43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manag</a:t>
            </a:r>
            <a:r>
              <a:rPr sz="24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sz="2400" spc="1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nde</a:t>
            </a:r>
            <a:r>
              <a:rPr sz="24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in</a:t>
            </a:r>
            <a:r>
              <a:rPr sz="2400" spc="-1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4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ly.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52573">
              <a:lnSpc>
                <a:spcPct val="95825"/>
              </a:lnSpc>
              <a:spcBef>
                <a:spcPts val="1116"/>
              </a:spcBef>
            </a:pPr>
            <a:r>
              <a:rPr sz="24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ailure</a:t>
            </a:r>
            <a:r>
              <a:rPr sz="2400" spc="24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to</a:t>
            </a:r>
            <a:r>
              <a:rPr sz="2400" spc="41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lan</a:t>
            </a:r>
            <a:r>
              <a:rPr sz="2400" spc="49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is</a:t>
            </a:r>
            <a:r>
              <a:rPr sz="2400" spc="5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lanning</a:t>
            </a:r>
            <a:r>
              <a:rPr sz="2400" spc="6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to</a:t>
            </a:r>
            <a:r>
              <a:rPr sz="2400" spc="41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</a:t>
            </a:r>
            <a:r>
              <a:rPr sz="24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ail.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533400" y="3067564"/>
            <a:ext cx="276625" cy="2695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65"/>
              </a:lnSpc>
              <a:spcBef>
                <a:spcPts val="103"/>
              </a:spcBef>
            </a:pP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9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6" name="object 2"/>
          <p:cNvSpPr txBox="1"/>
          <p:nvPr/>
        </p:nvSpPr>
        <p:spPr>
          <a:xfrm>
            <a:off x="533400" y="3926078"/>
            <a:ext cx="276311" cy="2692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65"/>
              </a:lnSpc>
              <a:spcBef>
                <a:spcPts val="103"/>
              </a:spcBef>
            </a:pP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9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</p:spTree>
    <p:extLst>
      <p:ext uri="{BB962C8B-B14F-4D97-AF65-F5344CB8AC3E}">
        <p14:creationId xmlns:p14="http://schemas.microsoft.com/office/powerpoint/2010/main" val="16993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6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1"/>
          <p:cNvSpPr txBox="1"/>
          <p:nvPr/>
        </p:nvSpPr>
        <p:spPr>
          <a:xfrm>
            <a:off x="206875" y="977900"/>
            <a:ext cx="5822651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4200" spc="0" baseline="310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4200" spc="4" baseline="310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4200" spc="0" baseline="310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me</a:t>
            </a:r>
            <a:r>
              <a:rPr sz="4200" spc="656" baseline="310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4200" spc="0" baseline="310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Thoughts: </a:t>
            </a:r>
            <a:r>
              <a:rPr sz="4200" spc="169" baseline="310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4200" spc="0" baseline="310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Wh</a:t>
            </a:r>
            <a:r>
              <a:rPr sz="4200" spc="9" baseline="310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4200" spc="0" baseline="310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4200" spc="552" baseline="310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4200" spc="0" baseline="310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Do</a:t>
            </a:r>
            <a:r>
              <a:rPr sz="4200" spc="235" baseline="310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4200" spc="0" baseline="310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We</a:t>
            </a:r>
            <a:r>
              <a:rPr sz="4200" spc="210" baseline="310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4200" spc="0" baseline="310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Need?</a:t>
            </a:r>
            <a:endParaRPr sz="2800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10"/>
          <p:cNvSpPr txBox="1"/>
          <p:nvPr/>
        </p:nvSpPr>
        <p:spPr>
          <a:xfrm>
            <a:off x="457200" y="2057400"/>
            <a:ext cx="1182313" cy="2799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50"/>
              </a:lnSpc>
              <a:spcBef>
                <a:spcPts val="82"/>
              </a:spcBef>
            </a:pPr>
            <a:r>
              <a:rPr sz="300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Rea</a:t>
            </a:r>
            <a:r>
              <a:rPr sz="3000" spc="-4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iness</a:t>
            </a:r>
            <a:endParaRPr sz="20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9"/>
          <p:cNvSpPr txBox="1"/>
          <p:nvPr/>
        </p:nvSpPr>
        <p:spPr>
          <a:xfrm>
            <a:off x="457200" y="2466785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6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5" name="object 8"/>
          <p:cNvSpPr txBox="1"/>
          <p:nvPr/>
        </p:nvSpPr>
        <p:spPr>
          <a:xfrm>
            <a:off x="800100" y="2490216"/>
            <a:ext cx="5229426" cy="7113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8221">
              <a:lnSpc>
                <a:spcPts val="1650"/>
              </a:lnSpc>
              <a:spcBef>
                <a:spcPts val="82"/>
              </a:spcBef>
            </a:pP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3000" spc="-8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3000" spc="126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readine</a:t>
            </a:r>
            <a:r>
              <a:rPr sz="3000" spc="5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3000" spc="6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for</a:t>
            </a:r>
            <a:r>
              <a:rPr sz="3000" spc="218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</a:t>
            </a:r>
            <a:r>
              <a:rPr sz="3000" spc="5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si</a:t>
            </a:r>
            <a:r>
              <a:rPr sz="3000" spc="5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ess</a:t>
            </a:r>
            <a:r>
              <a:rPr sz="3000" spc="36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3000" spc="4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ont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in</a:t>
            </a:r>
            <a:r>
              <a:rPr sz="3000" spc="9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it</a:t>
            </a:r>
            <a:r>
              <a:rPr sz="3000" spc="4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:</a:t>
            </a:r>
            <a:endParaRPr sz="20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1013"/>
              </a:spcBef>
            </a:pP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Demo</a:t>
            </a:r>
            <a:r>
              <a:rPr sz="20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2000" spc="1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ra</a:t>
            </a:r>
            <a:r>
              <a:rPr sz="20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ed capab</a:t>
            </a:r>
            <a:r>
              <a:rPr sz="20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sz="2000" spc="-1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20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 </a:t>
            </a:r>
            <a:r>
              <a:rPr sz="2000" spc="66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of</a:t>
            </a:r>
            <a:r>
              <a:rPr sz="2000" spc="18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an</a:t>
            </a:r>
            <a:r>
              <a:rPr sz="2000" spc="31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orga</a:t>
            </a:r>
            <a:r>
              <a:rPr sz="2000" spc="1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isation</a:t>
            </a:r>
            <a:r>
              <a:rPr sz="2000" spc="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endParaRPr sz="20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457200" y="2898077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6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6034719" y="2921338"/>
            <a:ext cx="2294938" cy="2802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50"/>
              </a:lnSpc>
              <a:spcBef>
                <a:spcPts val="82"/>
              </a:spcBef>
            </a:pP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3000" spc="11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pport</a:t>
            </a:r>
            <a:r>
              <a:rPr sz="3000" spc="4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its</a:t>
            </a:r>
            <a:r>
              <a:rPr sz="3000" spc="168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bu</a:t>
            </a:r>
            <a:r>
              <a:rPr sz="3000" spc="9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iness</a:t>
            </a:r>
            <a:endParaRPr sz="20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5"/>
          <p:cNvSpPr txBox="1"/>
          <p:nvPr/>
        </p:nvSpPr>
        <p:spPr>
          <a:xfrm>
            <a:off x="457200" y="3226562"/>
            <a:ext cx="8767798" cy="1016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55600">
              <a:lnSpc>
                <a:spcPts val="1650"/>
              </a:lnSpc>
              <a:spcBef>
                <a:spcPts val="82"/>
              </a:spcBef>
            </a:pP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opera</a:t>
            </a:r>
            <a:r>
              <a:rPr sz="3000" spc="11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io</a:t>
            </a:r>
            <a:r>
              <a:rPr sz="3000" spc="5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 by</a:t>
            </a:r>
            <a:r>
              <a:rPr sz="3000" spc="179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preve</a:t>
            </a:r>
            <a:r>
              <a:rPr sz="3000" spc="4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nt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io</a:t>
            </a:r>
            <a:r>
              <a:rPr sz="3000" spc="4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,</a:t>
            </a:r>
            <a:r>
              <a:rPr sz="3000" spc="59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detec</a:t>
            </a:r>
            <a:r>
              <a:rPr sz="3000" spc="11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ion</a:t>
            </a:r>
            <a:r>
              <a:rPr sz="3000" spc="29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3000" spc="14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sz="3000" spc="478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resp</a:t>
            </a:r>
            <a:r>
              <a:rPr sz="3000" spc="5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on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se</a:t>
            </a:r>
            <a:r>
              <a:rPr sz="3000" spc="43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9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3000" spc="341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-5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isr</a:t>
            </a:r>
            <a:r>
              <a:rPr sz="3000" spc="5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3000" spc="5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ion</a:t>
            </a:r>
            <a:r>
              <a:rPr sz="3000" spc="48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3000" spc="14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sz="3000" spc="478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4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ime</a:t>
            </a:r>
            <a:r>
              <a:rPr sz="3000" spc="-4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  <a:endParaRPr sz="20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355600" marR="38176">
              <a:lnSpc>
                <a:spcPct val="95825"/>
              </a:lnSpc>
              <a:spcBef>
                <a:spcPts val="17"/>
              </a:spcBef>
            </a:pP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reco</a:t>
            </a:r>
            <a:r>
              <a:rPr sz="20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ery </a:t>
            </a:r>
            <a:r>
              <a:rPr sz="2000" spc="7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of</a:t>
            </a:r>
            <a:r>
              <a:rPr sz="2000" spc="18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2000" spc="-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000" spc="126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ervices.</a:t>
            </a:r>
            <a:endParaRPr sz="20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38176">
              <a:lnSpc>
                <a:spcPct val="95825"/>
              </a:lnSpc>
              <a:spcBef>
                <a:spcPts val="1096"/>
              </a:spcBef>
            </a:pPr>
            <a:r>
              <a:rPr sz="20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Ob</a:t>
            </a:r>
            <a:r>
              <a:rPr sz="20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j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ect</a:t>
            </a:r>
            <a:r>
              <a:rPr sz="20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ves</a:t>
            </a:r>
            <a:endParaRPr sz="20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457200" y="4372039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6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10" name="object 3"/>
          <p:cNvSpPr txBox="1"/>
          <p:nvPr/>
        </p:nvSpPr>
        <p:spPr>
          <a:xfrm>
            <a:off x="800100" y="4395470"/>
            <a:ext cx="8129998" cy="101638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1111">
              <a:lnSpc>
                <a:spcPts val="1650"/>
              </a:lnSpc>
              <a:spcBef>
                <a:spcPts val="82"/>
              </a:spcBef>
            </a:pP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Minim</a:t>
            </a:r>
            <a:r>
              <a:rPr sz="3000" spc="9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 </a:t>
            </a:r>
            <a:r>
              <a:rPr sz="3000" spc="42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busi</a:t>
            </a:r>
            <a:r>
              <a:rPr sz="3000" spc="5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ess</a:t>
            </a:r>
            <a:r>
              <a:rPr sz="3000" spc="121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co</a:t>
            </a:r>
            <a:r>
              <a:rPr sz="3000" spc="5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tin</a:t>
            </a:r>
            <a:r>
              <a:rPr sz="3000" spc="1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ity</a:t>
            </a:r>
            <a:r>
              <a:rPr sz="3000" spc="-67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obj</a:t>
            </a:r>
            <a:r>
              <a:rPr sz="3000" spc="-9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ctiv</a:t>
            </a:r>
            <a:r>
              <a:rPr sz="3000" spc="-4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3000" spc="0" baseline="289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:</a:t>
            </a:r>
            <a:endParaRPr sz="20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41"/>
              </a:lnSpc>
              <a:spcBef>
                <a:spcPts val="1016"/>
              </a:spcBef>
            </a:pP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Agreed, </a:t>
            </a:r>
            <a:r>
              <a:rPr sz="2000" spc="6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mi</a:t>
            </a:r>
            <a:r>
              <a:rPr sz="20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im</a:t>
            </a:r>
            <a:r>
              <a:rPr sz="20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sz="2000" spc="8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sz="20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vel</a:t>
            </a:r>
            <a:r>
              <a:rPr sz="2000" spc="20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of</a:t>
            </a:r>
            <a:r>
              <a:rPr sz="2000" spc="18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ser</a:t>
            </a:r>
            <a:r>
              <a:rPr sz="20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ic</a:t>
            </a:r>
            <a:r>
              <a:rPr sz="20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2000" spc="466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2000" spc="1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d/or</a:t>
            </a:r>
            <a:r>
              <a:rPr sz="2000" spc="12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prod</a:t>
            </a:r>
            <a:r>
              <a:rPr sz="2000" spc="1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20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2000" spc="-10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0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at </a:t>
            </a:r>
            <a:r>
              <a:rPr sz="2000" spc="2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is</a:t>
            </a:r>
            <a:r>
              <a:rPr sz="2000" spc="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ac</a:t>
            </a:r>
            <a:r>
              <a:rPr sz="20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ept</a:t>
            </a:r>
            <a:r>
              <a:rPr sz="20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ble</a:t>
            </a:r>
            <a:r>
              <a:rPr sz="2000" spc="4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 </a:t>
            </a:r>
            <a:r>
              <a:rPr sz="20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000" spc="4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orga</a:t>
            </a:r>
            <a:r>
              <a:rPr sz="2000" spc="16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isa</a:t>
            </a:r>
            <a:r>
              <a:rPr sz="2000" spc="1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ion</a:t>
            </a:r>
            <a:r>
              <a:rPr sz="2000" spc="1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2000" spc="34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ac</a:t>
            </a:r>
            <a:r>
              <a:rPr sz="20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20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ve </a:t>
            </a:r>
            <a:r>
              <a:rPr sz="2000" spc="6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its</a:t>
            </a:r>
            <a:r>
              <a:rPr sz="2000" spc="15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</a:t>
            </a:r>
            <a:r>
              <a:rPr sz="20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si</a:t>
            </a:r>
            <a:r>
              <a:rPr sz="20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ess</a:t>
            </a:r>
            <a:r>
              <a:rPr sz="2000" spc="10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bj</a:t>
            </a:r>
            <a:r>
              <a:rPr sz="2000" spc="-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20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ives</a:t>
            </a:r>
            <a:r>
              <a:rPr sz="2000" spc="-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sz="20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ring </a:t>
            </a:r>
            <a:r>
              <a:rPr sz="2000" spc="10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2000" spc="17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sz="20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sr</a:t>
            </a:r>
            <a:r>
              <a:rPr sz="20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20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io</a:t>
            </a:r>
            <a:r>
              <a:rPr sz="20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20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.</a:t>
            </a:r>
            <a:endParaRPr sz="20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457200" y="4803712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6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</p:spTree>
    <p:extLst>
      <p:ext uri="{BB962C8B-B14F-4D97-AF65-F5344CB8AC3E}">
        <p14:creationId xmlns:p14="http://schemas.microsoft.com/office/powerpoint/2010/main" val="386788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/>
          <p:cNvSpPr txBox="1"/>
          <p:nvPr/>
        </p:nvSpPr>
        <p:spPr>
          <a:xfrm>
            <a:off x="1875333" y="2133600"/>
            <a:ext cx="1846845" cy="939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65"/>
              </a:lnSpc>
              <a:spcBef>
                <a:spcPts val="283"/>
              </a:spcBef>
            </a:pPr>
            <a:r>
              <a:rPr sz="10800" spc="0" baseline="3220" dirty="0" smtClean="0">
                <a:latin typeface="Times New Roman"/>
                <a:cs typeface="Times New Roman"/>
              </a:rPr>
              <a:t>ICT</a:t>
            </a:r>
            <a:endParaRPr sz="7200" dirty="0">
              <a:latin typeface="Times New Roman"/>
              <a:cs typeface="Times New Roman"/>
            </a:endParaRPr>
          </a:p>
        </p:txBody>
      </p:sp>
      <p:sp>
        <p:nvSpPr>
          <p:cNvPr id="4" name="object 6"/>
          <p:cNvSpPr txBox="1"/>
          <p:nvPr/>
        </p:nvSpPr>
        <p:spPr>
          <a:xfrm>
            <a:off x="3810000" y="2133600"/>
            <a:ext cx="4322008" cy="939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65"/>
              </a:lnSpc>
              <a:spcBef>
                <a:spcPts val="283"/>
              </a:spcBef>
            </a:pPr>
            <a:r>
              <a:rPr sz="10800" spc="0" baseline="3220" dirty="0" smtClean="0">
                <a:latin typeface="Times New Roman"/>
                <a:cs typeface="Times New Roman"/>
              </a:rPr>
              <a:t>Continuity</a:t>
            </a:r>
            <a:endParaRPr sz="7200" dirty="0">
              <a:latin typeface="Times New Roman"/>
              <a:cs typeface="Times New Roman"/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2271065" y="4133473"/>
            <a:ext cx="4938268" cy="9401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70"/>
              </a:lnSpc>
              <a:spcBef>
                <a:spcPts val="283"/>
              </a:spcBef>
            </a:pPr>
            <a:r>
              <a:rPr sz="10800" spc="0" baseline="3220" dirty="0" smtClean="0">
                <a:latin typeface="Times New Roman"/>
                <a:cs typeface="Times New Roman"/>
              </a:rPr>
              <a:t>ITSCM</a:t>
            </a:r>
            <a:endParaRPr sz="7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485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2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1"/>
          <p:cNvSpPr txBox="1"/>
          <p:nvPr/>
        </p:nvSpPr>
        <p:spPr>
          <a:xfrm>
            <a:off x="457200" y="946088"/>
            <a:ext cx="8397519" cy="10009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45"/>
              </a:lnSpc>
              <a:spcBef>
                <a:spcPts val="167"/>
              </a:spcBef>
            </a:pPr>
            <a:r>
              <a:rPr sz="6300" spc="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Some</a:t>
            </a:r>
            <a:r>
              <a:rPr sz="6300" spc="96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6300" spc="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Que</a:t>
            </a:r>
            <a:r>
              <a:rPr sz="6300" spc="1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6300" spc="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tions</a:t>
            </a:r>
            <a:r>
              <a:rPr sz="6300" spc="85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6300" spc="-4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sz="6300" spc="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ou</a:t>
            </a:r>
            <a:r>
              <a:rPr sz="6300" spc="10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6300" spc="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Should </a:t>
            </a:r>
            <a:r>
              <a:rPr sz="6300" spc="1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6300" spc="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Ask</a:t>
            </a:r>
            <a:r>
              <a:rPr sz="6300" spc="14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…</a:t>
            </a:r>
            <a:r>
              <a:rPr sz="6300" spc="0" baseline="345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..</a:t>
            </a:r>
            <a:endParaRPr sz="4200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80010">
              <a:lnSpc>
                <a:spcPct val="95825"/>
              </a:lnSpc>
              <a:spcBef>
                <a:spcPts val="414"/>
              </a:spcBef>
            </a:pPr>
            <a:r>
              <a:rPr sz="2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(Of</a:t>
            </a:r>
            <a:r>
              <a:rPr sz="2800" spc="-1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sz="28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2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ur</a:t>
            </a:r>
            <a:r>
              <a:rPr sz="2800" spc="43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ICT</a:t>
            </a:r>
            <a:r>
              <a:rPr sz="2800" spc="16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Tea</a:t>
            </a:r>
            <a:r>
              <a:rPr sz="28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sz="28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)</a:t>
            </a:r>
            <a:endParaRPr sz="2800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10"/>
          <p:cNvSpPr txBox="1"/>
          <p:nvPr/>
        </p:nvSpPr>
        <p:spPr>
          <a:xfrm>
            <a:off x="879764" y="2469570"/>
            <a:ext cx="224560" cy="9931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60"/>
              </a:lnSpc>
              <a:spcBef>
                <a:spcPts val="83"/>
              </a:spcBef>
            </a:pP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5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  <a:p>
            <a:pPr marL="12700">
              <a:lnSpc>
                <a:spcPct val="94889"/>
              </a:lnSpc>
              <a:spcBef>
                <a:spcPts val="1256"/>
              </a:spcBef>
            </a:pP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5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  <a:p>
            <a:pPr marL="12700">
              <a:lnSpc>
                <a:spcPct val="94889"/>
              </a:lnSpc>
              <a:spcBef>
                <a:spcPts val="1339"/>
              </a:spcBef>
            </a:pP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5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4" name="object 9"/>
          <p:cNvSpPr txBox="1"/>
          <p:nvPr/>
        </p:nvSpPr>
        <p:spPr>
          <a:xfrm>
            <a:off x="1257300" y="2493188"/>
            <a:ext cx="7628066" cy="37552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1620">
              <a:lnSpc>
                <a:spcPts val="1565"/>
              </a:lnSpc>
              <a:spcBef>
                <a:spcPts val="78"/>
              </a:spcBef>
            </a:pPr>
            <a:r>
              <a:rPr sz="2850" spc="0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Do</a:t>
            </a:r>
            <a:r>
              <a:rPr sz="2850" spc="175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850" spc="0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you</a:t>
            </a:r>
            <a:r>
              <a:rPr sz="2850" spc="292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850" spc="4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k</a:t>
            </a:r>
            <a:r>
              <a:rPr sz="2850" spc="0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now</a:t>
            </a:r>
            <a:r>
              <a:rPr sz="2850" spc="322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850" spc="4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850" spc="0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he</a:t>
            </a:r>
            <a:r>
              <a:rPr sz="2850" spc="439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850" spc="4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ke</a:t>
            </a:r>
            <a:r>
              <a:rPr sz="2850" spc="0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sz="2850" spc="140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850" spc="9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</a:t>
            </a:r>
            <a:r>
              <a:rPr sz="2850" spc="4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sz="2850" spc="0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SIN</a:t>
            </a:r>
            <a:r>
              <a:rPr sz="2850" spc="4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850" spc="0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SS</a:t>
            </a:r>
            <a:r>
              <a:rPr sz="2850" spc="96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850" spc="5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2850" spc="0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bj</a:t>
            </a:r>
            <a:r>
              <a:rPr sz="2850" spc="5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850" spc="0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2850" spc="10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850" spc="0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iv</a:t>
            </a:r>
            <a:r>
              <a:rPr sz="2850" spc="5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850" spc="0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2850" spc="74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850" spc="4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2850" spc="0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</a:t>
            </a:r>
            <a:r>
              <a:rPr sz="2850" spc="152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850" spc="9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850" spc="0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he</a:t>
            </a:r>
            <a:r>
              <a:rPr sz="2850" spc="439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850" spc="4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2850" spc="0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rganisati</a:t>
            </a:r>
            <a:r>
              <a:rPr sz="2850" spc="4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2850" spc="0" baseline="30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n?</a:t>
            </a:r>
            <a:endParaRPr sz="19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152883">
              <a:lnSpc>
                <a:spcPts val="2184"/>
              </a:lnSpc>
              <a:spcBef>
                <a:spcPts val="784"/>
              </a:spcBef>
            </a:pP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w</a:t>
            </a:r>
            <a:r>
              <a:rPr sz="1900" spc="16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did</a:t>
            </a:r>
            <a:r>
              <a:rPr sz="1900" spc="30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you</a:t>
            </a:r>
            <a:r>
              <a:rPr sz="1900" spc="29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sz="19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sign</a:t>
            </a:r>
            <a:r>
              <a:rPr sz="1900" spc="6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he</a:t>
            </a:r>
            <a:r>
              <a:rPr sz="1900" spc="43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IT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CM</a:t>
            </a:r>
            <a:r>
              <a:rPr sz="1900" spc="9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pr</a:t>
            </a:r>
            <a:r>
              <a:rPr sz="1900" spc="1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gramme</a:t>
            </a:r>
            <a:r>
              <a:rPr sz="1900" spc="4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900" spc="32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 </a:t>
            </a:r>
            <a:r>
              <a:rPr sz="1900" spc="13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</a:t>
            </a:r>
            <a:r>
              <a:rPr sz="1900" spc="1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se</a:t>
            </a:r>
            <a:r>
              <a:rPr sz="1900" spc="1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je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ct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iv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s? </a:t>
            </a:r>
            <a:endParaRPr sz="19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152883">
              <a:lnSpc>
                <a:spcPts val="2184"/>
              </a:lnSpc>
              <a:spcBef>
                <a:spcPts val="863"/>
              </a:spcBef>
            </a:pP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w</a:t>
            </a:r>
            <a:r>
              <a:rPr sz="1900" spc="16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ft</a:t>
            </a:r>
            <a:r>
              <a:rPr sz="19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 </a:t>
            </a:r>
            <a:r>
              <a:rPr sz="1900" spc="6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do</a:t>
            </a:r>
            <a:r>
              <a:rPr sz="1900" spc="38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you</a:t>
            </a:r>
            <a:r>
              <a:rPr sz="1900" spc="29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19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iew</a:t>
            </a:r>
            <a:r>
              <a:rPr sz="1900" spc="22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he</a:t>
            </a:r>
            <a:r>
              <a:rPr sz="1900" spc="43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busine</a:t>
            </a:r>
            <a:r>
              <a:rPr sz="19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1900" spc="5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bj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19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iv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s?</a:t>
            </a:r>
            <a:endParaRPr sz="19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41620">
              <a:lnSpc>
                <a:spcPct val="95825"/>
              </a:lnSpc>
              <a:spcBef>
                <a:spcPts val="908"/>
              </a:spcBef>
            </a:pP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W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hy</a:t>
            </a:r>
            <a:r>
              <a:rPr sz="1900" spc="1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do</a:t>
            </a:r>
            <a:r>
              <a:rPr sz="1900" spc="39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you</a:t>
            </a:r>
            <a:r>
              <a:rPr sz="1900" spc="29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do</a:t>
            </a:r>
            <a:r>
              <a:rPr sz="1900" spc="38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it</a:t>
            </a:r>
            <a:r>
              <a:rPr sz="1900" spc="9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like</a:t>
            </a:r>
            <a:r>
              <a:rPr sz="1900" spc="6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hat?</a:t>
            </a:r>
            <a:endParaRPr sz="19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780495">
              <a:lnSpc>
                <a:spcPts val="2184"/>
              </a:lnSpc>
              <a:spcBef>
                <a:spcPts val="863"/>
              </a:spcBef>
            </a:pP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w</a:t>
            </a:r>
            <a:r>
              <a:rPr sz="1900" spc="16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wi</a:t>
            </a:r>
            <a:r>
              <a:rPr sz="19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sz="1900" spc="-15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you</a:t>
            </a:r>
            <a:r>
              <a:rPr sz="1900" spc="30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19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19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 </a:t>
            </a:r>
            <a:r>
              <a:rPr sz="1900" spc="1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he</a:t>
            </a:r>
            <a:r>
              <a:rPr sz="1900" spc="43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19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ic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1900" spc="38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at</a:t>
            </a:r>
            <a:r>
              <a:rPr sz="1900" spc="28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3am</a:t>
            </a:r>
            <a:r>
              <a:rPr sz="1900" spc="39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1900" spc="31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900" spc="16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Sunday </a:t>
            </a:r>
            <a:r>
              <a:rPr sz="1900" spc="1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rni</a:t>
            </a:r>
            <a:r>
              <a:rPr sz="19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g? </a:t>
            </a:r>
            <a:endParaRPr sz="19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780495">
              <a:lnSpc>
                <a:spcPts val="2184"/>
              </a:lnSpc>
              <a:spcBef>
                <a:spcPts val="863"/>
              </a:spcBef>
            </a:pP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LL</a:t>
            </a:r>
            <a:r>
              <a:rPr sz="1900" spc="-1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!!</a:t>
            </a:r>
            <a:r>
              <a:rPr sz="1900" spc="-10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All</a:t>
            </a:r>
            <a:r>
              <a:rPr sz="1900" spc="20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of</a:t>
            </a:r>
            <a:r>
              <a:rPr sz="1900" spc="16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them!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!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??</a:t>
            </a:r>
            <a:r>
              <a:rPr sz="1900" spc="40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ll</a:t>
            </a:r>
            <a:r>
              <a:rPr sz="1900" spc="-11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me</a:t>
            </a:r>
            <a:r>
              <a:rPr sz="1900" spc="356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900" spc="-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g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9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n,</a:t>
            </a:r>
            <a:r>
              <a:rPr sz="1900" spc="46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slowl</a:t>
            </a:r>
            <a:r>
              <a:rPr sz="19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…..</a:t>
            </a:r>
            <a:endParaRPr sz="19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908"/>
              </a:spcBef>
            </a:pP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w</a:t>
            </a:r>
            <a:r>
              <a:rPr sz="1900" spc="16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many</a:t>
            </a:r>
            <a:r>
              <a:rPr sz="1900" spc="40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ot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her </a:t>
            </a:r>
            <a:r>
              <a:rPr sz="1900" spc="13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(cus</a:t>
            </a:r>
            <a:r>
              <a:rPr sz="1900" spc="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19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sz="19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rs</a:t>
            </a:r>
            <a:r>
              <a:rPr sz="1900" spc="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/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19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1900" spc="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ic</a:t>
            </a:r>
            <a:r>
              <a:rPr sz="19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s)</a:t>
            </a:r>
            <a:r>
              <a:rPr sz="1900" spc="6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w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uld</a:t>
            </a:r>
            <a:r>
              <a:rPr sz="1900" spc="42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be</a:t>
            </a:r>
            <a:r>
              <a:rPr sz="1900" spc="33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</a:t>
            </a:r>
            <a:r>
              <a:rPr sz="1900" spc="-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</a:t>
            </a:r>
            <a:r>
              <a:rPr sz="19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1900" spc="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19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sz="1900" spc="4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if</a:t>
            </a:r>
            <a:r>
              <a:rPr sz="1900" spc="-6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you</a:t>
            </a:r>
            <a:r>
              <a:rPr sz="1900" spc="29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lo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34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the</a:t>
            </a:r>
            <a:endParaRPr sz="19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41620">
              <a:lnSpc>
                <a:spcPct val="95825"/>
              </a:lnSpc>
              <a:spcBef>
                <a:spcPts val="866"/>
              </a:spcBef>
            </a:pP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Can</a:t>
            </a:r>
            <a:r>
              <a:rPr sz="1900" spc="20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you</a:t>
            </a:r>
            <a:r>
              <a:rPr sz="1900" spc="30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19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19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 </a:t>
            </a:r>
            <a:r>
              <a:rPr sz="1900" spc="3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hem </a:t>
            </a:r>
            <a:r>
              <a:rPr sz="1900" spc="12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ALL</a:t>
            </a:r>
            <a:r>
              <a:rPr sz="1900" spc="16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1900" spc="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ncurr</a:t>
            </a:r>
            <a:r>
              <a:rPr sz="1900" spc="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ntly?</a:t>
            </a:r>
            <a:r>
              <a:rPr sz="1900" spc="15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LL</a:t>
            </a:r>
            <a:r>
              <a:rPr sz="19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….?</a:t>
            </a:r>
            <a:endParaRPr sz="19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2774304">
              <a:lnSpc>
                <a:spcPts val="3060"/>
              </a:lnSpc>
              <a:spcBef>
                <a:spcPts val="343"/>
              </a:spcBef>
            </a:pP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W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hen</a:t>
            </a:r>
            <a:r>
              <a:rPr sz="1900" spc="39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did</a:t>
            </a:r>
            <a:r>
              <a:rPr sz="1900" spc="31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you</a:t>
            </a:r>
            <a:r>
              <a:rPr sz="1900" spc="29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last</a:t>
            </a:r>
            <a:r>
              <a:rPr sz="1900" spc="29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st </a:t>
            </a:r>
            <a:r>
              <a:rPr sz="1900" spc="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this</a:t>
            </a:r>
            <a:r>
              <a:rPr sz="1900" spc="28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abil</a:t>
            </a:r>
            <a:r>
              <a:rPr sz="1900" spc="-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sz="1900" spc="23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900" spc="31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19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r? Can</a:t>
            </a:r>
            <a:r>
              <a:rPr sz="1900" spc="20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1900" spc="14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38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900" spc="167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19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py</a:t>
            </a:r>
            <a:r>
              <a:rPr sz="1900" spc="34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</a:t>
            </a:r>
            <a:r>
              <a:rPr sz="1900" spc="152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hat </a:t>
            </a:r>
            <a:r>
              <a:rPr sz="1900" spc="53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4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st </a:t>
            </a:r>
            <a:r>
              <a:rPr sz="1900" spc="1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1900" spc="5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sz="1900" spc="1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rt</a:t>
            </a:r>
            <a:r>
              <a:rPr sz="1900" spc="26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pleas</a:t>
            </a:r>
            <a:r>
              <a:rPr sz="1900" spc="9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900" spc="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?</a:t>
            </a:r>
            <a:endParaRPr sz="19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8"/>
          <p:cNvSpPr txBox="1"/>
          <p:nvPr/>
        </p:nvSpPr>
        <p:spPr>
          <a:xfrm>
            <a:off x="879764" y="3632636"/>
            <a:ext cx="224560" cy="6060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60"/>
              </a:lnSpc>
              <a:spcBef>
                <a:spcPts val="83"/>
              </a:spcBef>
            </a:pP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5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  <a:p>
            <a:pPr marL="12700">
              <a:lnSpc>
                <a:spcPct val="94889"/>
              </a:lnSpc>
              <a:spcBef>
                <a:spcPts val="1256"/>
              </a:spcBef>
            </a:pP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5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879764" y="4406828"/>
            <a:ext cx="224560" cy="2189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60"/>
              </a:lnSpc>
              <a:spcBef>
                <a:spcPts val="83"/>
              </a:spcBef>
            </a:pP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5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879764" y="4795448"/>
            <a:ext cx="224560" cy="2189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60"/>
              </a:lnSpc>
              <a:spcBef>
                <a:spcPts val="83"/>
              </a:spcBef>
            </a:pP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5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879764" y="5182925"/>
            <a:ext cx="224560" cy="2189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60"/>
              </a:lnSpc>
              <a:spcBef>
                <a:spcPts val="83"/>
              </a:spcBef>
            </a:pP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5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9" name="object 3"/>
          <p:cNvSpPr txBox="1"/>
          <p:nvPr/>
        </p:nvSpPr>
        <p:spPr>
          <a:xfrm>
            <a:off x="879764" y="5570021"/>
            <a:ext cx="224560" cy="2189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60"/>
              </a:lnSpc>
              <a:spcBef>
                <a:spcPts val="83"/>
              </a:spcBef>
            </a:pP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5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  <p:sp>
        <p:nvSpPr>
          <p:cNvPr id="10" name="object 2"/>
          <p:cNvSpPr txBox="1"/>
          <p:nvPr/>
        </p:nvSpPr>
        <p:spPr>
          <a:xfrm>
            <a:off x="879764" y="5958590"/>
            <a:ext cx="224560" cy="2189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60"/>
              </a:lnSpc>
              <a:spcBef>
                <a:spcPts val="83"/>
              </a:spcBef>
            </a:pPr>
            <a:r>
              <a:rPr sz="1500" spc="0" dirty="0" smtClean="0">
                <a:solidFill>
                  <a:schemeClr val="tx2">
                    <a:lumMod val="75000"/>
                  </a:schemeClr>
                </a:solidFill>
                <a:latin typeface="Wingdings 3"/>
                <a:cs typeface="Wingdings 3"/>
              </a:rPr>
              <a:t></a:t>
            </a:r>
            <a:endParaRPr sz="1500">
              <a:solidFill>
                <a:schemeClr val="tx2">
                  <a:lumMod val="75000"/>
                </a:schemeClr>
              </a:solidFill>
              <a:latin typeface="Wingdings 3"/>
              <a:cs typeface="Wingdings 3"/>
            </a:endParaRPr>
          </a:p>
        </p:txBody>
      </p:sp>
    </p:spTree>
    <p:extLst>
      <p:ext uri="{BB962C8B-B14F-4D97-AF65-F5344CB8AC3E}">
        <p14:creationId xmlns:p14="http://schemas.microsoft.com/office/powerpoint/2010/main" val="3612612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6"/>
          <p:cNvSpPr txBox="1"/>
          <p:nvPr/>
        </p:nvSpPr>
        <p:spPr>
          <a:xfrm>
            <a:off x="700532" y="40206"/>
            <a:ext cx="580750" cy="3136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15"/>
              </a:lnSpc>
              <a:spcBef>
                <a:spcPts val="120"/>
              </a:spcBef>
            </a:pPr>
            <a:r>
              <a:rPr sz="2250" dirty="0" smtClean="0">
                <a:solidFill>
                  <a:srgbClr val="15124F"/>
                </a:solidFill>
                <a:latin typeface="Arial"/>
                <a:cs typeface="Arial"/>
              </a:rPr>
              <a:t>The</a:t>
            </a:r>
            <a:endParaRPr sz="2250">
              <a:latin typeface="Arial"/>
              <a:cs typeface="Arial"/>
            </a:endParaRPr>
          </a:p>
        </p:txBody>
      </p:sp>
      <p:sp>
        <p:nvSpPr>
          <p:cNvPr id="4" name="object 5"/>
          <p:cNvSpPr txBox="1"/>
          <p:nvPr/>
        </p:nvSpPr>
        <p:spPr>
          <a:xfrm>
            <a:off x="1340612" y="40206"/>
            <a:ext cx="720958" cy="3136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15"/>
              </a:lnSpc>
              <a:spcBef>
                <a:spcPts val="120"/>
              </a:spcBef>
            </a:pPr>
            <a:r>
              <a:rPr sz="2250" dirty="0" smtClean="0">
                <a:solidFill>
                  <a:srgbClr val="15124F"/>
                </a:solidFill>
                <a:latin typeface="Arial"/>
                <a:cs typeface="Arial"/>
              </a:rPr>
              <a:t>more</a:t>
            </a:r>
            <a:endParaRPr sz="2250">
              <a:latin typeface="Arial"/>
              <a:cs typeface="Arial"/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2114804" y="40206"/>
            <a:ext cx="873315" cy="3136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15"/>
              </a:lnSpc>
              <a:spcBef>
                <a:spcPts val="120"/>
              </a:spcBef>
            </a:pPr>
            <a:r>
              <a:rPr sz="2250" spc="-4" dirty="0" smtClean="0">
                <a:solidFill>
                  <a:srgbClr val="15124F"/>
                </a:solidFill>
                <a:latin typeface="Arial"/>
                <a:cs typeface="Arial"/>
              </a:rPr>
              <a:t>t</a:t>
            </a:r>
            <a:r>
              <a:rPr sz="2250" spc="0" dirty="0" smtClean="0">
                <a:solidFill>
                  <a:srgbClr val="15124F"/>
                </a:solidFill>
                <a:latin typeface="Arial"/>
                <a:cs typeface="Arial"/>
              </a:rPr>
              <a:t>hings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3047492" y="40206"/>
            <a:ext cx="1288191" cy="3136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15"/>
              </a:lnSpc>
              <a:spcBef>
                <a:spcPts val="120"/>
              </a:spcBef>
            </a:pPr>
            <a:r>
              <a:rPr sz="2250" spc="0" dirty="0" smtClean="0">
                <a:solidFill>
                  <a:srgbClr val="15124F"/>
                </a:solidFill>
                <a:latin typeface="Arial"/>
                <a:cs typeface="Arial"/>
              </a:rPr>
              <a:t>change</a:t>
            </a:r>
            <a:r>
              <a:rPr sz="2250" spc="-183" dirty="0" smtClean="0">
                <a:solidFill>
                  <a:srgbClr val="15124F"/>
                </a:solidFill>
                <a:latin typeface="Arial"/>
                <a:cs typeface="Arial"/>
              </a:rPr>
              <a:t> </a:t>
            </a:r>
            <a:r>
              <a:rPr sz="2250" spc="0" dirty="0" smtClean="0">
                <a:solidFill>
                  <a:srgbClr val="2C2E3A"/>
                </a:solidFill>
                <a:latin typeface="Arial"/>
                <a:cs typeface="Arial"/>
              </a:rPr>
              <a:t>.</a:t>
            </a:r>
            <a:r>
              <a:rPr sz="2250" spc="-4" dirty="0" smtClean="0">
                <a:solidFill>
                  <a:srgbClr val="2C2E3A"/>
                </a:solidFill>
                <a:latin typeface="Arial"/>
                <a:cs typeface="Arial"/>
              </a:rPr>
              <a:t>.</a:t>
            </a:r>
            <a:r>
              <a:rPr sz="2250" spc="0" dirty="0" smtClean="0">
                <a:solidFill>
                  <a:srgbClr val="2C2E3A"/>
                </a:solidFill>
                <a:latin typeface="Arial"/>
                <a:cs typeface="Arial"/>
              </a:rPr>
              <a:t>.</a:t>
            </a:r>
            <a:endParaRPr sz="2250">
              <a:latin typeface="Arial"/>
              <a:cs typeface="Arial"/>
            </a:endParaRPr>
          </a:p>
        </p:txBody>
      </p:sp>
      <p:sp>
        <p:nvSpPr>
          <p:cNvPr id="7" name="object 2"/>
          <p:cNvSpPr txBox="1"/>
          <p:nvPr/>
        </p:nvSpPr>
        <p:spPr>
          <a:xfrm>
            <a:off x="5734050" y="3211232"/>
            <a:ext cx="5049228" cy="10419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6285"/>
              </a:lnSpc>
              <a:spcBef>
                <a:spcPts val="314"/>
              </a:spcBef>
            </a:pPr>
            <a:r>
              <a:rPr sz="12000" spc="-104" baseline="3261" dirty="0" smtClean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12000" spc="-79" baseline="3261" dirty="0" smtClean="0">
                <a:solidFill>
                  <a:srgbClr val="FFFFFF"/>
                </a:solidFill>
                <a:latin typeface="Times New Roman"/>
                <a:cs typeface="Times New Roman"/>
              </a:rPr>
              <a:t>ue</a:t>
            </a:r>
            <a:r>
              <a:rPr sz="12000" spc="-59" baseline="3261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2000" spc="-44" baseline="3261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2000" spc="-34" baseline="3261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2000" spc="-94" baseline="3261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2000" spc="-84" baseline="3261" dirty="0" smtClean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2000" spc="-59" baseline="3261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2000" spc="0" baseline="3261" dirty="0" smtClean="0"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sz="80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8498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895600"/>
            <a:ext cx="48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d-ID" dirty="0" smtClean="0"/>
          </a:p>
          <a:p>
            <a:pPr algn="ctr"/>
            <a:r>
              <a:rPr lang="id-ID" sz="6600" b="1" dirty="0" smtClean="0"/>
              <a:t>Terimakasih</a:t>
            </a:r>
            <a:endParaRPr lang="id-ID" sz="6600" b="1" dirty="0"/>
          </a:p>
        </p:txBody>
      </p:sp>
    </p:spTree>
    <p:extLst>
      <p:ext uri="{BB962C8B-B14F-4D97-AF65-F5344CB8AC3E}">
        <p14:creationId xmlns:p14="http://schemas.microsoft.com/office/powerpoint/2010/main" val="281950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 txBox="1"/>
          <p:nvPr/>
        </p:nvSpPr>
        <p:spPr>
          <a:xfrm>
            <a:off x="685800" y="907572"/>
            <a:ext cx="2278377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45"/>
              </a:lnSpc>
              <a:spcBef>
                <a:spcPts val="167"/>
              </a:spcBef>
            </a:pPr>
            <a:r>
              <a:rPr sz="6300" spc="0" baseline="3450" dirty="0" smtClean="0">
                <a:latin typeface="Times New Roman"/>
                <a:cs typeface="Times New Roman"/>
              </a:rPr>
              <a:t>Failing</a:t>
            </a:r>
            <a:r>
              <a:rPr sz="6300" spc="203" baseline="3450" dirty="0" smtClean="0">
                <a:latin typeface="Times New Roman"/>
                <a:cs typeface="Times New Roman"/>
              </a:rPr>
              <a:t> </a:t>
            </a:r>
            <a:r>
              <a:rPr sz="6300" spc="0" baseline="3450" dirty="0" smtClean="0">
                <a:latin typeface="Times New Roman"/>
                <a:cs typeface="Times New Roman"/>
              </a:rPr>
              <a:t>to</a:t>
            </a:r>
            <a:endParaRPr sz="4200" dirty="0">
              <a:latin typeface="Times New Roman"/>
              <a:cs typeface="Times New Roman"/>
            </a:endParaRPr>
          </a:p>
        </p:txBody>
      </p:sp>
      <p:sp>
        <p:nvSpPr>
          <p:cNvPr id="6" name="object 9"/>
          <p:cNvSpPr txBox="1"/>
          <p:nvPr/>
        </p:nvSpPr>
        <p:spPr>
          <a:xfrm>
            <a:off x="3005023" y="907572"/>
            <a:ext cx="6007979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45"/>
              </a:lnSpc>
              <a:spcBef>
                <a:spcPts val="167"/>
              </a:spcBef>
            </a:pPr>
            <a:r>
              <a:rPr sz="6300" spc="0" baseline="3450" dirty="0" smtClean="0">
                <a:latin typeface="Times New Roman"/>
                <a:cs typeface="Times New Roman"/>
              </a:rPr>
              <a:t>plan</a:t>
            </a:r>
            <a:r>
              <a:rPr sz="6300" spc="822" baseline="3450" dirty="0" smtClean="0">
                <a:latin typeface="Times New Roman"/>
                <a:cs typeface="Times New Roman"/>
              </a:rPr>
              <a:t> </a:t>
            </a:r>
            <a:r>
              <a:rPr sz="6300" spc="0" baseline="3450" dirty="0" smtClean="0">
                <a:latin typeface="Times New Roman"/>
                <a:cs typeface="Times New Roman"/>
              </a:rPr>
              <a:t>is</a:t>
            </a:r>
            <a:r>
              <a:rPr sz="6300" spc="100" baseline="3450" dirty="0" smtClean="0">
                <a:latin typeface="Times New Roman"/>
                <a:cs typeface="Times New Roman"/>
              </a:rPr>
              <a:t> </a:t>
            </a:r>
            <a:r>
              <a:rPr sz="6300" spc="0" baseline="3450" dirty="0" smtClean="0">
                <a:latin typeface="Times New Roman"/>
                <a:cs typeface="Times New Roman"/>
              </a:rPr>
              <a:t>p</a:t>
            </a:r>
            <a:r>
              <a:rPr sz="6300" spc="10" baseline="3450" dirty="0" smtClean="0">
                <a:latin typeface="Times New Roman"/>
                <a:cs typeface="Times New Roman"/>
              </a:rPr>
              <a:t>l</a:t>
            </a:r>
            <a:r>
              <a:rPr sz="6300" spc="0" baseline="3450" dirty="0" smtClean="0">
                <a:latin typeface="Times New Roman"/>
                <a:cs typeface="Times New Roman"/>
              </a:rPr>
              <a:t>anning</a:t>
            </a:r>
            <a:r>
              <a:rPr sz="6300" spc="125" baseline="3450" dirty="0" smtClean="0">
                <a:latin typeface="Times New Roman"/>
                <a:cs typeface="Times New Roman"/>
              </a:rPr>
              <a:t> </a:t>
            </a:r>
            <a:r>
              <a:rPr sz="6300" spc="0" baseline="3450" dirty="0" smtClean="0">
                <a:latin typeface="Times New Roman"/>
                <a:cs typeface="Times New Roman"/>
              </a:rPr>
              <a:t>to</a:t>
            </a:r>
            <a:r>
              <a:rPr sz="6300" spc="720" baseline="3450" dirty="0" smtClean="0">
                <a:latin typeface="Times New Roman"/>
                <a:cs typeface="Times New Roman"/>
              </a:rPr>
              <a:t> </a:t>
            </a:r>
            <a:r>
              <a:rPr sz="6300" spc="0" baseline="3450" dirty="0" smtClean="0">
                <a:latin typeface="Times New Roman"/>
                <a:cs typeface="Times New Roman"/>
              </a:rPr>
              <a:t>fail......</a:t>
            </a:r>
            <a:endParaRPr sz="4200">
              <a:latin typeface="Times New Roman"/>
              <a:cs typeface="Times New Roman"/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1143000" y="2493241"/>
            <a:ext cx="1803181" cy="432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75"/>
              </a:lnSpc>
              <a:spcBef>
                <a:spcPts val="128"/>
              </a:spcBef>
            </a:pPr>
            <a:r>
              <a:rPr sz="4800" spc="0" baseline="3623" dirty="0" smtClean="0">
                <a:latin typeface="Times New Roman"/>
                <a:cs typeface="Times New Roman"/>
              </a:rPr>
              <a:t>“</a:t>
            </a:r>
            <a:r>
              <a:rPr sz="4800" spc="5" baseline="3623" dirty="0" smtClean="0">
                <a:latin typeface="Times New Roman"/>
                <a:cs typeface="Times New Roman"/>
              </a:rPr>
              <a:t>P</a:t>
            </a:r>
            <a:r>
              <a:rPr sz="4800" spc="0" baseline="3623" dirty="0" smtClean="0">
                <a:latin typeface="Times New Roman"/>
                <a:cs typeface="Times New Roman"/>
              </a:rPr>
              <a:t>lanning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2968389" y="2493241"/>
            <a:ext cx="6143668" cy="432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75"/>
              </a:lnSpc>
              <a:spcBef>
                <a:spcPts val="128"/>
              </a:spcBef>
            </a:pPr>
            <a:r>
              <a:rPr sz="4800" spc="0" baseline="3623" dirty="0" smtClean="0">
                <a:latin typeface="Times New Roman"/>
                <a:cs typeface="Times New Roman"/>
              </a:rPr>
              <a:t>is</a:t>
            </a:r>
            <a:r>
              <a:rPr sz="4800" spc="79" baseline="3623" dirty="0" smtClean="0">
                <a:latin typeface="Times New Roman"/>
                <a:cs typeface="Times New Roman"/>
              </a:rPr>
              <a:t> </a:t>
            </a:r>
            <a:r>
              <a:rPr sz="4800" spc="0" baseline="3623" dirty="0" smtClean="0">
                <a:latin typeface="Times New Roman"/>
                <a:cs typeface="Times New Roman"/>
              </a:rPr>
              <a:t>an</a:t>
            </a:r>
            <a:r>
              <a:rPr sz="4800" spc="487" baseline="3623" dirty="0" smtClean="0">
                <a:latin typeface="Times New Roman"/>
                <a:cs typeface="Times New Roman"/>
              </a:rPr>
              <a:t> </a:t>
            </a:r>
            <a:r>
              <a:rPr sz="4800" spc="0" baseline="3623" dirty="0" smtClean="0">
                <a:latin typeface="Times New Roman"/>
                <a:cs typeface="Times New Roman"/>
              </a:rPr>
              <a:t>unnat</a:t>
            </a:r>
            <a:r>
              <a:rPr sz="4800" spc="-10" baseline="3623" dirty="0" smtClean="0">
                <a:latin typeface="Times New Roman"/>
                <a:cs typeface="Times New Roman"/>
              </a:rPr>
              <a:t>u</a:t>
            </a:r>
            <a:r>
              <a:rPr sz="4800" spc="0" baseline="3623" dirty="0" smtClean="0">
                <a:latin typeface="Times New Roman"/>
                <a:cs typeface="Times New Roman"/>
              </a:rPr>
              <a:t>ral</a:t>
            </a:r>
            <a:r>
              <a:rPr sz="4800" spc="146" baseline="3623" dirty="0" smtClean="0">
                <a:latin typeface="Times New Roman"/>
                <a:cs typeface="Times New Roman"/>
              </a:rPr>
              <a:t> </a:t>
            </a:r>
            <a:r>
              <a:rPr sz="4800" spc="0" baseline="3623" dirty="0" smtClean="0">
                <a:latin typeface="Times New Roman"/>
                <a:cs typeface="Times New Roman"/>
              </a:rPr>
              <a:t>pr</a:t>
            </a:r>
            <a:r>
              <a:rPr sz="4800" spc="-16" baseline="3623" dirty="0" smtClean="0">
                <a:latin typeface="Times New Roman"/>
                <a:cs typeface="Times New Roman"/>
              </a:rPr>
              <a:t>o</a:t>
            </a:r>
            <a:r>
              <a:rPr sz="4800" spc="0" baseline="3623" dirty="0" smtClean="0">
                <a:latin typeface="Times New Roman"/>
                <a:cs typeface="Times New Roman"/>
              </a:rPr>
              <a:t>cess.</a:t>
            </a:r>
            <a:r>
              <a:rPr sz="4800" spc="-11" baseline="3623" dirty="0" smtClean="0">
                <a:latin typeface="Times New Roman"/>
                <a:cs typeface="Times New Roman"/>
              </a:rPr>
              <a:t> </a:t>
            </a:r>
            <a:r>
              <a:rPr sz="4800" spc="0" baseline="3623" dirty="0" smtClean="0">
                <a:latin typeface="Times New Roman"/>
                <a:cs typeface="Times New Roman"/>
              </a:rPr>
              <a:t>It</a:t>
            </a:r>
            <a:r>
              <a:rPr sz="4800" spc="60" baseline="3623" dirty="0" smtClean="0">
                <a:latin typeface="Times New Roman"/>
                <a:cs typeface="Times New Roman"/>
              </a:rPr>
              <a:t> </a:t>
            </a:r>
            <a:r>
              <a:rPr sz="4800" spc="9" baseline="3623" dirty="0" smtClean="0">
                <a:latin typeface="Times New Roman"/>
                <a:cs typeface="Times New Roman"/>
              </a:rPr>
              <a:t>i</a:t>
            </a:r>
            <a:r>
              <a:rPr sz="4800" spc="0" baseline="3623" dirty="0" smtClean="0">
                <a:latin typeface="Times New Roman"/>
                <a:cs typeface="Times New Roman"/>
              </a:rPr>
              <a:t>s</a:t>
            </a:r>
            <a:r>
              <a:rPr sz="4800" spc="76" baseline="3623" dirty="0" smtClean="0">
                <a:latin typeface="Times New Roman"/>
                <a:cs typeface="Times New Roman"/>
              </a:rPr>
              <a:t> </a:t>
            </a:r>
            <a:r>
              <a:rPr sz="4800" spc="0" baseline="3623" dirty="0" smtClean="0">
                <a:latin typeface="Times New Roman"/>
                <a:cs typeface="Times New Roman"/>
              </a:rPr>
              <a:t>much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9" name="object 6"/>
          <p:cNvSpPr txBox="1"/>
          <p:nvPr/>
        </p:nvSpPr>
        <p:spPr>
          <a:xfrm>
            <a:off x="1143000" y="2980921"/>
            <a:ext cx="7780440" cy="432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75"/>
              </a:lnSpc>
              <a:spcBef>
                <a:spcPts val="128"/>
              </a:spcBef>
            </a:pPr>
            <a:r>
              <a:rPr sz="4800" spc="0" baseline="3623" dirty="0" smtClean="0">
                <a:latin typeface="Times New Roman"/>
                <a:cs typeface="Times New Roman"/>
              </a:rPr>
              <a:t>more </a:t>
            </a:r>
            <a:r>
              <a:rPr sz="4800" spc="133" baseline="3623" dirty="0" smtClean="0">
                <a:latin typeface="Times New Roman"/>
                <a:cs typeface="Times New Roman"/>
              </a:rPr>
              <a:t> </a:t>
            </a:r>
            <a:r>
              <a:rPr sz="4800" spc="0" baseline="3623" dirty="0" smtClean="0">
                <a:latin typeface="Times New Roman"/>
                <a:cs typeface="Times New Roman"/>
              </a:rPr>
              <a:t>fun</a:t>
            </a:r>
            <a:r>
              <a:rPr sz="4800" spc="406" baseline="3623" dirty="0" smtClean="0">
                <a:latin typeface="Times New Roman"/>
                <a:cs typeface="Times New Roman"/>
              </a:rPr>
              <a:t> </a:t>
            </a:r>
            <a:r>
              <a:rPr sz="4800" spc="0" baseline="3623" dirty="0" smtClean="0">
                <a:latin typeface="Times New Roman"/>
                <a:cs typeface="Times New Roman"/>
              </a:rPr>
              <a:t>just</a:t>
            </a:r>
            <a:r>
              <a:rPr sz="4800" spc="490" baseline="3623" dirty="0" smtClean="0">
                <a:latin typeface="Times New Roman"/>
                <a:cs typeface="Times New Roman"/>
              </a:rPr>
              <a:t> </a:t>
            </a:r>
            <a:r>
              <a:rPr sz="4800" spc="0" baseline="3623" dirty="0" smtClean="0">
                <a:latin typeface="Times New Roman"/>
                <a:cs typeface="Times New Roman"/>
              </a:rPr>
              <a:t>to</a:t>
            </a:r>
            <a:r>
              <a:rPr sz="4800" spc="552" baseline="3623" dirty="0" smtClean="0">
                <a:latin typeface="Times New Roman"/>
                <a:cs typeface="Times New Roman"/>
              </a:rPr>
              <a:t> </a:t>
            </a:r>
            <a:r>
              <a:rPr sz="4800" spc="0" baseline="3623" dirty="0" smtClean="0">
                <a:latin typeface="Times New Roman"/>
                <a:cs typeface="Times New Roman"/>
              </a:rPr>
              <a:t>do</a:t>
            </a:r>
            <a:r>
              <a:rPr sz="4800" spc="623" baseline="3623" dirty="0" smtClean="0">
                <a:latin typeface="Times New Roman"/>
                <a:cs typeface="Times New Roman"/>
              </a:rPr>
              <a:t> </a:t>
            </a:r>
            <a:r>
              <a:rPr sz="4800" spc="-10" baseline="3623" dirty="0" smtClean="0">
                <a:latin typeface="Times New Roman"/>
                <a:cs typeface="Times New Roman"/>
              </a:rPr>
              <a:t>s</a:t>
            </a:r>
            <a:r>
              <a:rPr sz="4800" spc="0" baseline="3623" dirty="0" smtClean="0">
                <a:latin typeface="Times New Roman"/>
                <a:cs typeface="Times New Roman"/>
              </a:rPr>
              <a:t>omething.</a:t>
            </a:r>
            <a:r>
              <a:rPr sz="4800" spc="117" baseline="3623" dirty="0" smtClean="0">
                <a:latin typeface="Times New Roman"/>
                <a:cs typeface="Times New Roman"/>
              </a:rPr>
              <a:t> </a:t>
            </a:r>
            <a:r>
              <a:rPr sz="4800" spc="0" baseline="3623" dirty="0" smtClean="0">
                <a:latin typeface="Times New Roman"/>
                <a:cs typeface="Times New Roman"/>
              </a:rPr>
              <a:t>That</a:t>
            </a:r>
            <a:r>
              <a:rPr sz="4800" spc="431" baseline="3623" dirty="0" smtClean="0">
                <a:latin typeface="Times New Roman"/>
                <a:cs typeface="Times New Roman"/>
              </a:rPr>
              <a:t> </a:t>
            </a:r>
            <a:r>
              <a:rPr sz="4800" spc="0" baseline="3623" dirty="0" smtClean="0">
                <a:latin typeface="Times New Roman"/>
                <a:cs typeface="Times New Roman"/>
              </a:rPr>
              <a:t>is</a:t>
            </a:r>
            <a:r>
              <a:rPr sz="4800" spc="75" baseline="3623" dirty="0" smtClean="0">
                <a:latin typeface="Times New Roman"/>
                <a:cs typeface="Times New Roman"/>
              </a:rPr>
              <a:t> </a:t>
            </a:r>
            <a:r>
              <a:rPr sz="4800" spc="0" baseline="3623" dirty="0" smtClean="0">
                <a:latin typeface="Times New Roman"/>
                <a:cs typeface="Times New Roman"/>
              </a:rPr>
              <a:t>why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0" name="object 5"/>
          <p:cNvSpPr txBox="1"/>
          <p:nvPr/>
        </p:nvSpPr>
        <p:spPr>
          <a:xfrm>
            <a:off x="1143000" y="3468432"/>
            <a:ext cx="5070836" cy="140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80"/>
              </a:lnSpc>
              <a:spcBef>
                <a:spcPts val="129"/>
              </a:spcBef>
            </a:pPr>
            <a:r>
              <a:rPr sz="4800" spc="0" baseline="3623" dirty="0" smtClean="0">
                <a:latin typeface="Times New Roman"/>
                <a:cs typeface="Times New Roman"/>
              </a:rPr>
              <a:t>fai</a:t>
            </a:r>
            <a:r>
              <a:rPr sz="4800" spc="9" baseline="3623" dirty="0" smtClean="0">
                <a:latin typeface="Times New Roman"/>
                <a:cs typeface="Times New Roman"/>
              </a:rPr>
              <a:t>l</a:t>
            </a:r>
            <a:r>
              <a:rPr sz="4800" spc="0" baseline="3623" dirty="0" smtClean="0">
                <a:latin typeface="Times New Roman"/>
                <a:cs typeface="Times New Roman"/>
              </a:rPr>
              <a:t>ure</a:t>
            </a:r>
            <a:r>
              <a:rPr sz="4800" spc="444" baseline="3623" dirty="0" smtClean="0">
                <a:latin typeface="Times New Roman"/>
                <a:cs typeface="Times New Roman"/>
              </a:rPr>
              <a:t> </a:t>
            </a:r>
            <a:r>
              <a:rPr sz="4800" spc="0" baseline="3623" dirty="0" smtClean="0">
                <a:latin typeface="Times New Roman"/>
                <a:cs typeface="Times New Roman"/>
              </a:rPr>
              <a:t>c</a:t>
            </a:r>
            <a:r>
              <a:rPr sz="4800" spc="-9" baseline="3623" dirty="0" smtClean="0">
                <a:latin typeface="Times New Roman"/>
                <a:cs typeface="Times New Roman"/>
              </a:rPr>
              <a:t>o</a:t>
            </a:r>
            <a:r>
              <a:rPr sz="4800" spc="0" baseline="3623" dirty="0" smtClean="0">
                <a:latin typeface="Times New Roman"/>
                <a:cs typeface="Times New Roman"/>
              </a:rPr>
              <a:t>mes </a:t>
            </a:r>
            <a:r>
              <a:rPr sz="4800" spc="224" baseline="3623" dirty="0" smtClean="0">
                <a:latin typeface="Times New Roman"/>
                <a:cs typeface="Times New Roman"/>
              </a:rPr>
              <a:t> </a:t>
            </a:r>
            <a:r>
              <a:rPr sz="4800" spc="0" baseline="3623" dirty="0" smtClean="0">
                <a:latin typeface="Times New Roman"/>
                <a:cs typeface="Times New Roman"/>
              </a:rPr>
              <a:t>as</a:t>
            </a:r>
            <a:r>
              <a:rPr sz="4800" spc="389" baseline="3623" dirty="0" smtClean="0">
                <a:latin typeface="Times New Roman"/>
                <a:cs typeface="Times New Roman"/>
              </a:rPr>
              <a:t> </a:t>
            </a:r>
            <a:r>
              <a:rPr sz="4800" spc="0" baseline="3623" dirty="0" smtClean="0">
                <a:latin typeface="Times New Roman"/>
                <a:cs typeface="Times New Roman"/>
              </a:rPr>
              <a:t>a</a:t>
            </a:r>
            <a:r>
              <a:rPr sz="4800" spc="292" baseline="3623" dirty="0" smtClean="0">
                <a:latin typeface="Times New Roman"/>
                <a:cs typeface="Times New Roman"/>
              </a:rPr>
              <a:t> </a:t>
            </a:r>
            <a:r>
              <a:rPr sz="4800" spc="0" baseline="3623" dirty="0" smtClean="0">
                <a:latin typeface="Times New Roman"/>
                <a:cs typeface="Times New Roman"/>
              </a:rPr>
              <a:t>c</a:t>
            </a:r>
            <a:r>
              <a:rPr sz="4800" spc="-14" baseline="3623" dirty="0" smtClean="0">
                <a:latin typeface="Times New Roman"/>
                <a:cs typeface="Times New Roman"/>
              </a:rPr>
              <a:t>o</a:t>
            </a:r>
            <a:r>
              <a:rPr sz="4800" spc="0" baseline="3623" dirty="0" smtClean="0">
                <a:latin typeface="Times New Roman"/>
                <a:cs typeface="Times New Roman"/>
              </a:rPr>
              <a:t>mplete</a:t>
            </a:r>
            <a:endParaRPr sz="3200">
              <a:latin typeface="Times New Roman"/>
              <a:cs typeface="Times New Roman"/>
            </a:endParaRPr>
          </a:p>
          <a:p>
            <a:pPr marL="12700" marR="10048">
              <a:lnSpc>
                <a:spcPct val="95825"/>
              </a:lnSpc>
              <a:spcBef>
                <a:spcPts val="31"/>
              </a:spcBef>
            </a:pPr>
            <a:r>
              <a:rPr sz="3200" spc="0" dirty="0" smtClean="0">
                <a:latin typeface="Times New Roman"/>
                <a:cs typeface="Times New Roman"/>
              </a:rPr>
              <a:t>being </a:t>
            </a:r>
            <a:r>
              <a:rPr sz="3200" spc="203" dirty="0" smtClean="0">
                <a:latin typeface="Times New Roman"/>
                <a:cs typeface="Times New Roman"/>
              </a:rPr>
              <a:t> </a:t>
            </a:r>
            <a:r>
              <a:rPr sz="3200" spc="0" dirty="0" smtClean="0">
                <a:latin typeface="Times New Roman"/>
                <a:cs typeface="Times New Roman"/>
              </a:rPr>
              <a:t>preceded</a:t>
            </a:r>
            <a:r>
              <a:rPr sz="3200" spc="-39" dirty="0" smtClean="0">
                <a:latin typeface="Times New Roman"/>
                <a:cs typeface="Times New Roman"/>
              </a:rPr>
              <a:t> </a:t>
            </a:r>
            <a:r>
              <a:rPr sz="3200" spc="0" dirty="0" smtClean="0">
                <a:latin typeface="Times New Roman"/>
                <a:cs typeface="Times New Roman"/>
              </a:rPr>
              <a:t>by</a:t>
            </a:r>
            <a:r>
              <a:rPr sz="3200" spc="293" dirty="0" smtClean="0">
                <a:latin typeface="Times New Roman"/>
                <a:cs typeface="Times New Roman"/>
              </a:rPr>
              <a:t> </a:t>
            </a:r>
            <a:r>
              <a:rPr sz="3200" spc="0" dirty="0" smtClean="0">
                <a:latin typeface="Times New Roman"/>
                <a:cs typeface="Times New Roman"/>
              </a:rPr>
              <a:t>a</a:t>
            </a:r>
            <a:r>
              <a:rPr sz="3200" spc="278" dirty="0" smtClean="0">
                <a:latin typeface="Times New Roman"/>
                <a:cs typeface="Times New Roman"/>
              </a:rPr>
              <a:t> </a:t>
            </a:r>
            <a:r>
              <a:rPr sz="3200" spc="0" dirty="0" smtClean="0">
                <a:latin typeface="Times New Roman"/>
                <a:cs typeface="Times New Roman"/>
              </a:rPr>
              <a:t>period</a:t>
            </a:r>
            <a:endParaRPr sz="3200">
              <a:latin typeface="Times New Roman"/>
              <a:cs typeface="Times New Roman"/>
            </a:endParaRPr>
          </a:p>
          <a:p>
            <a:pPr marL="12700" marR="61081">
              <a:lnSpc>
                <a:spcPct val="95825"/>
              </a:lnSpc>
              <a:spcBef>
                <a:spcPts val="160"/>
              </a:spcBef>
            </a:pPr>
            <a:r>
              <a:rPr sz="3200" dirty="0" smtClean="0">
                <a:latin typeface="Times New Roman"/>
                <a:cs typeface="Times New Roman"/>
              </a:rPr>
              <a:t>anx</a:t>
            </a:r>
            <a:r>
              <a:rPr sz="3200" spc="4" dirty="0" smtClean="0">
                <a:latin typeface="Times New Roman"/>
                <a:cs typeface="Times New Roman"/>
              </a:rPr>
              <a:t>i</a:t>
            </a:r>
            <a:r>
              <a:rPr sz="3200" spc="0" dirty="0" smtClean="0">
                <a:latin typeface="Times New Roman"/>
                <a:cs typeface="Times New Roman"/>
              </a:rPr>
              <a:t>ety.”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1" name="object 4"/>
          <p:cNvSpPr txBox="1"/>
          <p:nvPr/>
        </p:nvSpPr>
        <p:spPr>
          <a:xfrm>
            <a:off x="6217956" y="3468432"/>
            <a:ext cx="2699101" cy="9204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3604">
              <a:lnSpc>
                <a:spcPts val="2580"/>
              </a:lnSpc>
              <a:spcBef>
                <a:spcPts val="129"/>
              </a:spcBef>
            </a:pPr>
            <a:r>
              <a:rPr sz="4800" spc="0" baseline="3623" dirty="0" smtClean="0">
                <a:latin typeface="Times New Roman"/>
                <a:cs typeface="Times New Roman"/>
              </a:rPr>
              <a:t>surprise </a:t>
            </a:r>
            <a:r>
              <a:rPr sz="4800" spc="191" baseline="3623" dirty="0" smtClean="0">
                <a:latin typeface="Times New Roman"/>
                <a:cs typeface="Times New Roman"/>
              </a:rPr>
              <a:t> </a:t>
            </a:r>
            <a:r>
              <a:rPr sz="4800" spc="0" baseline="3623" dirty="0" smtClean="0">
                <a:latin typeface="Times New Roman"/>
                <a:cs typeface="Times New Roman"/>
              </a:rPr>
              <a:t>ra</a:t>
            </a:r>
            <a:r>
              <a:rPr sz="4800" spc="-14" baseline="3623" dirty="0" smtClean="0">
                <a:latin typeface="Times New Roman"/>
                <a:cs typeface="Times New Roman"/>
              </a:rPr>
              <a:t>t</a:t>
            </a:r>
            <a:r>
              <a:rPr sz="4800" spc="0" baseline="3623" dirty="0" smtClean="0">
                <a:latin typeface="Times New Roman"/>
                <a:cs typeface="Times New Roman"/>
              </a:rPr>
              <a:t>her</a:t>
            </a:r>
            <a:endParaRPr sz="3200">
              <a:latin typeface="Times New Roman"/>
              <a:cs typeface="Times New Roman"/>
            </a:endParaRPr>
          </a:p>
          <a:p>
            <a:pPr marL="12700" marR="61081">
              <a:lnSpc>
                <a:spcPct val="95825"/>
              </a:lnSpc>
              <a:spcBef>
                <a:spcPts val="31"/>
              </a:spcBef>
            </a:pPr>
            <a:r>
              <a:rPr sz="3200" spc="0" dirty="0" smtClean="0">
                <a:latin typeface="Times New Roman"/>
                <a:cs typeface="Times New Roman"/>
              </a:rPr>
              <a:t>of</a:t>
            </a:r>
            <a:r>
              <a:rPr sz="3200" spc="293" dirty="0" smtClean="0">
                <a:latin typeface="Times New Roman"/>
                <a:cs typeface="Times New Roman"/>
              </a:rPr>
              <a:t> </a:t>
            </a:r>
            <a:r>
              <a:rPr sz="3200" spc="0" dirty="0" smtClean="0">
                <a:latin typeface="Times New Roman"/>
                <a:cs typeface="Times New Roman"/>
              </a:rPr>
              <a:t>worry</a:t>
            </a:r>
            <a:r>
              <a:rPr sz="3200" spc="365" dirty="0" smtClean="0">
                <a:latin typeface="Times New Roman"/>
                <a:cs typeface="Times New Roman"/>
              </a:rPr>
              <a:t> </a:t>
            </a:r>
            <a:r>
              <a:rPr sz="3200" spc="0" dirty="0" smtClean="0">
                <a:latin typeface="Times New Roman"/>
                <a:cs typeface="Times New Roman"/>
              </a:rPr>
              <a:t>and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2" name="object 2"/>
          <p:cNvSpPr txBox="1"/>
          <p:nvPr/>
        </p:nvSpPr>
        <p:spPr>
          <a:xfrm>
            <a:off x="1143000" y="5486908"/>
            <a:ext cx="3407763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5"/>
              </a:lnSpc>
              <a:spcBef>
                <a:spcPts val="113"/>
              </a:spcBef>
            </a:pPr>
            <a:r>
              <a:rPr sz="4200" spc="-9" baseline="3105" dirty="0" smtClean="0">
                <a:latin typeface="Times New Roman"/>
                <a:cs typeface="Times New Roman"/>
              </a:rPr>
              <a:t>S</a:t>
            </a:r>
            <a:r>
              <a:rPr sz="4200" spc="0" baseline="3105" dirty="0" smtClean="0">
                <a:latin typeface="Times New Roman"/>
                <a:cs typeface="Times New Roman"/>
              </a:rPr>
              <a:t>ir</a:t>
            </a:r>
            <a:r>
              <a:rPr sz="4200" spc="-146" baseline="3105" dirty="0" smtClean="0">
                <a:latin typeface="Times New Roman"/>
                <a:cs typeface="Times New Roman"/>
              </a:rPr>
              <a:t> </a:t>
            </a:r>
            <a:r>
              <a:rPr sz="4200" spc="0" baseline="3105" dirty="0" smtClean="0">
                <a:latin typeface="Times New Roman"/>
                <a:cs typeface="Times New Roman"/>
              </a:rPr>
              <a:t>J</a:t>
            </a:r>
            <a:r>
              <a:rPr sz="4200" spc="-19" baseline="3105" dirty="0" smtClean="0">
                <a:latin typeface="Times New Roman"/>
                <a:cs typeface="Times New Roman"/>
              </a:rPr>
              <a:t>oh</a:t>
            </a:r>
            <a:r>
              <a:rPr sz="4200" spc="0" baseline="3105" dirty="0" smtClean="0">
                <a:latin typeface="Times New Roman"/>
                <a:cs typeface="Times New Roman"/>
              </a:rPr>
              <a:t>n</a:t>
            </a:r>
            <a:r>
              <a:rPr sz="4200" spc="473" baseline="3105" dirty="0" smtClean="0">
                <a:latin typeface="Times New Roman"/>
                <a:cs typeface="Times New Roman"/>
              </a:rPr>
              <a:t> </a:t>
            </a:r>
            <a:r>
              <a:rPr sz="4200" spc="-14" baseline="3105" dirty="0" smtClean="0">
                <a:latin typeface="Times New Roman"/>
                <a:cs typeface="Times New Roman"/>
              </a:rPr>
              <a:t>H</a:t>
            </a:r>
            <a:r>
              <a:rPr sz="4200" spc="0" baseline="3105" dirty="0" smtClean="0">
                <a:latin typeface="Times New Roman"/>
                <a:cs typeface="Times New Roman"/>
              </a:rPr>
              <a:t>a</a:t>
            </a:r>
            <a:r>
              <a:rPr sz="4200" spc="-19" baseline="3105" dirty="0" smtClean="0">
                <a:latin typeface="Times New Roman"/>
                <a:cs typeface="Times New Roman"/>
              </a:rPr>
              <a:t>r</a:t>
            </a:r>
            <a:r>
              <a:rPr sz="4200" spc="-29" baseline="3105" dirty="0" smtClean="0">
                <a:latin typeface="Times New Roman"/>
                <a:cs typeface="Times New Roman"/>
              </a:rPr>
              <a:t>v</a:t>
            </a:r>
            <a:r>
              <a:rPr sz="4200" spc="-19" baseline="3105" dirty="0" smtClean="0">
                <a:latin typeface="Times New Roman"/>
                <a:cs typeface="Times New Roman"/>
              </a:rPr>
              <a:t>e</a:t>
            </a:r>
            <a:r>
              <a:rPr sz="4200" spc="0" baseline="3105" dirty="0" smtClean="0">
                <a:latin typeface="Times New Roman"/>
                <a:cs typeface="Times New Roman"/>
              </a:rPr>
              <a:t>y</a:t>
            </a:r>
            <a:r>
              <a:rPr sz="4200" spc="251" baseline="3105" dirty="0" smtClean="0">
                <a:latin typeface="Times New Roman"/>
                <a:cs typeface="Times New Roman"/>
              </a:rPr>
              <a:t> </a:t>
            </a:r>
            <a:r>
              <a:rPr sz="4200" spc="0" baseline="3105" dirty="0" smtClean="0">
                <a:latin typeface="Times New Roman"/>
                <a:cs typeface="Times New Roman"/>
              </a:rPr>
              <a:t>J</a:t>
            </a:r>
            <a:r>
              <a:rPr sz="4200" spc="-19" baseline="3105" dirty="0" smtClean="0">
                <a:latin typeface="Times New Roman"/>
                <a:cs typeface="Times New Roman"/>
              </a:rPr>
              <a:t>one</a:t>
            </a:r>
            <a:r>
              <a:rPr sz="4200" spc="0" baseline="3105" dirty="0" smtClean="0">
                <a:latin typeface="Times New Roman"/>
                <a:cs typeface="Times New Roman"/>
              </a:rPr>
              <a:t>s</a:t>
            </a:r>
            <a:endParaRPr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3223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7687" y="-297"/>
            <a:ext cx="1233937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54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1"/>
          <p:cNvSpPr txBox="1"/>
          <p:nvPr/>
        </p:nvSpPr>
        <p:spPr>
          <a:xfrm>
            <a:off x="724916" y="1066679"/>
            <a:ext cx="3348117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45"/>
              </a:lnSpc>
              <a:spcBef>
                <a:spcPts val="167"/>
              </a:spcBef>
            </a:pPr>
            <a:r>
              <a:rPr sz="6300" spc="0" baseline="3450" dirty="0" smtClean="0">
                <a:latin typeface="Times New Roman"/>
                <a:cs typeface="Times New Roman"/>
              </a:rPr>
              <a:t>Fir</a:t>
            </a:r>
            <a:r>
              <a:rPr sz="6300" spc="9" baseline="3450" dirty="0" smtClean="0">
                <a:latin typeface="Times New Roman"/>
                <a:cs typeface="Times New Roman"/>
              </a:rPr>
              <a:t>s</a:t>
            </a:r>
            <a:r>
              <a:rPr sz="6300" spc="0" baseline="3450" dirty="0" smtClean="0">
                <a:latin typeface="Times New Roman"/>
                <a:cs typeface="Times New Roman"/>
              </a:rPr>
              <a:t>t:</a:t>
            </a:r>
            <a:r>
              <a:rPr sz="6300" spc="-161" baseline="3450" dirty="0" smtClean="0">
                <a:latin typeface="Times New Roman"/>
                <a:cs typeface="Times New Roman"/>
              </a:rPr>
              <a:t> </a:t>
            </a:r>
            <a:r>
              <a:rPr sz="6300" spc="0" baseline="3450" dirty="0" smtClean="0">
                <a:latin typeface="Times New Roman"/>
                <a:cs typeface="Times New Roman"/>
              </a:rPr>
              <a:t>Busine</a:t>
            </a:r>
            <a:r>
              <a:rPr sz="6300" spc="4" baseline="3450" dirty="0" smtClean="0">
                <a:latin typeface="Times New Roman"/>
                <a:cs typeface="Times New Roman"/>
              </a:rPr>
              <a:t>s</a:t>
            </a:r>
            <a:r>
              <a:rPr sz="6300" spc="0" baseline="3450" dirty="0" smtClean="0">
                <a:latin typeface="Times New Roman"/>
                <a:cs typeface="Times New Roman"/>
              </a:rPr>
              <a:t>s</a:t>
            </a:r>
            <a:endParaRPr sz="4200" dirty="0">
              <a:latin typeface="Times New Roman"/>
              <a:cs typeface="Times New Roman"/>
            </a:endParaRPr>
          </a:p>
        </p:txBody>
      </p:sp>
      <p:sp>
        <p:nvSpPr>
          <p:cNvPr id="7" name="object 10"/>
          <p:cNvSpPr txBox="1"/>
          <p:nvPr/>
        </p:nvSpPr>
        <p:spPr>
          <a:xfrm>
            <a:off x="4113606" y="1066679"/>
            <a:ext cx="2531755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45"/>
              </a:lnSpc>
              <a:spcBef>
                <a:spcPts val="167"/>
              </a:spcBef>
            </a:pPr>
            <a:r>
              <a:rPr sz="6300" spc="0" baseline="3450" dirty="0" smtClean="0">
                <a:latin typeface="Times New Roman"/>
                <a:cs typeface="Times New Roman"/>
              </a:rPr>
              <a:t>Continuity</a:t>
            </a:r>
            <a:endParaRPr sz="4200" dirty="0">
              <a:latin typeface="Times New Roman"/>
              <a:cs typeface="Times New Roman"/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1182116" y="2611667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latin typeface="Wingdings 3"/>
                <a:cs typeface="Wingdings 3"/>
              </a:rPr>
              <a:t></a:t>
            </a:r>
            <a:endParaRPr sz="1600">
              <a:latin typeface="Wingdings 3"/>
              <a:cs typeface="Wingdings 3"/>
            </a:endParaRPr>
          </a:p>
        </p:txBody>
      </p:sp>
      <p:sp>
        <p:nvSpPr>
          <p:cNvPr id="9" name="object 8"/>
          <p:cNvSpPr txBox="1"/>
          <p:nvPr/>
        </p:nvSpPr>
        <p:spPr>
          <a:xfrm>
            <a:off x="1525016" y="2635098"/>
            <a:ext cx="1869330" cy="24396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1111">
              <a:lnSpc>
                <a:spcPts val="1650"/>
              </a:lnSpc>
              <a:spcBef>
                <a:spcPts val="82"/>
              </a:spcBef>
            </a:pPr>
            <a:r>
              <a:rPr sz="3000" spc="4" baseline="2898" dirty="0" smtClean="0">
                <a:latin typeface="Times New Roman"/>
                <a:cs typeface="Times New Roman"/>
              </a:rPr>
              <a:t>P</a:t>
            </a:r>
            <a:r>
              <a:rPr sz="3000" spc="0" baseline="2898" dirty="0" smtClean="0">
                <a:latin typeface="Times New Roman"/>
                <a:cs typeface="Times New Roman"/>
              </a:rPr>
              <a:t>eople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299"/>
              </a:lnSpc>
              <a:spcBef>
                <a:spcPts val="1025"/>
              </a:spcBef>
            </a:pPr>
            <a:r>
              <a:rPr sz="2000" spc="4" dirty="0" smtClean="0">
                <a:latin typeface="Times New Roman"/>
                <a:cs typeface="Times New Roman"/>
              </a:rPr>
              <a:t>Su</a:t>
            </a:r>
            <a:r>
              <a:rPr sz="2000" spc="0" dirty="0" smtClean="0">
                <a:latin typeface="Times New Roman"/>
                <a:cs typeface="Times New Roman"/>
              </a:rPr>
              <a:t>pply</a:t>
            </a:r>
            <a:r>
              <a:rPr sz="2000" spc="358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Chain 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299"/>
              </a:lnSpc>
              <a:spcBef>
                <a:spcPts val="1101"/>
              </a:spcBef>
            </a:pPr>
            <a:r>
              <a:rPr sz="2000" spc="0" dirty="0" smtClean="0">
                <a:latin typeface="Times New Roman"/>
                <a:cs typeface="Times New Roman"/>
              </a:rPr>
              <a:t>Sites</a:t>
            </a:r>
            <a:r>
              <a:rPr sz="2000" spc="287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&amp;</a:t>
            </a:r>
            <a:r>
              <a:rPr sz="2000" spc="91" dirty="0" smtClean="0">
                <a:latin typeface="Times New Roman"/>
                <a:cs typeface="Times New Roman"/>
              </a:rPr>
              <a:t> </a:t>
            </a:r>
            <a:r>
              <a:rPr sz="2000" spc="4" dirty="0" smtClean="0">
                <a:latin typeface="Times New Roman"/>
                <a:cs typeface="Times New Roman"/>
              </a:rPr>
              <a:t>F</a:t>
            </a:r>
            <a:r>
              <a:rPr sz="2000" spc="0" dirty="0" smtClean="0">
                <a:latin typeface="Times New Roman"/>
                <a:cs typeface="Times New Roman"/>
              </a:rPr>
              <a:t>aci</a:t>
            </a:r>
            <a:r>
              <a:rPr sz="2000" spc="-9" dirty="0" smtClean="0">
                <a:latin typeface="Times New Roman"/>
                <a:cs typeface="Times New Roman"/>
              </a:rPr>
              <a:t>l</a:t>
            </a:r>
            <a:r>
              <a:rPr sz="2000" spc="0" dirty="0" smtClean="0">
                <a:latin typeface="Times New Roman"/>
                <a:cs typeface="Times New Roman"/>
              </a:rPr>
              <a:t>iti</a:t>
            </a:r>
            <a:r>
              <a:rPr sz="2000" spc="-9" dirty="0" smtClean="0">
                <a:latin typeface="Times New Roman"/>
                <a:cs typeface="Times New Roman"/>
              </a:rPr>
              <a:t>e</a:t>
            </a:r>
            <a:r>
              <a:rPr sz="2000" spc="0" dirty="0" smtClean="0">
                <a:latin typeface="Times New Roman"/>
                <a:cs typeface="Times New Roman"/>
              </a:rPr>
              <a:t>s 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299"/>
              </a:lnSpc>
              <a:spcBef>
                <a:spcPts val="1101"/>
              </a:spcBef>
            </a:pPr>
            <a:r>
              <a:rPr sz="2000" spc="0" dirty="0" smtClean="0">
                <a:latin typeface="Times New Roman"/>
                <a:cs typeface="Times New Roman"/>
              </a:rPr>
              <a:t>C</a:t>
            </a:r>
            <a:r>
              <a:rPr sz="2000" spc="4" dirty="0" smtClean="0">
                <a:latin typeface="Times New Roman"/>
                <a:cs typeface="Times New Roman"/>
              </a:rPr>
              <a:t>u</a:t>
            </a:r>
            <a:r>
              <a:rPr sz="2000" spc="0" dirty="0" smtClean="0">
                <a:latin typeface="Times New Roman"/>
                <a:cs typeface="Times New Roman"/>
              </a:rPr>
              <a:t>s</a:t>
            </a:r>
            <a:r>
              <a:rPr sz="2000" spc="9" dirty="0" smtClean="0">
                <a:latin typeface="Times New Roman"/>
                <a:cs typeface="Times New Roman"/>
              </a:rPr>
              <a:t>t</a:t>
            </a:r>
            <a:r>
              <a:rPr sz="2000" spc="0" dirty="0" smtClean="0">
                <a:latin typeface="Times New Roman"/>
                <a:cs typeface="Times New Roman"/>
              </a:rPr>
              <a:t>o</a:t>
            </a:r>
            <a:r>
              <a:rPr sz="2000" spc="4" dirty="0" smtClean="0">
                <a:latin typeface="Times New Roman"/>
                <a:cs typeface="Times New Roman"/>
              </a:rPr>
              <a:t>m</a:t>
            </a:r>
            <a:r>
              <a:rPr sz="2000" spc="0" dirty="0" smtClean="0">
                <a:latin typeface="Times New Roman"/>
                <a:cs typeface="Times New Roman"/>
              </a:rPr>
              <a:t>ers 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299"/>
              </a:lnSpc>
              <a:spcBef>
                <a:spcPts val="1101"/>
              </a:spcBef>
            </a:pPr>
            <a:r>
              <a:rPr sz="2000" spc="4" dirty="0" smtClean="0">
                <a:latin typeface="Times New Roman"/>
                <a:cs typeface="Times New Roman"/>
              </a:rPr>
              <a:t>F</a:t>
            </a:r>
            <a:r>
              <a:rPr sz="2000" spc="0" dirty="0" smtClean="0">
                <a:latin typeface="Times New Roman"/>
                <a:cs typeface="Times New Roman"/>
              </a:rPr>
              <a:t>ina</a:t>
            </a:r>
            <a:r>
              <a:rPr sz="2000" spc="9" dirty="0" smtClean="0">
                <a:latin typeface="Times New Roman"/>
                <a:cs typeface="Times New Roman"/>
              </a:rPr>
              <a:t>n</a:t>
            </a:r>
            <a:r>
              <a:rPr sz="2000" spc="0" dirty="0" smtClean="0">
                <a:latin typeface="Times New Roman"/>
                <a:cs typeface="Times New Roman"/>
              </a:rPr>
              <a:t>ce</a:t>
            </a:r>
            <a:endParaRPr sz="2000">
              <a:latin typeface="Times New Roman"/>
              <a:cs typeface="Times New Roman"/>
            </a:endParaRPr>
          </a:p>
          <a:p>
            <a:pPr marL="12700" marR="31111">
              <a:lnSpc>
                <a:spcPct val="95825"/>
              </a:lnSpc>
              <a:spcBef>
                <a:spcPts val="1136"/>
              </a:spcBef>
            </a:pPr>
            <a:r>
              <a:rPr sz="2000" dirty="0" smtClean="0">
                <a:latin typeface="Times New Roman"/>
                <a:cs typeface="Times New Roman"/>
              </a:rPr>
              <a:t>Rep</a:t>
            </a:r>
            <a:r>
              <a:rPr sz="2000" spc="9" dirty="0" smtClean="0">
                <a:latin typeface="Times New Roman"/>
                <a:cs typeface="Times New Roman"/>
              </a:rPr>
              <a:t>u</a:t>
            </a:r>
            <a:r>
              <a:rPr sz="2000" spc="4" dirty="0" smtClean="0">
                <a:latin typeface="Times New Roman"/>
                <a:cs typeface="Times New Roman"/>
              </a:rPr>
              <a:t>t</a:t>
            </a:r>
            <a:r>
              <a:rPr sz="2000" spc="0" dirty="0" smtClean="0">
                <a:latin typeface="Times New Roman"/>
                <a:cs typeface="Times New Roman"/>
              </a:rPr>
              <a:t>a</a:t>
            </a:r>
            <a:r>
              <a:rPr sz="2000" spc="9" dirty="0" smtClean="0">
                <a:latin typeface="Times New Roman"/>
                <a:cs typeface="Times New Roman"/>
              </a:rPr>
              <a:t>t</a:t>
            </a:r>
            <a:r>
              <a:rPr sz="2000" spc="0" dirty="0" smtClean="0">
                <a:latin typeface="Times New Roman"/>
                <a:cs typeface="Times New Roman"/>
              </a:rPr>
              <a:t>ion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7"/>
          <p:cNvSpPr txBox="1"/>
          <p:nvPr/>
        </p:nvSpPr>
        <p:spPr>
          <a:xfrm>
            <a:off x="1182116" y="3044483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latin typeface="Wingdings 3"/>
                <a:cs typeface="Wingdings 3"/>
              </a:rPr>
              <a:t></a:t>
            </a:r>
            <a:endParaRPr sz="1600">
              <a:latin typeface="Wingdings 3"/>
              <a:cs typeface="Wingdings 3"/>
            </a:endParaRPr>
          </a:p>
        </p:txBody>
      </p:sp>
      <p:sp>
        <p:nvSpPr>
          <p:cNvPr id="11" name="object 6"/>
          <p:cNvSpPr txBox="1"/>
          <p:nvPr/>
        </p:nvSpPr>
        <p:spPr>
          <a:xfrm>
            <a:off x="1182116" y="3475775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latin typeface="Wingdings 3"/>
                <a:cs typeface="Wingdings 3"/>
              </a:rPr>
              <a:t></a:t>
            </a:r>
            <a:endParaRPr sz="1600">
              <a:latin typeface="Wingdings 3"/>
              <a:cs typeface="Wingdings 3"/>
            </a:endParaRPr>
          </a:p>
        </p:txBody>
      </p:sp>
      <p:sp>
        <p:nvSpPr>
          <p:cNvPr id="12" name="object 5"/>
          <p:cNvSpPr txBox="1"/>
          <p:nvPr/>
        </p:nvSpPr>
        <p:spPr>
          <a:xfrm>
            <a:off x="1182116" y="3907321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latin typeface="Wingdings 3"/>
                <a:cs typeface="Wingdings 3"/>
              </a:rPr>
              <a:t></a:t>
            </a:r>
            <a:endParaRPr sz="1600">
              <a:latin typeface="Wingdings 3"/>
              <a:cs typeface="Wingdings 3"/>
            </a:endParaRPr>
          </a:p>
        </p:txBody>
      </p:sp>
      <p:sp>
        <p:nvSpPr>
          <p:cNvPr id="13" name="object 4"/>
          <p:cNvSpPr txBox="1"/>
          <p:nvPr/>
        </p:nvSpPr>
        <p:spPr>
          <a:xfrm>
            <a:off x="1182116" y="4340137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latin typeface="Wingdings 3"/>
                <a:cs typeface="Wingdings 3"/>
              </a:rPr>
              <a:t></a:t>
            </a:r>
            <a:endParaRPr sz="1600">
              <a:latin typeface="Wingdings 3"/>
              <a:cs typeface="Wingdings 3"/>
            </a:endParaRPr>
          </a:p>
        </p:txBody>
      </p:sp>
      <p:sp>
        <p:nvSpPr>
          <p:cNvPr id="14" name="object 3"/>
          <p:cNvSpPr txBox="1"/>
          <p:nvPr/>
        </p:nvSpPr>
        <p:spPr>
          <a:xfrm>
            <a:off x="1182116" y="4771429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latin typeface="Wingdings 3"/>
                <a:cs typeface="Wingdings 3"/>
              </a:rPr>
              <a:t></a:t>
            </a:r>
            <a:endParaRPr sz="1600">
              <a:latin typeface="Wingdings 3"/>
              <a:cs typeface="Wingdings 3"/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1182116" y="5115052"/>
            <a:ext cx="1789684" cy="5999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090"/>
              </a:lnSpc>
              <a:spcBef>
                <a:spcPts val="204"/>
              </a:spcBef>
            </a:pPr>
            <a:r>
              <a:rPr sz="4275" spc="-2289" baseline="5135" dirty="0" smtClean="0">
                <a:latin typeface="Wingdings 3"/>
                <a:cs typeface="Wingdings 3"/>
              </a:rPr>
              <a:t></a:t>
            </a:r>
            <a:r>
              <a:rPr sz="5625" spc="0" baseline="1336" dirty="0" smtClean="0">
                <a:latin typeface="Segoe UI"/>
                <a:cs typeface="Segoe UI"/>
              </a:rPr>
              <a:t>�</a:t>
            </a:r>
            <a:r>
              <a:rPr sz="5625" spc="-1044" baseline="1546" dirty="0" smtClean="0">
                <a:latin typeface="Times New Roman"/>
                <a:cs typeface="Times New Roman"/>
              </a:rPr>
              <a:t>I</a:t>
            </a:r>
            <a:r>
              <a:rPr sz="5400" spc="84" baseline="4026" dirty="0">
                <a:latin typeface="Times New Roman"/>
                <a:cs typeface="Times New Roman"/>
              </a:rPr>
              <a:t> </a:t>
            </a:r>
            <a:r>
              <a:rPr sz="5625" spc="0" baseline="1546" dirty="0" smtClean="0">
                <a:latin typeface="Times New Roman"/>
                <a:cs typeface="Times New Roman"/>
              </a:rPr>
              <a:t>CT</a:t>
            </a:r>
            <a:endParaRPr sz="375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1892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0" y="944531"/>
            <a:ext cx="9181847" cy="33786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3301">
              <a:lnSpc>
                <a:spcPts val="3345"/>
              </a:lnSpc>
              <a:spcBef>
                <a:spcPts val="167"/>
              </a:spcBef>
            </a:pPr>
            <a:r>
              <a:rPr sz="6300" spc="0" baseline="3450" dirty="0" smtClean="0">
                <a:latin typeface="Times New Roman"/>
                <a:cs typeface="Times New Roman"/>
              </a:rPr>
              <a:t>The</a:t>
            </a:r>
            <a:r>
              <a:rPr sz="6300" spc="295" baseline="3450" dirty="0" smtClean="0">
                <a:latin typeface="Times New Roman"/>
                <a:cs typeface="Times New Roman"/>
              </a:rPr>
              <a:t> </a:t>
            </a:r>
            <a:r>
              <a:rPr sz="6300" spc="0" baseline="3450" dirty="0" smtClean="0">
                <a:latin typeface="Times New Roman"/>
                <a:cs typeface="Times New Roman"/>
              </a:rPr>
              <a:t>Busine</a:t>
            </a:r>
            <a:r>
              <a:rPr sz="6300" spc="9" baseline="3450" dirty="0" smtClean="0">
                <a:latin typeface="Times New Roman"/>
                <a:cs typeface="Times New Roman"/>
              </a:rPr>
              <a:t>s</a:t>
            </a:r>
            <a:r>
              <a:rPr sz="6300" spc="0" baseline="3450" dirty="0" smtClean="0">
                <a:latin typeface="Times New Roman"/>
                <a:cs typeface="Times New Roman"/>
              </a:rPr>
              <a:t>s</a:t>
            </a:r>
            <a:r>
              <a:rPr sz="6300" spc="778" baseline="3450" dirty="0" smtClean="0">
                <a:latin typeface="Times New Roman"/>
                <a:cs typeface="Times New Roman"/>
              </a:rPr>
              <a:t> </a:t>
            </a:r>
            <a:r>
              <a:rPr sz="6300" spc="9" baseline="3450" dirty="0" smtClean="0">
                <a:latin typeface="Times New Roman"/>
                <a:cs typeface="Times New Roman"/>
              </a:rPr>
              <a:t>C</a:t>
            </a:r>
            <a:r>
              <a:rPr sz="6300" spc="0" baseline="3450" dirty="0" smtClean="0">
                <a:latin typeface="Times New Roman"/>
                <a:cs typeface="Times New Roman"/>
              </a:rPr>
              <a:t>ontinuity </a:t>
            </a:r>
            <a:r>
              <a:rPr sz="6300" spc="23" baseline="3450" dirty="0" smtClean="0">
                <a:latin typeface="Times New Roman"/>
                <a:cs typeface="Times New Roman"/>
              </a:rPr>
              <a:t> </a:t>
            </a:r>
            <a:r>
              <a:rPr sz="6300" spc="0" baseline="3450" dirty="0" smtClean="0">
                <a:latin typeface="Times New Roman"/>
                <a:cs typeface="Times New Roman"/>
              </a:rPr>
              <a:t>Manage</a:t>
            </a:r>
            <a:r>
              <a:rPr sz="6300" spc="-14" baseline="3450" dirty="0" smtClean="0">
                <a:latin typeface="Times New Roman"/>
                <a:cs typeface="Times New Roman"/>
              </a:rPr>
              <a:t>m</a:t>
            </a:r>
            <a:r>
              <a:rPr sz="6300" spc="0" baseline="3450" dirty="0" smtClean="0">
                <a:latin typeface="Times New Roman"/>
                <a:cs typeface="Times New Roman"/>
              </a:rPr>
              <a:t>ent</a:t>
            </a:r>
            <a:endParaRPr sz="4200" dirty="0">
              <a:latin typeface="Times New Roman"/>
              <a:cs typeface="Times New Roman"/>
            </a:endParaRPr>
          </a:p>
          <a:p>
            <a:pPr marL="12700" marR="33301">
              <a:lnSpc>
                <a:spcPct val="95825"/>
              </a:lnSpc>
              <a:spcBef>
                <a:spcPts val="42"/>
              </a:spcBef>
            </a:pPr>
            <a:r>
              <a:rPr sz="4200" spc="0" dirty="0" smtClean="0">
                <a:latin typeface="Times New Roman"/>
                <a:cs typeface="Times New Roman"/>
              </a:rPr>
              <a:t>System</a:t>
            </a:r>
            <a:endParaRPr sz="4200" dirty="0">
              <a:latin typeface="Times New Roman"/>
              <a:cs typeface="Times New Roman"/>
            </a:endParaRPr>
          </a:p>
          <a:p>
            <a:pPr marL="469900">
              <a:lnSpc>
                <a:spcPct val="95250"/>
              </a:lnSpc>
              <a:spcBef>
                <a:spcPts val="3229"/>
              </a:spcBef>
            </a:pPr>
            <a:r>
              <a:rPr sz="2100" spc="0" dirty="0" smtClean="0">
                <a:latin typeface="Times New Roman"/>
                <a:cs typeface="Times New Roman"/>
              </a:rPr>
              <a:t>T</a:t>
            </a:r>
            <a:r>
              <a:rPr sz="2100" spc="9" dirty="0" smtClean="0">
                <a:latin typeface="Times New Roman"/>
                <a:cs typeface="Times New Roman"/>
              </a:rPr>
              <a:t>h</a:t>
            </a:r>
            <a:r>
              <a:rPr sz="2100" spc="0" dirty="0" smtClean="0">
                <a:latin typeface="Times New Roman"/>
                <a:cs typeface="Times New Roman"/>
              </a:rPr>
              <a:t>e</a:t>
            </a:r>
            <a:r>
              <a:rPr sz="2100" spc="-26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h</a:t>
            </a:r>
            <a:r>
              <a:rPr sz="2100" spc="4" dirty="0" smtClean="0">
                <a:latin typeface="Times New Roman"/>
                <a:cs typeface="Times New Roman"/>
              </a:rPr>
              <a:t>o</a:t>
            </a:r>
            <a:r>
              <a:rPr sz="2100" spc="0" dirty="0" smtClean="0">
                <a:latin typeface="Times New Roman"/>
                <a:cs typeface="Times New Roman"/>
              </a:rPr>
              <a:t>l</a:t>
            </a:r>
            <a:r>
              <a:rPr sz="2100" spc="-9" dirty="0" smtClean="0">
                <a:latin typeface="Times New Roman"/>
                <a:cs typeface="Times New Roman"/>
              </a:rPr>
              <a:t>i</a:t>
            </a:r>
            <a:r>
              <a:rPr sz="2100" spc="0" dirty="0" smtClean="0">
                <a:latin typeface="Times New Roman"/>
                <a:cs typeface="Times New Roman"/>
              </a:rPr>
              <a:t>s</a:t>
            </a:r>
            <a:r>
              <a:rPr sz="2100" spc="4" dirty="0" smtClean="0">
                <a:latin typeface="Times New Roman"/>
                <a:cs typeface="Times New Roman"/>
              </a:rPr>
              <a:t>t</a:t>
            </a:r>
            <a:r>
              <a:rPr sz="2100" spc="0" dirty="0" smtClean="0">
                <a:latin typeface="Times New Roman"/>
                <a:cs typeface="Times New Roman"/>
              </a:rPr>
              <a:t>ic</a:t>
            </a:r>
            <a:r>
              <a:rPr sz="2100" spc="19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ma</a:t>
            </a:r>
            <a:r>
              <a:rPr sz="2100" spc="10" dirty="0" smtClean="0">
                <a:latin typeface="Times New Roman"/>
                <a:cs typeface="Times New Roman"/>
              </a:rPr>
              <a:t>n</a:t>
            </a:r>
            <a:r>
              <a:rPr sz="2100" spc="0" dirty="0" smtClean="0">
                <a:latin typeface="Times New Roman"/>
                <a:cs typeface="Times New Roman"/>
              </a:rPr>
              <a:t>ag</a:t>
            </a:r>
            <a:r>
              <a:rPr sz="2100" spc="-5" dirty="0" smtClean="0">
                <a:latin typeface="Times New Roman"/>
                <a:cs typeface="Times New Roman"/>
              </a:rPr>
              <a:t>e</a:t>
            </a:r>
            <a:r>
              <a:rPr sz="2100" spc="0" dirty="0" smtClean="0">
                <a:latin typeface="Times New Roman"/>
                <a:cs typeface="Times New Roman"/>
              </a:rPr>
              <a:t>ment</a:t>
            </a:r>
            <a:r>
              <a:rPr sz="2100" spc="60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proc</a:t>
            </a:r>
            <a:r>
              <a:rPr sz="2100" spc="-4" dirty="0" smtClean="0">
                <a:latin typeface="Times New Roman"/>
                <a:cs typeface="Times New Roman"/>
              </a:rPr>
              <a:t>e</a:t>
            </a:r>
            <a:r>
              <a:rPr sz="2100" spc="0" dirty="0" smtClean="0">
                <a:latin typeface="Times New Roman"/>
                <a:cs typeface="Times New Roman"/>
              </a:rPr>
              <a:t>ss</a:t>
            </a:r>
            <a:r>
              <a:rPr sz="2100" spc="421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t</a:t>
            </a:r>
            <a:r>
              <a:rPr sz="2100" spc="9" dirty="0" smtClean="0">
                <a:latin typeface="Times New Roman"/>
                <a:cs typeface="Times New Roman"/>
              </a:rPr>
              <a:t>h</a:t>
            </a:r>
            <a:r>
              <a:rPr sz="2100" spc="0" dirty="0" smtClean="0">
                <a:latin typeface="Times New Roman"/>
                <a:cs typeface="Times New Roman"/>
              </a:rPr>
              <a:t>at</a:t>
            </a:r>
            <a:r>
              <a:rPr sz="2100" spc="370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i</a:t>
            </a:r>
            <a:r>
              <a:rPr sz="2100" spc="-9" dirty="0" smtClean="0">
                <a:latin typeface="Times New Roman"/>
                <a:cs typeface="Times New Roman"/>
              </a:rPr>
              <a:t>d</a:t>
            </a:r>
            <a:r>
              <a:rPr sz="2100" spc="0" dirty="0" smtClean="0">
                <a:latin typeface="Times New Roman"/>
                <a:cs typeface="Times New Roman"/>
              </a:rPr>
              <a:t>en</a:t>
            </a:r>
            <a:r>
              <a:rPr sz="2100" spc="4" dirty="0" smtClean="0">
                <a:latin typeface="Times New Roman"/>
                <a:cs typeface="Times New Roman"/>
              </a:rPr>
              <a:t>t</a:t>
            </a:r>
            <a:r>
              <a:rPr sz="2100" spc="0" dirty="0" smtClean="0">
                <a:latin typeface="Times New Roman"/>
                <a:cs typeface="Times New Roman"/>
              </a:rPr>
              <a:t>i</a:t>
            </a:r>
            <a:r>
              <a:rPr sz="2100" spc="-9" dirty="0" smtClean="0">
                <a:latin typeface="Times New Roman"/>
                <a:cs typeface="Times New Roman"/>
              </a:rPr>
              <a:t>f</a:t>
            </a:r>
            <a:r>
              <a:rPr sz="2100" spc="0" dirty="0" smtClean="0">
                <a:latin typeface="Times New Roman"/>
                <a:cs typeface="Times New Roman"/>
              </a:rPr>
              <a:t>i</a:t>
            </a:r>
            <a:r>
              <a:rPr sz="2100" spc="-9" dirty="0" smtClean="0">
                <a:latin typeface="Times New Roman"/>
                <a:cs typeface="Times New Roman"/>
              </a:rPr>
              <a:t>e</a:t>
            </a:r>
            <a:r>
              <a:rPr sz="2100" spc="0" dirty="0" smtClean="0">
                <a:latin typeface="Times New Roman"/>
                <a:cs typeface="Times New Roman"/>
              </a:rPr>
              <a:t>s</a:t>
            </a:r>
            <a:r>
              <a:rPr sz="2100" spc="222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poten</a:t>
            </a:r>
            <a:r>
              <a:rPr sz="2100" spc="9" dirty="0" smtClean="0">
                <a:latin typeface="Times New Roman"/>
                <a:cs typeface="Times New Roman"/>
              </a:rPr>
              <a:t>t</a:t>
            </a:r>
            <a:r>
              <a:rPr sz="2100" spc="0" dirty="0" smtClean="0">
                <a:latin typeface="Times New Roman"/>
                <a:cs typeface="Times New Roman"/>
              </a:rPr>
              <a:t>ial</a:t>
            </a:r>
            <a:r>
              <a:rPr sz="2100" spc="524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t</a:t>
            </a:r>
            <a:r>
              <a:rPr sz="2100" spc="9" dirty="0" smtClean="0">
                <a:latin typeface="Times New Roman"/>
                <a:cs typeface="Times New Roman"/>
              </a:rPr>
              <a:t>h</a:t>
            </a:r>
            <a:r>
              <a:rPr sz="2100" spc="0" dirty="0" smtClean="0">
                <a:latin typeface="Times New Roman"/>
                <a:cs typeface="Times New Roman"/>
              </a:rPr>
              <a:t>reats</a:t>
            </a:r>
            <a:r>
              <a:rPr sz="2100" spc="511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to</a:t>
            </a:r>
            <a:r>
              <a:rPr sz="2100" spc="232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an organiza</a:t>
            </a:r>
            <a:r>
              <a:rPr sz="2100" spc="9" dirty="0" smtClean="0">
                <a:latin typeface="Times New Roman"/>
                <a:cs typeface="Times New Roman"/>
              </a:rPr>
              <a:t>t</a:t>
            </a:r>
            <a:r>
              <a:rPr sz="2100" spc="0" dirty="0" smtClean="0">
                <a:latin typeface="Times New Roman"/>
                <a:cs typeface="Times New Roman"/>
              </a:rPr>
              <a:t>ion </a:t>
            </a:r>
            <a:r>
              <a:rPr sz="2100" spc="55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and</a:t>
            </a:r>
            <a:r>
              <a:rPr sz="2100" spc="317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t</a:t>
            </a:r>
            <a:r>
              <a:rPr sz="2100" spc="9" dirty="0" smtClean="0">
                <a:latin typeface="Times New Roman"/>
                <a:cs typeface="Times New Roman"/>
              </a:rPr>
              <a:t>h</a:t>
            </a:r>
            <a:r>
              <a:rPr sz="2100" spc="0" dirty="0" smtClean="0">
                <a:latin typeface="Times New Roman"/>
                <a:cs typeface="Times New Roman"/>
              </a:rPr>
              <a:t>e</a:t>
            </a:r>
            <a:r>
              <a:rPr sz="2100" spc="301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impa</a:t>
            </a:r>
            <a:r>
              <a:rPr sz="2100" spc="-4" dirty="0" smtClean="0">
                <a:latin typeface="Times New Roman"/>
                <a:cs typeface="Times New Roman"/>
              </a:rPr>
              <a:t>c</a:t>
            </a:r>
            <a:r>
              <a:rPr sz="2100" spc="0" dirty="0" smtClean="0">
                <a:latin typeface="Times New Roman"/>
                <a:cs typeface="Times New Roman"/>
              </a:rPr>
              <a:t>ts</a:t>
            </a:r>
            <a:r>
              <a:rPr sz="2100" spc="350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to</a:t>
            </a:r>
            <a:r>
              <a:rPr sz="2100" spc="232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busi</a:t>
            </a:r>
            <a:r>
              <a:rPr sz="2100" spc="4" dirty="0" smtClean="0">
                <a:latin typeface="Times New Roman"/>
                <a:cs typeface="Times New Roman"/>
              </a:rPr>
              <a:t>n</a:t>
            </a:r>
            <a:r>
              <a:rPr sz="2100" spc="0" dirty="0" smtClean="0">
                <a:latin typeface="Times New Roman"/>
                <a:cs typeface="Times New Roman"/>
              </a:rPr>
              <a:t>ess</a:t>
            </a:r>
            <a:r>
              <a:rPr sz="2100" spc="431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operations</a:t>
            </a:r>
            <a:r>
              <a:rPr sz="2100" spc="-22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t</a:t>
            </a:r>
            <a:r>
              <a:rPr sz="2100" spc="9" dirty="0" smtClean="0">
                <a:latin typeface="Times New Roman"/>
                <a:cs typeface="Times New Roman"/>
              </a:rPr>
              <a:t>h</a:t>
            </a:r>
            <a:r>
              <a:rPr sz="2100" spc="0" dirty="0" smtClean="0">
                <a:latin typeface="Times New Roman"/>
                <a:cs typeface="Times New Roman"/>
              </a:rPr>
              <a:t>ose</a:t>
            </a:r>
            <a:r>
              <a:rPr sz="2100" spc="446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t</a:t>
            </a:r>
            <a:r>
              <a:rPr sz="2100" spc="9" dirty="0" smtClean="0">
                <a:latin typeface="Times New Roman"/>
                <a:cs typeface="Times New Roman"/>
              </a:rPr>
              <a:t>h</a:t>
            </a:r>
            <a:r>
              <a:rPr sz="2100" spc="0" dirty="0" smtClean="0">
                <a:latin typeface="Times New Roman"/>
                <a:cs typeface="Times New Roman"/>
              </a:rPr>
              <a:t>reats,</a:t>
            </a:r>
            <a:r>
              <a:rPr sz="2100" spc="418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if</a:t>
            </a:r>
            <a:r>
              <a:rPr sz="2100" spc="-164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rea</a:t>
            </a:r>
            <a:r>
              <a:rPr sz="2100" spc="-4" dirty="0" smtClean="0">
                <a:latin typeface="Times New Roman"/>
                <a:cs typeface="Times New Roman"/>
              </a:rPr>
              <a:t>l</a:t>
            </a:r>
            <a:r>
              <a:rPr sz="2100" spc="0" dirty="0" smtClean="0">
                <a:latin typeface="Times New Roman"/>
                <a:cs typeface="Times New Roman"/>
              </a:rPr>
              <a:t>ize</a:t>
            </a:r>
            <a:r>
              <a:rPr sz="2100" spc="-9" dirty="0" smtClean="0">
                <a:latin typeface="Times New Roman"/>
                <a:cs typeface="Times New Roman"/>
              </a:rPr>
              <a:t>d</a:t>
            </a:r>
            <a:r>
              <a:rPr sz="2100" spc="0" dirty="0" smtClean="0">
                <a:latin typeface="Times New Roman"/>
                <a:cs typeface="Times New Roman"/>
              </a:rPr>
              <a:t>, mi</a:t>
            </a:r>
            <a:r>
              <a:rPr sz="2100" spc="-4" dirty="0" smtClean="0">
                <a:latin typeface="Times New Roman"/>
                <a:cs typeface="Times New Roman"/>
              </a:rPr>
              <a:t>g</a:t>
            </a:r>
            <a:r>
              <a:rPr sz="2100" spc="0" dirty="0" smtClean="0">
                <a:latin typeface="Times New Roman"/>
                <a:cs typeface="Times New Roman"/>
              </a:rPr>
              <a:t>ht</a:t>
            </a:r>
            <a:r>
              <a:rPr sz="2100" spc="302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cau</a:t>
            </a:r>
            <a:r>
              <a:rPr sz="2100" spc="4" dirty="0" smtClean="0">
                <a:latin typeface="Times New Roman"/>
                <a:cs typeface="Times New Roman"/>
              </a:rPr>
              <a:t>s</a:t>
            </a:r>
            <a:r>
              <a:rPr sz="2100" spc="0" dirty="0" smtClean="0">
                <a:latin typeface="Times New Roman"/>
                <a:cs typeface="Times New Roman"/>
              </a:rPr>
              <a:t>e,</a:t>
            </a:r>
            <a:r>
              <a:rPr sz="2100" spc="220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a</a:t>
            </a:r>
            <a:r>
              <a:rPr sz="2100" spc="4" dirty="0" smtClean="0">
                <a:latin typeface="Times New Roman"/>
                <a:cs typeface="Times New Roman"/>
              </a:rPr>
              <a:t>n</a:t>
            </a:r>
            <a:r>
              <a:rPr sz="2100" spc="0" dirty="0" smtClean="0">
                <a:latin typeface="Times New Roman"/>
                <a:cs typeface="Times New Roman"/>
              </a:rPr>
              <a:t>d</a:t>
            </a:r>
            <a:r>
              <a:rPr sz="2100" spc="294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w</a:t>
            </a:r>
            <a:r>
              <a:rPr sz="2100" spc="4" dirty="0" smtClean="0">
                <a:latin typeface="Times New Roman"/>
                <a:cs typeface="Times New Roman"/>
              </a:rPr>
              <a:t>h</a:t>
            </a:r>
            <a:r>
              <a:rPr sz="2100" spc="0" dirty="0" smtClean="0">
                <a:latin typeface="Times New Roman"/>
                <a:cs typeface="Times New Roman"/>
              </a:rPr>
              <a:t>i</a:t>
            </a:r>
            <a:r>
              <a:rPr sz="2100" spc="-4" dirty="0" smtClean="0">
                <a:latin typeface="Times New Roman"/>
                <a:cs typeface="Times New Roman"/>
              </a:rPr>
              <a:t>c</a:t>
            </a:r>
            <a:r>
              <a:rPr sz="2100" spc="0" dirty="0" smtClean="0">
                <a:latin typeface="Times New Roman"/>
                <a:cs typeface="Times New Roman"/>
              </a:rPr>
              <a:t>h</a:t>
            </a:r>
            <a:r>
              <a:rPr sz="2100" spc="8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prov</a:t>
            </a:r>
            <a:r>
              <a:rPr sz="2100" spc="-4" dirty="0" smtClean="0">
                <a:latin typeface="Times New Roman"/>
                <a:cs typeface="Times New Roman"/>
              </a:rPr>
              <a:t>i</a:t>
            </a:r>
            <a:r>
              <a:rPr sz="2100" spc="0" dirty="0" smtClean="0">
                <a:latin typeface="Times New Roman"/>
                <a:cs typeface="Times New Roman"/>
              </a:rPr>
              <a:t>d</a:t>
            </a:r>
            <a:r>
              <a:rPr sz="2100" spc="-9" dirty="0" smtClean="0">
                <a:latin typeface="Times New Roman"/>
                <a:cs typeface="Times New Roman"/>
              </a:rPr>
              <a:t>e</a:t>
            </a:r>
            <a:r>
              <a:rPr sz="2100" spc="0" dirty="0" smtClean="0">
                <a:latin typeface="Times New Roman"/>
                <a:cs typeface="Times New Roman"/>
              </a:rPr>
              <a:t>s</a:t>
            </a:r>
            <a:r>
              <a:rPr sz="2100" spc="354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a</a:t>
            </a:r>
            <a:r>
              <a:rPr sz="2100" spc="98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fram</a:t>
            </a:r>
            <a:r>
              <a:rPr sz="2100" spc="-4" dirty="0" smtClean="0">
                <a:latin typeface="Times New Roman"/>
                <a:cs typeface="Times New Roman"/>
              </a:rPr>
              <a:t>e</a:t>
            </a:r>
            <a:r>
              <a:rPr sz="2100" spc="0" dirty="0" smtClean="0">
                <a:latin typeface="Times New Roman"/>
                <a:cs typeface="Times New Roman"/>
              </a:rPr>
              <a:t>work</a:t>
            </a:r>
            <a:r>
              <a:rPr sz="2100" spc="192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for</a:t>
            </a:r>
            <a:r>
              <a:rPr sz="2100" spc="73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bui</a:t>
            </a:r>
            <a:r>
              <a:rPr sz="2100" spc="-4" dirty="0" smtClean="0">
                <a:latin typeface="Times New Roman"/>
                <a:cs typeface="Times New Roman"/>
              </a:rPr>
              <a:t>l</a:t>
            </a:r>
            <a:r>
              <a:rPr sz="2100" spc="0" dirty="0" smtClean="0">
                <a:latin typeface="Times New Roman"/>
                <a:cs typeface="Times New Roman"/>
              </a:rPr>
              <a:t>d</a:t>
            </a:r>
            <a:r>
              <a:rPr sz="2100" spc="-9" dirty="0" smtClean="0">
                <a:latin typeface="Times New Roman"/>
                <a:cs typeface="Times New Roman"/>
              </a:rPr>
              <a:t>i</a:t>
            </a:r>
            <a:r>
              <a:rPr sz="2100" spc="0" dirty="0" smtClean="0">
                <a:latin typeface="Times New Roman"/>
                <a:cs typeface="Times New Roman"/>
              </a:rPr>
              <a:t>ng</a:t>
            </a:r>
            <a:r>
              <a:rPr sz="2100" spc="302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organiza</a:t>
            </a:r>
            <a:r>
              <a:rPr sz="2100" spc="9" dirty="0" smtClean="0">
                <a:latin typeface="Times New Roman"/>
                <a:cs typeface="Times New Roman"/>
              </a:rPr>
              <a:t>t</a:t>
            </a:r>
            <a:r>
              <a:rPr sz="2100" spc="0" dirty="0" smtClean="0">
                <a:latin typeface="Times New Roman"/>
                <a:cs typeface="Times New Roman"/>
              </a:rPr>
              <a:t>ional r</a:t>
            </a:r>
            <a:r>
              <a:rPr sz="2100" spc="-4" dirty="0" smtClean="0">
                <a:latin typeface="Times New Roman"/>
                <a:cs typeface="Times New Roman"/>
              </a:rPr>
              <a:t>e</a:t>
            </a:r>
            <a:r>
              <a:rPr sz="2100" spc="0" dirty="0" smtClean="0">
                <a:latin typeface="Times New Roman"/>
                <a:cs typeface="Times New Roman"/>
              </a:rPr>
              <a:t>si</a:t>
            </a:r>
            <a:r>
              <a:rPr sz="2100" spc="-9" dirty="0" smtClean="0">
                <a:latin typeface="Times New Roman"/>
                <a:cs typeface="Times New Roman"/>
              </a:rPr>
              <a:t>l</a:t>
            </a:r>
            <a:r>
              <a:rPr sz="2100" spc="0" dirty="0" smtClean="0">
                <a:latin typeface="Times New Roman"/>
                <a:cs typeface="Times New Roman"/>
              </a:rPr>
              <a:t>i</a:t>
            </a:r>
            <a:r>
              <a:rPr sz="2100" spc="-9" dirty="0" smtClean="0">
                <a:latin typeface="Times New Roman"/>
                <a:cs typeface="Times New Roman"/>
              </a:rPr>
              <a:t>e</a:t>
            </a:r>
            <a:r>
              <a:rPr sz="2100" spc="0" dirty="0" smtClean="0">
                <a:latin typeface="Times New Roman"/>
                <a:cs typeface="Times New Roman"/>
              </a:rPr>
              <a:t>nce</a:t>
            </a:r>
            <a:r>
              <a:rPr sz="2100" spc="205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with</a:t>
            </a:r>
            <a:r>
              <a:rPr sz="2100" spc="29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t</a:t>
            </a:r>
            <a:r>
              <a:rPr sz="2100" spc="4" dirty="0" smtClean="0">
                <a:latin typeface="Times New Roman"/>
                <a:cs typeface="Times New Roman"/>
              </a:rPr>
              <a:t>h</a:t>
            </a:r>
            <a:r>
              <a:rPr sz="2100" spc="0" dirty="0" smtClean="0">
                <a:latin typeface="Times New Roman"/>
                <a:cs typeface="Times New Roman"/>
              </a:rPr>
              <a:t>e</a:t>
            </a:r>
            <a:r>
              <a:rPr sz="2100" spc="301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ca</a:t>
            </a:r>
            <a:r>
              <a:rPr sz="2100" spc="-4" dirty="0" smtClean="0">
                <a:latin typeface="Times New Roman"/>
                <a:cs typeface="Times New Roman"/>
              </a:rPr>
              <a:t>p</a:t>
            </a:r>
            <a:r>
              <a:rPr sz="2100" spc="0" dirty="0" smtClean="0">
                <a:latin typeface="Times New Roman"/>
                <a:cs typeface="Times New Roman"/>
              </a:rPr>
              <a:t>ab</a:t>
            </a:r>
            <a:r>
              <a:rPr sz="2100" spc="-9" dirty="0" smtClean="0">
                <a:latin typeface="Times New Roman"/>
                <a:cs typeface="Times New Roman"/>
              </a:rPr>
              <a:t>i</a:t>
            </a:r>
            <a:r>
              <a:rPr sz="2100" spc="0" dirty="0" smtClean="0">
                <a:latin typeface="Times New Roman"/>
                <a:cs typeface="Times New Roman"/>
              </a:rPr>
              <a:t>l</a:t>
            </a:r>
            <a:r>
              <a:rPr sz="2100" spc="-14" dirty="0" smtClean="0">
                <a:latin typeface="Times New Roman"/>
                <a:cs typeface="Times New Roman"/>
              </a:rPr>
              <a:t>i</a:t>
            </a:r>
            <a:r>
              <a:rPr sz="2100" spc="0" dirty="0" smtClean="0">
                <a:latin typeface="Times New Roman"/>
                <a:cs typeface="Times New Roman"/>
              </a:rPr>
              <a:t>ty</a:t>
            </a:r>
            <a:r>
              <a:rPr sz="2100" spc="25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of</a:t>
            </a:r>
            <a:r>
              <a:rPr sz="2100" spc="67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an</a:t>
            </a:r>
            <a:r>
              <a:rPr sz="2100" spc="183" dirty="0" smtClean="0">
                <a:latin typeface="Times New Roman"/>
                <a:cs typeface="Times New Roman"/>
              </a:rPr>
              <a:t> </a:t>
            </a:r>
            <a:r>
              <a:rPr sz="2100" spc="-9" dirty="0" smtClean="0">
                <a:latin typeface="Times New Roman"/>
                <a:cs typeface="Times New Roman"/>
              </a:rPr>
              <a:t>e</a:t>
            </a:r>
            <a:r>
              <a:rPr sz="2100" spc="0" dirty="0" smtClean="0">
                <a:latin typeface="Times New Roman"/>
                <a:cs typeface="Times New Roman"/>
              </a:rPr>
              <a:t>f</a:t>
            </a:r>
            <a:r>
              <a:rPr sz="2100" spc="-9" dirty="0" smtClean="0">
                <a:latin typeface="Times New Roman"/>
                <a:cs typeface="Times New Roman"/>
              </a:rPr>
              <a:t>f</a:t>
            </a:r>
            <a:r>
              <a:rPr sz="2100" spc="0" dirty="0" smtClean="0">
                <a:latin typeface="Times New Roman"/>
                <a:cs typeface="Times New Roman"/>
              </a:rPr>
              <a:t>e</a:t>
            </a:r>
            <a:r>
              <a:rPr sz="2100" spc="-9" dirty="0" smtClean="0">
                <a:latin typeface="Times New Roman"/>
                <a:cs typeface="Times New Roman"/>
              </a:rPr>
              <a:t>c</a:t>
            </a:r>
            <a:r>
              <a:rPr sz="2100" spc="0" dirty="0" smtClean="0">
                <a:latin typeface="Times New Roman"/>
                <a:cs typeface="Times New Roman"/>
              </a:rPr>
              <a:t>tive</a:t>
            </a:r>
            <a:r>
              <a:rPr sz="2100" spc="130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r</a:t>
            </a:r>
            <a:r>
              <a:rPr sz="2100" spc="-4" dirty="0" smtClean="0">
                <a:latin typeface="Times New Roman"/>
                <a:cs typeface="Times New Roman"/>
              </a:rPr>
              <a:t>e</a:t>
            </a:r>
            <a:r>
              <a:rPr sz="2100" spc="0" dirty="0" smtClean="0">
                <a:latin typeface="Times New Roman"/>
                <a:cs typeface="Times New Roman"/>
              </a:rPr>
              <a:t>sponse </a:t>
            </a:r>
            <a:r>
              <a:rPr sz="2100" spc="138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t</a:t>
            </a:r>
            <a:r>
              <a:rPr sz="2100" spc="4" dirty="0" smtClean="0">
                <a:latin typeface="Times New Roman"/>
                <a:cs typeface="Times New Roman"/>
              </a:rPr>
              <a:t>h</a:t>
            </a:r>
            <a:r>
              <a:rPr sz="2100" spc="0" dirty="0" smtClean="0">
                <a:latin typeface="Times New Roman"/>
                <a:cs typeface="Times New Roman"/>
              </a:rPr>
              <a:t>at</a:t>
            </a:r>
            <a:r>
              <a:rPr sz="2100" spc="355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saf</a:t>
            </a:r>
            <a:r>
              <a:rPr sz="2100" spc="-10" dirty="0" smtClean="0">
                <a:latin typeface="Times New Roman"/>
                <a:cs typeface="Times New Roman"/>
              </a:rPr>
              <a:t>e</a:t>
            </a:r>
            <a:r>
              <a:rPr sz="2100" spc="0" dirty="0" smtClean="0">
                <a:latin typeface="Times New Roman"/>
                <a:cs typeface="Times New Roman"/>
              </a:rPr>
              <a:t>guar</a:t>
            </a:r>
            <a:r>
              <a:rPr sz="2100" spc="-10" dirty="0" smtClean="0">
                <a:latin typeface="Times New Roman"/>
                <a:cs typeface="Times New Roman"/>
              </a:rPr>
              <a:t>d</a:t>
            </a:r>
            <a:r>
              <a:rPr sz="2100" spc="0" dirty="0" smtClean="0">
                <a:latin typeface="Times New Roman"/>
                <a:cs typeface="Times New Roman"/>
              </a:rPr>
              <a:t>s</a:t>
            </a:r>
            <a:r>
              <a:rPr sz="2100" spc="-16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t</a:t>
            </a:r>
            <a:r>
              <a:rPr sz="2100" spc="4" dirty="0" smtClean="0">
                <a:latin typeface="Times New Roman"/>
                <a:cs typeface="Times New Roman"/>
              </a:rPr>
              <a:t>h</a:t>
            </a:r>
            <a:r>
              <a:rPr sz="2100" spc="0" dirty="0" smtClean="0">
                <a:latin typeface="Times New Roman"/>
                <a:cs typeface="Times New Roman"/>
              </a:rPr>
              <a:t>e interests</a:t>
            </a:r>
            <a:r>
              <a:rPr sz="2100" spc="449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of</a:t>
            </a:r>
            <a:r>
              <a:rPr sz="2100" spc="59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its</a:t>
            </a:r>
            <a:r>
              <a:rPr sz="2100" spc="44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k</a:t>
            </a:r>
            <a:r>
              <a:rPr sz="2100" spc="-9" dirty="0" smtClean="0">
                <a:latin typeface="Times New Roman"/>
                <a:cs typeface="Times New Roman"/>
              </a:rPr>
              <a:t>e</a:t>
            </a:r>
            <a:r>
              <a:rPr sz="2100" spc="0" dirty="0" smtClean="0">
                <a:latin typeface="Times New Roman"/>
                <a:cs typeface="Times New Roman"/>
              </a:rPr>
              <a:t>y </a:t>
            </a:r>
            <a:r>
              <a:rPr sz="2100" spc="4" dirty="0" smtClean="0">
                <a:latin typeface="Times New Roman"/>
                <a:cs typeface="Times New Roman"/>
              </a:rPr>
              <a:t>s</a:t>
            </a:r>
            <a:r>
              <a:rPr sz="2100" spc="0" dirty="0" smtClean="0">
                <a:latin typeface="Times New Roman"/>
                <a:cs typeface="Times New Roman"/>
              </a:rPr>
              <a:t>take</a:t>
            </a:r>
            <a:r>
              <a:rPr sz="2100" spc="4" dirty="0" smtClean="0">
                <a:latin typeface="Times New Roman"/>
                <a:cs typeface="Times New Roman"/>
              </a:rPr>
              <a:t>h</a:t>
            </a:r>
            <a:r>
              <a:rPr sz="2100" spc="0" dirty="0" smtClean="0">
                <a:latin typeface="Times New Roman"/>
                <a:cs typeface="Times New Roman"/>
              </a:rPr>
              <a:t>ol</a:t>
            </a:r>
            <a:r>
              <a:rPr sz="2100" spc="-9" dirty="0" smtClean="0">
                <a:latin typeface="Times New Roman"/>
                <a:cs typeface="Times New Roman"/>
              </a:rPr>
              <a:t>d</a:t>
            </a:r>
            <a:r>
              <a:rPr sz="2100" spc="0" dirty="0" smtClean="0">
                <a:latin typeface="Times New Roman"/>
                <a:cs typeface="Times New Roman"/>
              </a:rPr>
              <a:t>ers, </a:t>
            </a:r>
            <a:r>
              <a:rPr sz="2100" spc="19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re</a:t>
            </a:r>
            <a:r>
              <a:rPr sz="2100" spc="-4" dirty="0" smtClean="0">
                <a:latin typeface="Times New Roman"/>
                <a:cs typeface="Times New Roman"/>
              </a:rPr>
              <a:t>p</a:t>
            </a:r>
            <a:r>
              <a:rPr sz="2100" spc="0" dirty="0" smtClean="0">
                <a:latin typeface="Times New Roman"/>
                <a:cs typeface="Times New Roman"/>
              </a:rPr>
              <a:t>u</a:t>
            </a:r>
            <a:r>
              <a:rPr sz="2100" spc="9" dirty="0" smtClean="0">
                <a:latin typeface="Times New Roman"/>
                <a:cs typeface="Times New Roman"/>
              </a:rPr>
              <a:t>t</a:t>
            </a:r>
            <a:r>
              <a:rPr sz="2100" spc="0" dirty="0" smtClean="0">
                <a:latin typeface="Times New Roman"/>
                <a:cs typeface="Times New Roman"/>
              </a:rPr>
              <a:t>atio</a:t>
            </a:r>
            <a:r>
              <a:rPr sz="2100" spc="4" dirty="0" smtClean="0">
                <a:latin typeface="Times New Roman"/>
                <a:cs typeface="Times New Roman"/>
              </a:rPr>
              <a:t>n</a:t>
            </a:r>
            <a:r>
              <a:rPr sz="2100" spc="0" dirty="0" smtClean="0">
                <a:latin typeface="Times New Roman"/>
                <a:cs typeface="Times New Roman"/>
              </a:rPr>
              <a:t>,</a:t>
            </a:r>
            <a:r>
              <a:rPr sz="2100" spc="9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brand</a:t>
            </a:r>
            <a:r>
              <a:rPr sz="2100" spc="397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and</a:t>
            </a:r>
            <a:r>
              <a:rPr sz="2100" spc="317" dirty="0" smtClean="0">
                <a:latin typeface="Times New Roman"/>
                <a:cs typeface="Times New Roman"/>
              </a:rPr>
              <a:t> </a:t>
            </a:r>
            <a:r>
              <a:rPr sz="2100" spc="0" dirty="0" smtClean="0">
                <a:latin typeface="Times New Roman"/>
                <a:cs typeface="Times New Roman"/>
              </a:rPr>
              <a:t>valu</a:t>
            </a:r>
            <a:r>
              <a:rPr sz="2100" spc="14" dirty="0" smtClean="0">
                <a:latin typeface="Times New Roman"/>
                <a:cs typeface="Times New Roman"/>
              </a:rPr>
              <a:t>e</a:t>
            </a:r>
            <a:r>
              <a:rPr sz="2100" spc="4" dirty="0" smtClean="0">
                <a:latin typeface="Times New Roman"/>
                <a:cs typeface="Times New Roman"/>
              </a:rPr>
              <a:t>-</a:t>
            </a:r>
            <a:r>
              <a:rPr sz="2100" spc="0" dirty="0" smtClean="0">
                <a:latin typeface="Times New Roman"/>
                <a:cs typeface="Times New Roman"/>
              </a:rPr>
              <a:t>cr</a:t>
            </a:r>
            <a:r>
              <a:rPr sz="2100" spc="-4" dirty="0" smtClean="0">
                <a:latin typeface="Times New Roman"/>
                <a:cs typeface="Times New Roman"/>
              </a:rPr>
              <a:t>e</a:t>
            </a:r>
            <a:r>
              <a:rPr sz="2100" spc="0" dirty="0" smtClean="0">
                <a:latin typeface="Times New Roman"/>
                <a:cs typeface="Times New Roman"/>
              </a:rPr>
              <a:t>ating activ</a:t>
            </a:r>
            <a:r>
              <a:rPr sz="2100" spc="-9" dirty="0" smtClean="0">
                <a:latin typeface="Times New Roman"/>
                <a:cs typeface="Times New Roman"/>
              </a:rPr>
              <a:t>i</a:t>
            </a:r>
            <a:r>
              <a:rPr sz="2100" spc="0" dirty="0" smtClean="0">
                <a:latin typeface="Times New Roman"/>
                <a:cs typeface="Times New Roman"/>
              </a:rPr>
              <a:t>ties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5" name="object 2"/>
          <p:cNvSpPr txBox="1"/>
          <p:nvPr/>
        </p:nvSpPr>
        <p:spPr>
          <a:xfrm>
            <a:off x="304800" y="5129742"/>
            <a:ext cx="8760078" cy="58525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50"/>
              </a:lnSpc>
              <a:spcBef>
                <a:spcPts val="82"/>
              </a:spcBef>
            </a:pPr>
            <a:r>
              <a:rPr sz="3000" spc="4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3000" spc="-23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3000" spc="0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3000" spc="39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-14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22301</a:t>
            </a:r>
            <a:r>
              <a:rPr sz="3000" spc="0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:</a:t>
            </a:r>
            <a:r>
              <a:rPr sz="3000" spc="-14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2</a:t>
            </a:r>
            <a:r>
              <a:rPr sz="3000" spc="-25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0</a:t>
            </a:r>
            <a:r>
              <a:rPr sz="3000" spc="-14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1</a:t>
            </a:r>
            <a:r>
              <a:rPr sz="3000" spc="0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2 </a:t>
            </a:r>
            <a:r>
              <a:rPr sz="3000" spc="73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-</a:t>
            </a:r>
            <a:r>
              <a:rPr sz="3000" spc="153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-9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So</a:t>
            </a:r>
            <a:r>
              <a:rPr sz="3000" spc="-14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3000" spc="0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3000" spc="-19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et</a:t>
            </a:r>
            <a:r>
              <a:rPr sz="3000" spc="-25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3000" spc="0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sz="3000" spc="418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-9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3000" spc="0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3000" spc="-19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3000" spc="-29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sz="3000" spc="-14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3000" spc="0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3000" spc="-25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3000" spc="0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sz="3000" spc="301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- </a:t>
            </a:r>
            <a:r>
              <a:rPr sz="3000" spc="213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-9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B</a:t>
            </a:r>
            <a:r>
              <a:rPr sz="3000" spc="-19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sz="3000" spc="-9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3000" spc="-19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ine</a:t>
            </a:r>
            <a:r>
              <a:rPr sz="3000" spc="-25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3000" spc="0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3000" spc="366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3000" spc="-29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3000" spc="-19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3000" spc="-9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3000" spc="-19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inuit</a:t>
            </a:r>
            <a:r>
              <a:rPr sz="3000" spc="0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y </a:t>
            </a:r>
            <a:r>
              <a:rPr sz="3000" spc="9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-28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sz="3000" spc="-16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3000" spc="-11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3000" spc="-28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3000" spc="-22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g</a:t>
            </a:r>
            <a:r>
              <a:rPr sz="3000" spc="-33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3000" spc="-39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sz="3000" spc="-33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3000" spc="-22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3000" spc="0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3000" spc="-73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000" spc="-9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Sys</a:t>
            </a:r>
            <a:r>
              <a:rPr sz="3000" spc="-19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te</a:t>
            </a:r>
            <a:r>
              <a:rPr sz="3000" spc="-50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sz="3000" spc="0" baseline="2898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s</a:t>
            </a:r>
            <a:endParaRPr sz="2000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  <a:p>
            <a:pPr marL="12700" marR="38221">
              <a:lnSpc>
                <a:spcPct val="95825"/>
              </a:lnSpc>
              <a:spcBef>
                <a:spcPts val="17"/>
              </a:spcBef>
            </a:pPr>
            <a:r>
              <a:rPr sz="2000" spc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-</a:t>
            </a:r>
            <a:r>
              <a:rPr sz="2000" spc="153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spc="-9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2000" spc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000" spc="-19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sz="2000" spc="-29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sz="2000" spc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2000" spc="-19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2000" spc="-14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000" spc="-44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sz="2000" spc="-14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2000" spc="-29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2000" spc="-9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sz="2000" spc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s</a:t>
            </a:r>
            <a:endParaRPr sz="2000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1678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1"/>
          <p:cNvSpPr txBox="1"/>
          <p:nvPr/>
        </p:nvSpPr>
        <p:spPr>
          <a:xfrm>
            <a:off x="724916" y="1021111"/>
            <a:ext cx="3757376" cy="558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45"/>
              </a:lnSpc>
              <a:spcBef>
                <a:spcPts val="167"/>
              </a:spcBef>
            </a:pPr>
            <a:r>
              <a:rPr sz="6300" spc="0" baseline="3450" dirty="0" smtClean="0">
                <a:latin typeface="Times New Roman"/>
                <a:cs typeface="Times New Roman"/>
              </a:rPr>
              <a:t>What</a:t>
            </a:r>
            <a:r>
              <a:rPr sz="6300" spc="826" baseline="3450" dirty="0" smtClean="0">
                <a:latin typeface="Times New Roman"/>
                <a:cs typeface="Times New Roman"/>
              </a:rPr>
              <a:t> </a:t>
            </a:r>
            <a:r>
              <a:rPr sz="6300" spc="0" baseline="3450" dirty="0" smtClean="0">
                <a:latin typeface="Times New Roman"/>
                <a:cs typeface="Times New Roman"/>
              </a:rPr>
              <a:t>is</a:t>
            </a:r>
            <a:r>
              <a:rPr sz="6300" spc="104" baseline="3450" dirty="0" smtClean="0">
                <a:latin typeface="Times New Roman"/>
                <a:cs typeface="Times New Roman"/>
              </a:rPr>
              <a:t> </a:t>
            </a:r>
            <a:r>
              <a:rPr sz="6300" spc="0" baseline="3450" dirty="0" smtClean="0">
                <a:latin typeface="Times New Roman"/>
                <a:cs typeface="Times New Roman"/>
              </a:rPr>
              <a:t>I</a:t>
            </a:r>
            <a:r>
              <a:rPr sz="6300" spc="-14" baseline="3450" dirty="0" smtClean="0">
                <a:latin typeface="Times New Roman"/>
                <a:cs typeface="Times New Roman"/>
              </a:rPr>
              <a:t>T</a:t>
            </a:r>
            <a:r>
              <a:rPr sz="6300" spc="0" baseline="3450" dirty="0" smtClean="0">
                <a:latin typeface="Times New Roman"/>
                <a:cs typeface="Times New Roman"/>
              </a:rPr>
              <a:t>SCM?</a:t>
            </a:r>
            <a:endParaRPr sz="4200" dirty="0">
              <a:latin typeface="Times New Roman"/>
              <a:cs typeface="Times New Roman"/>
            </a:endParaRPr>
          </a:p>
        </p:txBody>
      </p:sp>
      <p:sp>
        <p:nvSpPr>
          <p:cNvPr id="7" name="object 10"/>
          <p:cNvSpPr txBox="1"/>
          <p:nvPr/>
        </p:nvSpPr>
        <p:spPr>
          <a:xfrm>
            <a:off x="1182116" y="2566099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latin typeface="Wingdings 3"/>
                <a:cs typeface="Wingdings 3"/>
              </a:rPr>
              <a:t></a:t>
            </a:r>
            <a:endParaRPr sz="1600">
              <a:latin typeface="Wingdings 3"/>
              <a:cs typeface="Wingdings 3"/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1525016" y="2589530"/>
            <a:ext cx="3036758" cy="11441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8221">
              <a:lnSpc>
                <a:spcPts val="1650"/>
              </a:lnSpc>
              <a:spcBef>
                <a:spcPts val="82"/>
              </a:spcBef>
            </a:pPr>
            <a:r>
              <a:rPr sz="3000" spc="0" baseline="2898" dirty="0" smtClean="0">
                <a:latin typeface="Times New Roman"/>
                <a:cs typeface="Times New Roman"/>
              </a:rPr>
              <a:t>A</a:t>
            </a:r>
            <a:r>
              <a:rPr sz="3000" spc="-108" baseline="2898" dirty="0" smtClean="0"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latin typeface="Times New Roman"/>
                <a:cs typeface="Times New Roman"/>
              </a:rPr>
              <a:t>b</a:t>
            </a:r>
            <a:r>
              <a:rPr sz="3000" spc="-9" baseline="2898" dirty="0" smtClean="0">
                <a:latin typeface="Times New Roman"/>
                <a:cs typeface="Times New Roman"/>
              </a:rPr>
              <a:t>i</a:t>
            </a:r>
            <a:r>
              <a:rPr sz="3000" spc="0" baseline="2898" dirty="0" smtClean="0">
                <a:latin typeface="Times New Roman"/>
                <a:cs typeface="Times New Roman"/>
              </a:rPr>
              <a:t>t</a:t>
            </a:r>
            <a:r>
              <a:rPr sz="3000" spc="285" baseline="2898" dirty="0" smtClean="0">
                <a:latin typeface="Times New Roman"/>
                <a:cs typeface="Times New Roman"/>
              </a:rPr>
              <a:t> </a:t>
            </a:r>
            <a:r>
              <a:rPr sz="3000" spc="4" baseline="2898" dirty="0" smtClean="0">
                <a:latin typeface="Times New Roman"/>
                <a:cs typeface="Times New Roman"/>
              </a:rPr>
              <a:t>o</a:t>
            </a:r>
            <a:r>
              <a:rPr sz="3000" spc="0" baseline="2898" dirty="0" smtClean="0">
                <a:latin typeface="Times New Roman"/>
                <a:cs typeface="Times New Roman"/>
              </a:rPr>
              <a:t>f</a:t>
            </a:r>
            <a:r>
              <a:rPr sz="3000" spc="179" baseline="2898" dirty="0" smtClean="0">
                <a:latin typeface="Times New Roman"/>
                <a:cs typeface="Times New Roman"/>
              </a:rPr>
              <a:t> </a:t>
            </a:r>
            <a:r>
              <a:rPr sz="3000" spc="9" baseline="2898" dirty="0" smtClean="0">
                <a:latin typeface="Times New Roman"/>
                <a:cs typeface="Times New Roman"/>
              </a:rPr>
              <a:t>t</a:t>
            </a:r>
            <a:r>
              <a:rPr sz="3000" spc="4" baseline="2898" dirty="0" smtClean="0">
                <a:latin typeface="Times New Roman"/>
                <a:cs typeface="Times New Roman"/>
              </a:rPr>
              <a:t>h</a:t>
            </a:r>
            <a:r>
              <a:rPr sz="3000" spc="0" baseline="2898" dirty="0" smtClean="0">
                <a:latin typeface="Times New Roman"/>
                <a:cs typeface="Times New Roman"/>
              </a:rPr>
              <a:t>e</a:t>
            </a:r>
            <a:r>
              <a:rPr sz="3000" spc="451" baseline="2898" dirty="0" smtClean="0"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latin typeface="Times New Roman"/>
                <a:cs typeface="Times New Roman"/>
              </a:rPr>
              <a:t>I</a:t>
            </a:r>
            <a:r>
              <a:rPr sz="3000" spc="-8" baseline="2898" dirty="0" smtClean="0">
                <a:latin typeface="Times New Roman"/>
                <a:cs typeface="Times New Roman"/>
              </a:rPr>
              <a:t>C</a:t>
            </a:r>
            <a:r>
              <a:rPr sz="3000" spc="0" baseline="2898" dirty="0" smtClean="0">
                <a:latin typeface="Times New Roman"/>
                <a:cs typeface="Times New Roman"/>
              </a:rPr>
              <a:t>T</a:t>
            </a:r>
            <a:r>
              <a:rPr sz="3000" spc="126" baseline="2898" dirty="0" smtClean="0">
                <a:latin typeface="Times New Roman"/>
                <a:cs typeface="Times New Roman"/>
              </a:rPr>
              <a:t> </a:t>
            </a:r>
            <a:r>
              <a:rPr sz="3000" spc="4" baseline="2898" dirty="0" smtClean="0">
                <a:latin typeface="Times New Roman"/>
                <a:cs typeface="Times New Roman"/>
              </a:rPr>
              <a:t>s</a:t>
            </a:r>
            <a:r>
              <a:rPr sz="3000" spc="0" baseline="2898" dirty="0" smtClean="0">
                <a:latin typeface="Times New Roman"/>
                <a:cs typeface="Times New Roman"/>
              </a:rPr>
              <a:t>ervice?</a:t>
            </a:r>
            <a:endParaRPr sz="2000">
              <a:latin typeface="Times New Roman"/>
              <a:cs typeface="Times New Roman"/>
            </a:endParaRPr>
          </a:p>
          <a:p>
            <a:pPr marL="12700" marR="38221">
              <a:lnSpc>
                <a:spcPct val="95825"/>
              </a:lnSpc>
              <a:spcBef>
                <a:spcPts val="1025"/>
              </a:spcBef>
            </a:pPr>
            <a:r>
              <a:rPr sz="2000" spc="0" dirty="0" smtClean="0">
                <a:latin typeface="Times New Roman"/>
                <a:cs typeface="Times New Roman"/>
              </a:rPr>
              <a:t>A</a:t>
            </a:r>
            <a:r>
              <a:rPr sz="2000" spc="9" dirty="0" smtClean="0">
                <a:latin typeface="Times New Roman"/>
                <a:cs typeface="Times New Roman"/>
              </a:rPr>
              <a:t>n</a:t>
            </a:r>
            <a:r>
              <a:rPr sz="2000" spc="0" dirty="0" smtClean="0">
                <a:latin typeface="Times New Roman"/>
                <a:cs typeface="Times New Roman"/>
              </a:rPr>
              <a:t>o</a:t>
            </a:r>
            <a:r>
              <a:rPr sz="2000" spc="9" dirty="0" smtClean="0">
                <a:latin typeface="Times New Roman"/>
                <a:cs typeface="Times New Roman"/>
              </a:rPr>
              <a:t>t</a:t>
            </a:r>
            <a:r>
              <a:rPr sz="2000" spc="4" dirty="0" smtClean="0">
                <a:latin typeface="Times New Roman"/>
                <a:cs typeface="Times New Roman"/>
              </a:rPr>
              <a:t>h</a:t>
            </a:r>
            <a:r>
              <a:rPr sz="2000" spc="0" dirty="0" smtClean="0">
                <a:latin typeface="Times New Roman"/>
                <a:cs typeface="Times New Roman"/>
              </a:rPr>
              <a:t>er </a:t>
            </a:r>
            <a:r>
              <a:rPr sz="2000" spc="126" dirty="0" smtClean="0">
                <a:latin typeface="Times New Roman"/>
                <a:cs typeface="Times New Roman"/>
              </a:rPr>
              <a:t> </a:t>
            </a:r>
            <a:r>
              <a:rPr sz="2000" spc="4" dirty="0" smtClean="0">
                <a:latin typeface="Times New Roman"/>
                <a:cs typeface="Times New Roman"/>
              </a:rPr>
              <a:t>t</a:t>
            </a:r>
            <a:r>
              <a:rPr sz="2000" spc="0" dirty="0" smtClean="0">
                <a:latin typeface="Times New Roman"/>
                <a:cs typeface="Times New Roman"/>
              </a:rPr>
              <a:t>erm </a:t>
            </a:r>
            <a:r>
              <a:rPr sz="2000" spc="13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for</a:t>
            </a:r>
            <a:r>
              <a:rPr sz="2000" spc="223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DR?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1096"/>
              </a:spcBef>
            </a:pPr>
            <a:r>
              <a:rPr sz="2000" spc="4" dirty="0" smtClean="0">
                <a:latin typeface="Times New Roman"/>
                <a:cs typeface="Times New Roman"/>
              </a:rPr>
              <a:t>Th</a:t>
            </a:r>
            <a:r>
              <a:rPr sz="2000" spc="0" dirty="0" smtClean="0">
                <a:latin typeface="Times New Roman"/>
                <a:cs typeface="Times New Roman"/>
              </a:rPr>
              <a:t>e</a:t>
            </a:r>
            <a:r>
              <a:rPr sz="2000" spc="168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respo</a:t>
            </a:r>
            <a:r>
              <a:rPr sz="2000" spc="4" dirty="0" smtClean="0">
                <a:latin typeface="Times New Roman"/>
                <a:cs typeface="Times New Roman"/>
              </a:rPr>
              <a:t>n</a:t>
            </a:r>
            <a:r>
              <a:rPr sz="2000" spc="0" dirty="0" smtClean="0">
                <a:latin typeface="Times New Roman"/>
                <a:cs typeface="Times New Roman"/>
              </a:rPr>
              <a:t>sib</a:t>
            </a:r>
            <a:r>
              <a:rPr sz="2000" spc="-9" dirty="0" smtClean="0">
                <a:latin typeface="Times New Roman"/>
                <a:cs typeface="Times New Roman"/>
              </a:rPr>
              <a:t>i</a:t>
            </a:r>
            <a:r>
              <a:rPr sz="2000" spc="0" dirty="0" smtClean="0">
                <a:latin typeface="Times New Roman"/>
                <a:cs typeface="Times New Roman"/>
              </a:rPr>
              <a:t>l</a:t>
            </a:r>
            <a:r>
              <a:rPr sz="2000" spc="-14" dirty="0" smtClean="0">
                <a:latin typeface="Times New Roman"/>
                <a:cs typeface="Times New Roman"/>
              </a:rPr>
              <a:t>i</a:t>
            </a:r>
            <a:r>
              <a:rPr sz="2000" spc="4" dirty="0" smtClean="0">
                <a:latin typeface="Times New Roman"/>
                <a:cs typeface="Times New Roman"/>
              </a:rPr>
              <a:t>t</a:t>
            </a:r>
            <a:r>
              <a:rPr sz="2000" spc="0" dirty="0" smtClean="0">
                <a:latin typeface="Times New Roman"/>
                <a:cs typeface="Times New Roman"/>
              </a:rPr>
              <a:t>y</a:t>
            </a:r>
            <a:r>
              <a:rPr sz="2000" spc="50" dirty="0" smtClean="0">
                <a:latin typeface="Times New Roman"/>
                <a:cs typeface="Times New Roman"/>
              </a:rPr>
              <a:t> </a:t>
            </a:r>
            <a:r>
              <a:rPr sz="2000" spc="4" dirty="0" smtClean="0">
                <a:latin typeface="Times New Roman"/>
                <a:cs typeface="Times New Roman"/>
              </a:rPr>
              <a:t>o</a:t>
            </a:r>
            <a:r>
              <a:rPr sz="2000" spc="0" dirty="0" smtClean="0">
                <a:latin typeface="Times New Roman"/>
                <a:cs typeface="Times New Roman"/>
              </a:rPr>
              <a:t>f</a:t>
            </a:r>
            <a:r>
              <a:rPr sz="2000" spc="179" dirty="0" smtClean="0">
                <a:latin typeface="Times New Roman"/>
                <a:cs typeface="Times New Roman"/>
              </a:rPr>
              <a:t> </a:t>
            </a:r>
            <a:r>
              <a:rPr sz="2000" spc="4" dirty="0" smtClean="0">
                <a:latin typeface="Times New Roman"/>
                <a:cs typeface="Times New Roman"/>
              </a:rPr>
              <a:t>th</a:t>
            </a:r>
            <a:r>
              <a:rPr sz="2000" spc="0" dirty="0" smtClean="0">
                <a:latin typeface="Times New Roman"/>
                <a:cs typeface="Times New Roman"/>
              </a:rPr>
              <a:t>e</a:t>
            </a:r>
            <a:r>
              <a:rPr sz="2000" spc="461" dirty="0" smtClean="0">
                <a:latin typeface="Times New Roman"/>
                <a:cs typeface="Times New Roman"/>
              </a:rPr>
              <a:t> </a:t>
            </a:r>
            <a:r>
              <a:rPr sz="2000" spc="-4" dirty="0" smtClean="0">
                <a:latin typeface="Times New Roman"/>
                <a:cs typeface="Times New Roman"/>
              </a:rPr>
              <a:t>I</a:t>
            </a:r>
            <a:r>
              <a:rPr sz="2000" spc="0" dirty="0" smtClean="0">
                <a:latin typeface="Times New Roman"/>
                <a:cs typeface="Times New Roman"/>
              </a:rPr>
              <a:t>T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8"/>
          <p:cNvSpPr txBox="1"/>
          <p:nvPr/>
        </p:nvSpPr>
        <p:spPr>
          <a:xfrm>
            <a:off x="1182116" y="2998915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latin typeface="Wingdings 3"/>
                <a:cs typeface="Wingdings 3"/>
              </a:rPr>
              <a:t></a:t>
            </a:r>
            <a:endParaRPr sz="1600">
              <a:latin typeface="Wingdings 3"/>
              <a:cs typeface="Wingdings 3"/>
            </a:endParaRPr>
          </a:p>
        </p:txBody>
      </p:sp>
      <p:sp>
        <p:nvSpPr>
          <p:cNvPr id="10" name="object 7"/>
          <p:cNvSpPr txBox="1"/>
          <p:nvPr/>
        </p:nvSpPr>
        <p:spPr>
          <a:xfrm>
            <a:off x="1182116" y="3430207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latin typeface="Wingdings 3"/>
                <a:cs typeface="Wingdings 3"/>
              </a:rPr>
              <a:t></a:t>
            </a:r>
            <a:endParaRPr sz="1600">
              <a:latin typeface="Wingdings 3"/>
              <a:cs typeface="Wingdings 3"/>
            </a:endParaRPr>
          </a:p>
        </p:txBody>
      </p:sp>
      <p:sp>
        <p:nvSpPr>
          <p:cNvPr id="11" name="object 5"/>
          <p:cNvSpPr txBox="1"/>
          <p:nvPr/>
        </p:nvSpPr>
        <p:spPr>
          <a:xfrm>
            <a:off x="1182116" y="3861753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latin typeface="Wingdings 3"/>
                <a:cs typeface="Wingdings 3"/>
              </a:rPr>
              <a:t></a:t>
            </a:r>
            <a:endParaRPr sz="1600">
              <a:latin typeface="Wingdings 3"/>
              <a:cs typeface="Wingdings 3"/>
            </a:endParaRPr>
          </a:p>
        </p:txBody>
      </p:sp>
      <p:sp>
        <p:nvSpPr>
          <p:cNvPr id="12" name="object 4"/>
          <p:cNvSpPr txBox="1"/>
          <p:nvPr/>
        </p:nvSpPr>
        <p:spPr>
          <a:xfrm>
            <a:off x="1525016" y="3885184"/>
            <a:ext cx="5376375" cy="114401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50"/>
              </a:lnSpc>
              <a:spcBef>
                <a:spcPts val="82"/>
              </a:spcBef>
            </a:pPr>
            <a:r>
              <a:rPr sz="3000" spc="0" baseline="2898" dirty="0" smtClean="0">
                <a:latin typeface="Times New Roman"/>
                <a:cs typeface="Times New Roman"/>
              </a:rPr>
              <a:t>We’ve</a:t>
            </a:r>
            <a:r>
              <a:rPr sz="3000" spc="113" baseline="2898" dirty="0" smtClean="0"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latin typeface="Times New Roman"/>
                <a:cs typeface="Times New Roman"/>
              </a:rPr>
              <a:t>o</a:t>
            </a:r>
            <a:r>
              <a:rPr sz="3000" spc="11" baseline="2898" dirty="0" smtClean="0">
                <a:latin typeface="Times New Roman"/>
                <a:cs typeface="Times New Roman"/>
              </a:rPr>
              <a:t>u</a:t>
            </a:r>
            <a:r>
              <a:rPr sz="3000" spc="5" baseline="2898" dirty="0" smtClean="0">
                <a:latin typeface="Times New Roman"/>
                <a:cs typeface="Times New Roman"/>
              </a:rPr>
              <a:t>t</a:t>
            </a:r>
            <a:r>
              <a:rPr sz="3000" spc="0" baseline="2898" dirty="0" smtClean="0">
                <a:latin typeface="Times New Roman"/>
                <a:cs typeface="Times New Roman"/>
              </a:rPr>
              <a:t>s</a:t>
            </a:r>
            <a:r>
              <a:rPr sz="3000" spc="5" baseline="2898" dirty="0" smtClean="0">
                <a:latin typeface="Times New Roman"/>
                <a:cs typeface="Times New Roman"/>
              </a:rPr>
              <a:t>ou</a:t>
            </a:r>
            <a:r>
              <a:rPr sz="3000" spc="0" baseline="2898" dirty="0" smtClean="0">
                <a:latin typeface="Times New Roman"/>
                <a:cs typeface="Times New Roman"/>
              </a:rPr>
              <a:t>rced</a:t>
            </a:r>
            <a:r>
              <a:rPr sz="3000" spc="22" baseline="2898" dirty="0" smtClean="0"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latin typeface="Times New Roman"/>
                <a:cs typeface="Times New Roman"/>
              </a:rPr>
              <a:t>it</a:t>
            </a:r>
            <a:r>
              <a:rPr sz="3000" spc="85" baseline="2898" dirty="0" smtClean="0"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latin typeface="Times New Roman"/>
                <a:cs typeface="Times New Roman"/>
              </a:rPr>
              <a:t>–</a:t>
            </a:r>
            <a:r>
              <a:rPr sz="3000" spc="50" baseline="2898" dirty="0" smtClean="0"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latin typeface="Times New Roman"/>
                <a:cs typeface="Times New Roman"/>
              </a:rPr>
              <a:t>it’s</a:t>
            </a:r>
            <a:r>
              <a:rPr sz="3000" spc="-52" baseline="2898" dirty="0" smtClean="0"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latin typeface="Times New Roman"/>
                <a:cs typeface="Times New Roman"/>
              </a:rPr>
              <a:t>down </a:t>
            </a:r>
            <a:r>
              <a:rPr sz="3000" spc="33" baseline="2898" dirty="0" smtClean="0"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latin typeface="Times New Roman"/>
                <a:cs typeface="Times New Roman"/>
              </a:rPr>
              <a:t>to</a:t>
            </a:r>
            <a:r>
              <a:rPr sz="3000" spc="340" baseline="2898" dirty="0" smtClean="0"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latin typeface="Times New Roman"/>
                <a:cs typeface="Times New Roman"/>
              </a:rPr>
              <a:t>o</a:t>
            </a:r>
            <a:r>
              <a:rPr sz="3000" spc="4" baseline="2898" dirty="0" smtClean="0">
                <a:latin typeface="Times New Roman"/>
                <a:cs typeface="Times New Roman"/>
              </a:rPr>
              <a:t>u</a:t>
            </a:r>
            <a:r>
              <a:rPr sz="3000" spc="0" baseline="2898" dirty="0" smtClean="0">
                <a:latin typeface="Times New Roman"/>
                <a:cs typeface="Times New Roman"/>
              </a:rPr>
              <a:t>r</a:t>
            </a:r>
            <a:r>
              <a:rPr sz="3000" spc="376" baseline="2898" dirty="0" smtClean="0"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latin typeface="Times New Roman"/>
                <a:cs typeface="Times New Roman"/>
              </a:rPr>
              <a:t>s</a:t>
            </a:r>
            <a:r>
              <a:rPr sz="3000" spc="10" baseline="2898" dirty="0" smtClean="0">
                <a:latin typeface="Times New Roman"/>
                <a:cs typeface="Times New Roman"/>
              </a:rPr>
              <a:t>u</a:t>
            </a:r>
            <a:r>
              <a:rPr sz="3000" spc="0" baseline="2898" dirty="0" smtClean="0">
                <a:latin typeface="Times New Roman"/>
                <a:cs typeface="Times New Roman"/>
              </a:rPr>
              <a:t>pp</a:t>
            </a:r>
            <a:r>
              <a:rPr sz="3000" spc="-10" baseline="2898" dirty="0" smtClean="0">
                <a:latin typeface="Times New Roman"/>
                <a:cs typeface="Times New Roman"/>
              </a:rPr>
              <a:t>l</a:t>
            </a:r>
            <a:r>
              <a:rPr sz="3000" spc="0" baseline="2898" dirty="0" smtClean="0">
                <a:latin typeface="Times New Roman"/>
                <a:cs typeface="Times New Roman"/>
              </a:rPr>
              <a:t>i</a:t>
            </a:r>
            <a:r>
              <a:rPr sz="3000" spc="-10" baseline="2898" dirty="0" smtClean="0">
                <a:latin typeface="Times New Roman"/>
                <a:cs typeface="Times New Roman"/>
              </a:rPr>
              <a:t>e</a:t>
            </a:r>
            <a:r>
              <a:rPr sz="3000" spc="0" baseline="2898" dirty="0" smtClean="0">
                <a:latin typeface="Times New Roman"/>
                <a:cs typeface="Times New Roman"/>
              </a:rPr>
              <a:t>r!</a:t>
            </a:r>
            <a:endParaRPr sz="2000">
              <a:latin typeface="Times New Roman"/>
              <a:cs typeface="Times New Roman"/>
            </a:endParaRPr>
          </a:p>
          <a:p>
            <a:pPr marL="12700" marR="38176">
              <a:lnSpc>
                <a:spcPct val="95825"/>
              </a:lnSpc>
              <a:spcBef>
                <a:spcPts val="1025"/>
              </a:spcBef>
            </a:pPr>
            <a:r>
              <a:rPr sz="2000" spc="0" dirty="0" smtClean="0">
                <a:latin typeface="Times New Roman"/>
                <a:cs typeface="Times New Roman"/>
              </a:rPr>
              <a:t>A</a:t>
            </a:r>
            <a:r>
              <a:rPr sz="2000" spc="9" dirty="0" smtClean="0">
                <a:latin typeface="Times New Roman"/>
                <a:cs typeface="Times New Roman"/>
              </a:rPr>
              <a:t>n</a:t>
            </a:r>
            <a:r>
              <a:rPr sz="2000" spc="0" dirty="0" smtClean="0">
                <a:latin typeface="Times New Roman"/>
                <a:cs typeface="Times New Roman"/>
              </a:rPr>
              <a:t>o</a:t>
            </a:r>
            <a:r>
              <a:rPr sz="2000" spc="9" dirty="0" smtClean="0">
                <a:latin typeface="Times New Roman"/>
                <a:cs typeface="Times New Roman"/>
              </a:rPr>
              <a:t>t</a:t>
            </a:r>
            <a:r>
              <a:rPr sz="2000" spc="4" dirty="0" smtClean="0">
                <a:latin typeface="Times New Roman"/>
                <a:cs typeface="Times New Roman"/>
              </a:rPr>
              <a:t>h</a:t>
            </a:r>
            <a:r>
              <a:rPr sz="2000" spc="0" dirty="0" smtClean="0">
                <a:latin typeface="Times New Roman"/>
                <a:cs typeface="Times New Roman"/>
              </a:rPr>
              <a:t>er </a:t>
            </a:r>
            <a:r>
              <a:rPr sz="2000" spc="126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set</a:t>
            </a:r>
            <a:r>
              <a:rPr sz="2000" spc="399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of</a:t>
            </a:r>
            <a:r>
              <a:rPr sz="2000" spc="188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w</a:t>
            </a:r>
            <a:r>
              <a:rPr sz="2000" spc="9" dirty="0" smtClean="0">
                <a:latin typeface="Times New Roman"/>
                <a:cs typeface="Times New Roman"/>
              </a:rPr>
              <a:t>o</a:t>
            </a:r>
            <a:r>
              <a:rPr sz="2000" spc="0" dirty="0" smtClean="0">
                <a:latin typeface="Times New Roman"/>
                <a:cs typeface="Times New Roman"/>
              </a:rPr>
              <a:t>rk</a:t>
            </a:r>
            <a:r>
              <a:rPr sz="2000" spc="242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in</a:t>
            </a:r>
            <a:r>
              <a:rPr sz="2000" spc="117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a</a:t>
            </a:r>
            <a:r>
              <a:rPr sz="2000" spc="182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b</a:t>
            </a:r>
            <a:r>
              <a:rPr sz="2000" spc="9" dirty="0" smtClean="0">
                <a:latin typeface="Times New Roman"/>
                <a:cs typeface="Times New Roman"/>
              </a:rPr>
              <a:t>u</a:t>
            </a:r>
            <a:r>
              <a:rPr sz="2000" spc="0" dirty="0" smtClean="0">
                <a:latin typeface="Times New Roman"/>
                <a:cs typeface="Times New Roman"/>
              </a:rPr>
              <a:t>sy</a:t>
            </a:r>
            <a:r>
              <a:rPr sz="2000" spc="370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sc</a:t>
            </a:r>
            <a:r>
              <a:rPr sz="2000" spc="9" dirty="0" smtClean="0">
                <a:latin typeface="Times New Roman"/>
                <a:cs typeface="Times New Roman"/>
              </a:rPr>
              <a:t>h</a:t>
            </a:r>
            <a:r>
              <a:rPr sz="2000" spc="0" dirty="0" smtClean="0">
                <a:latin typeface="Times New Roman"/>
                <a:cs typeface="Times New Roman"/>
              </a:rPr>
              <a:t>edule</a:t>
            </a:r>
            <a:endParaRPr sz="2000">
              <a:latin typeface="Times New Roman"/>
              <a:cs typeface="Times New Roman"/>
            </a:endParaRPr>
          </a:p>
          <a:p>
            <a:pPr marL="12700" marR="38176">
              <a:lnSpc>
                <a:spcPct val="95825"/>
              </a:lnSpc>
              <a:spcBef>
                <a:spcPts val="1096"/>
              </a:spcBef>
            </a:pPr>
            <a:r>
              <a:rPr sz="2000" spc="0" dirty="0" smtClean="0">
                <a:latin typeface="Times New Roman"/>
                <a:cs typeface="Times New Roman"/>
              </a:rPr>
              <a:t>An</a:t>
            </a:r>
            <a:r>
              <a:rPr sz="2000" spc="25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inc</a:t>
            </a:r>
            <a:r>
              <a:rPr sz="2000" spc="4" dirty="0" smtClean="0">
                <a:latin typeface="Times New Roman"/>
                <a:cs typeface="Times New Roman"/>
              </a:rPr>
              <a:t>on</a:t>
            </a:r>
            <a:r>
              <a:rPr sz="2000" spc="0" dirty="0" smtClean="0">
                <a:latin typeface="Times New Roman"/>
                <a:cs typeface="Times New Roman"/>
              </a:rPr>
              <a:t>ve</a:t>
            </a:r>
            <a:r>
              <a:rPr sz="2000" spc="4" dirty="0" smtClean="0">
                <a:latin typeface="Times New Roman"/>
                <a:cs typeface="Times New Roman"/>
              </a:rPr>
              <a:t>n</a:t>
            </a:r>
            <a:r>
              <a:rPr sz="2000" spc="0" dirty="0" smtClean="0">
                <a:latin typeface="Times New Roman"/>
                <a:cs typeface="Times New Roman"/>
              </a:rPr>
              <a:t>i</a:t>
            </a:r>
            <a:r>
              <a:rPr sz="2000" spc="-4" dirty="0" smtClean="0">
                <a:latin typeface="Times New Roman"/>
                <a:cs typeface="Times New Roman"/>
              </a:rPr>
              <a:t>e</a:t>
            </a:r>
            <a:r>
              <a:rPr sz="2000" spc="4" dirty="0" smtClean="0">
                <a:latin typeface="Times New Roman"/>
                <a:cs typeface="Times New Roman"/>
              </a:rPr>
              <a:t>n</a:t>
            </a:r>
            <a:r>
              <a:rPr sz="2000" spc="0" dirty="0" smtClean="0">
                <a:latin typeface="Times New Roman"/>
                <a:cs typeface="Times New Roman"/>
              </a:rPr>
              <a:t>ce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3"/>
          <p:cNvSpPr txBox="1"/>
          <p:nvPr/>
        </p:nvSpPr>
        <p:spPr>
          <a:xfrm>
            <a:off x="1182116" y="4294569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latin typeface="Wingdings 3"/>
                <a:cs typeface="Wingdings 3"/>
              </a:rPr>
              <a:t></a:t>
            </a:r>
            <a:endParaRPr sz="1600">
              <a:latin typeface="Wingdings 3"/>
              <a:cs typeface="Wingdings 3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1182116" y="4725861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latin typeface="Wingdings 3"/>
                <a:cs typeface="Wingdings 3"/>
              </a:rPr>
              <a:t></a:t>
            </a:r>
            <a:endParaRPr sz="1600">
              <a:latin typeface="Wingdings 3"/>
              <a:cs typeface="Wingdings 3"/>
            </a:endParaRPr>
          </a:p>
        </p:txBody>
      </p:sp>
    </p:spTree>
    <p:extLst>
      <p:ext uri="{BB962C8B-B14F-4D97-AF65-F5344CB8AC3E}">
        <p14:creationId xmlns:p14="http://schemas.microsoft.com/office/powerpoint/2010/main" val="2247119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2"/>
          <p:cNvSpPr txBox="1"/>
          <p:nvPr/>
        </p:nvSpPr>
        <p:spPr>
          <a:xfrm>
            <a:off x="724916" y="1049222"/>
            <a:ext cx="6436620" cy="584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504"/>
              </a:lnSpc>
              <a:spcBef>
                <a:spcPts val="175"/>
              </a:spcBef>
            </a:pPr>
            <a:r>
              <a:rPr sz="6300" spc="0" baseline="3450" dirty="0" smtClean="0">
                <a:latin typeface="Times New Roman"/>
                <a:cs typeface="Times New Roman"/>
              </a:rPr>
              <a:t>Toda</a:t>
            </a:r>
            <a:r>
              <a:rPr sz="6300" spc="-14" baseline="3450" dirty="0" smtClean="0">
                <a:latin typeface="Times New Roman"/>
                <a:cs typeface="Times New Roman"/>
              </a:rPr>
              <a:t>y</a:t>
            </a:r>
            <a:r>
              <a:rPr sz="6300" spc="0" baseline="3450" dirty="0" smtClean="0">
                <a:latin typeface="Times New Roman"/>
                <a:cs typeface="Times New Roman"/>
              </a:rPr>
              <a:t>’s</a:t>
            </a:r>
            <a:r>
              <a:rPr sz="6300" spc="412" baseline="3450" dirty="0" smtClean="0">
                <a:latin typeface="Times New Roman"/>
                <a:cs typeface="Times New Roman"/>
              </a:rPr>
              <a:t> </a:t>
            </a:r>
            <a:r>
              <a:rPr sz="6600" spc="0" baseline="3294" dirty="0" smtClean="0">
                <a:latin typeface="Times New Roman"/>
                <a:cs typeface="Times New Roman"/>
              </a:rPr>
              <a:t>Topic: </a:t>
            </a:r>
            <a:r>
              <a:rPr sz="6600" spc="127" baseline="3294" dirty="0" smtClean="0">
                <a:latin typeface="Times New Roman"/>
                <a:cs typeface="Times New Roman"/>
              </a:rPr>
              <a:t> </a:t>
            </a:r>
            <a:r>
              <a:rPr sz="6600" spc="0" baseline="3294" dirty="0" smtClean="0">
                <a:latin typeface="Times New Roman"/>
                <a:cs typeface="Times New Roman"/>
              </a:rPr>
              <a:t>ITSCM</a:t>
            </a:r>
            <a:endParaRPr sz="4400" dirty="0">
              <a:latin typeface="Times New Roman"/>
              <a:cs typeface="Times New Roman"/>
            </a:endParaRPr>
          </a:p>
        </p:txBody>
      </p:sp>
      <p:sp>
        <p:nvSpPr>
          <p:cNvPr id="7" name="object 11"/>
          <p:cNvSpPr txBox="1"/>
          <p:nvPr/>
        </p:nvSpPr>
        <p:spPr>
          <a:xfrm>
            <a:off x="1182116" y="2591872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latin typeface="Wingdings 3"/>
                <a:cs typeface="Wingdings 3"/>
              </a:rPr>
              <a:t></a:t>
            </a:r>
            <a:endParaRPr sz="1600">
              <a:latin typeface="Wingdings 3"/>
              <a:cs typeface="Wingdings 3"/>
            </a:endParaRPr>
          </a:p>
        </p:txBody>
      </p:sp>
      <p:sp>
        <p:nvSpPr>
          <p:cNvPr id="8" name="object 10"/>
          <p:cNvSpPr txBox="1"/>
          <p:nvPr/>
        </p:nvSpPr>
        <p:spPr>
          <a:xfrm>
            <a:off x="1525016" y="2615303"/>
            <a:ext cx="4853478" cy="15755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50"/>
              </a:lnSpc>
              <a:spcBef>
                <a:spcPts val="82"/>
              </a:spcBef>
            </a:pPr>
            <a:r>
              <a:rPr sz="3000" spc="4" baseline="2898" dirty="0" smtClean="0">
                <a:latin typeface="Times New Roman"/>
                <a:cs typeface="Times New Roman"/>
              </a:rPr>
              <a:t>H</a:t>
            </a:r>
            <a:r>
              <a:rPr sz="3000" spc="0" baseline="2898" dirty="0" smtClean="0">
                <a:latin typeface="Times New Roman"/>
                <a:cs typeface="Times New Roman"/>
              </a:rPr>
              <a:t>ow</a:t>
            </a:r>
            <a:r>
              <a:rPr sz="3000" spc="192" baseline="2898" dirty="0" smtClean="0"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latin typeface="Times New Roman"/>
                <a:cs typeface="Times New Roman"/>
              </a:rPr>
              <a:t>does </a:t>
            </a:r>
            <a:r>
              <a:rPr sz="3000" spc="141" baseline="2898" dirty="0" smtClean="0"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latin typeface="Times New Roman"/>
                <a:cs typeface="Times New Roman"/>
              </a:rPr>
              <a:t>it</a:t>
            </a:r>
            <a:r>
              <a:rPr sz="3000" spc="105" baseline="2898" dirty="0" smtClean="0"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latin typeface="Times New Roman"/>
                <a:cs typeface="Times New Roman"/>
              </a:rPr>
              <a:t>rela</a:t>
            </a:r>
            <a:r>
              <a:rPr sz="3000" spc="4" baseline="2898" dirty="0" smtClean="0">
                <a:latin typeface="Times New Roman"/>
                <a:cs typeface="Times New Roman"/>
              </a:rPr>
              <a:t>t</a:t>
            </a:r>
            <a:r>
              <a:rPr sz="3000" spc="0" baseline="2898" dirty="0" smtClean="0">
                <a:latin typeface="Times New Roman"/>
                <a:cs typeface="Times New Roman"/>
              </a:rPr>
              <a:t>e </a:t>
            </a:r>
            <a:r>
              <a:rPr sz="3000" spc="64" baseline="2898" dirty="0" smtClean="0">
                <a:latin typeface="Times New Roman"/>
                <a:cs typeface="Times New Roman"/>
              </a:rPr>
              <a:t> </a:t>
            </a:r>
            <a:r>
              <a:rPr sz="3000" spc="4" baseline="2898" dirty="0" smtClean="0">
                <a:latin typeface="Times New Roman"/>
                <a:cs typeface="Times New Roman"/>
              </a:rPr>
              <a:t>t</a:t>
            </a:r>
            <a:r>
              <a:rPr sz="3000" spc="0" baseline="2898" dirty="0" smtClean="0">
                <a:latin typeface="Times New Roman"/>
                <a:cs typeface="Times New Roman"/>
              </a:rPr>
              <a:t>o</a:t>
            </a:r>
            <a:r>
              <a:rPr sz="3000" spc="341" baseline="2898" dirty="0" smtClean="0">
                <a:latin typeface="Times New Roman"/>
                <a:cs typeface="Times New Roman"/>
              </a:rPr>
              <a:t> </a:t>
            </a:r>
            <a:r>
              <a:rPr sz="3000" spc="-8" baseline="2898" dirty="0" smtClean="0">
                <a:latin typeface="Times New Roman"/>
                <a:cs typeface="Times New Roman"/>
              </a:rPr>
              <a:t>I</a:t>
            </a:r>
            <a:r>
              <a:rPr sz="3000" spc="0" baseline="2898" dirty="0" smtClean="0">
                <a:latin typeface="Times New Roman"/>
                <a:cs typeface="Times New Roman"/>
              </a:rPr>
              <a:t>T</a:t>
            </a:r>
            <a:r>
              <a:rPr sz="3000" spc="164" baseline="2898" dirty="0" smtClean="0"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latin typeface="Times New Roman"/>
                <a:cs typeface="Times New Roman"/>
              </a:rPr>
              <a:t>Disa</a:t>
            </a:r>
            <a:r>
              <a:rPr sz="3000" spc="4" baseline="2898" dirty="0" smtClean="0">
                <a:latin typeface="Times New Roman"/>
                <a:cs typeface="Times New Roman"/>
              </a:rPr>
              <a:t>st</a:t>
            </a:r>
            <a:r>
              <a:rPr sz="3000" spc="0" baseline="2898" dirty="0" smtClean="0">
                <a:latin typeface="Times New Roman"/>
                <a:cs typeface="Times New Roman"/>
              </a:rPr>
              <a:t>er</a:t>
            </a:r>
            <a:r>
              <a:rPr sz="3000" spc="481" baseline="2898" dirty="0" smtClean="0"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latin typeface="Times New Roman"/>
                <a:cs typeface="Times New Roman"/>
              </a:rPr>
              <a:t>Rec</a:t>
            </a:r>
            <a:r>
              <a:rPr sz="3000" spc="4" baseline="2898" dirty="0" smtClean="0">
                <a:latin typeface="Times New Roman"/>
                <a:cs typeface="Times New Roman"/>
              </a:rPr>
              <a:t>o</a:t>
            </a:r>
            <a:r>
              <a:rPr sz="3000" spc="0" baseline="2898" dirty="0" smtClean="0">
                <a:latin typeface="Times New Roman"/>
                <a:cs typeface="Times New Roman"/>
              </a:rPr>
              <a:t>ver</a:t>
            </a:r>
            <a:r>
              <a:rPr sz="3000" spc="4" baseline="2898" dirty="0" smtClean="0">
                <a:latin typeface="Times New Roman"/>
                <a:cs typeface="Times New Roman"/>
              </a:rPr>
              <a:t>y</a:t>
            </a:r>
            <a:r>
              <a:rPr sz="3000" spc="0" baseline="2898" dirty="0" smtClean="0">
                <a:latin typeface="Times New Roman"/>
                <a:cs typeface="Times New Roman"/>
              </a:rPr>
              <a:t>?</a:t>
            </a:r>
            <a:endParaRPr sz="2000">
              <a:latin typeface="Times New Roman"/>
              <a:cs typeface="Times New Roman"/>
            </a:endParaRPr>
          </a:p>
          <a:p>
            <a:pPr marL="12700" marR="9158">
              <a:lnSpc>
                <a:spcPct val="95825"/>
              </a:lnSpc>
              <a:spcBef>
                <a:spcPts val="1025"/>
              </a:spcBef>
            </a:pPr>
            <a:r>
              <a:rPr sz="2000" spc="0" dirty="0" smtClean="0">
                <a:latin typeface="Times New Roman"/>
                <a:cs typeface="Times New Roman"/>
              </a:rPr>
              <a:t>W</a:t>
            </a:r>
            <a:r>
              <a:rPr sz="2000" spc="9" dirty="0" smtClean="0">
                <a:latin typeface="Times New Roman"/>
                <a:cs typeface="Times New Roman"/>
              </a:rPr>
              <a:t>h</a:t>
            </a:r>
            <a:r>
              <a:rPr sz="2000" spc="0" dirty="0" smtClean="0">
                <a:latin typeface="Times New Roman"/>
                <a:cs typeface="Times New Roman"/>
              </a:rPr>
              <a:t>ere </a:t>
            </a:r>
            <a:r>
              <a:rPr sz="2000" spc="6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does </a:t>
            </a:r>
            <a:r>
              <a:rPr sz="2000" spc="141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it</a:t>
            </a:r>
            <a:r>
              <a:rPr sz="2000" spc="105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fit</a:t>
            </a:r>
            <a:r>
              <a:rPr sz="2000" spc="54" dirty="0" smtClean="0">
                <a:latin typeface="Times New Roman"/>
                <a:cs typeface="Times New Roman"/>
              </a:rPr>
              <a:t> </a:t>
            </a:r>
            <a:r>
              <a:rPr sz="2000" spc="4" dirty="0" smtClean="0">
                <a:latin typeface="Times New Roman"/>
                <a:cs typeface="Times New Roman"/>
              </a:rPr>
              <a:t>w</a:t>
            </a:r>
            <a:r>
              <a:rPr sz="2000" spc="0" dirty="0" smtClean="0">
                <a:latin typeface="Times New Roman"/>
                <a:cs typeface="Times New Roman"/>
              </a:rPr>
              <a:t>ith</a:t>
            </a:r>
            <a:r>
              <a:rPr sz="2000" spc="234" dirty="0" smtClean="0">
                <a:latin typeface="Times New Roman"/>
                <a:cs typeface="Times New Roman"/>
              </a:rPr>
              <a:t> </a:t>
            </a:r>
            <a:r>
              <a:rPr sz="2000" spc="4" dirty="0" smtClean="0">
                <a:latin typeface="Times New Roman"/>
                <a:cs typeface="Times New Roman"/>
              </a:rPr>
              <a:t>Bu</a:t>
            </a:r>
            <a:r>
              <a:rPr sz="2000" spc="0" dirty="0" smtClean="0">
                <a:latin typeface="Times New Roman"/>
                <a:cs typeface="Times New Roman"/>
              </a:rPr>
              <a:t>si</a:t>
            </a:r>
            <a:r>
              <a:rPr sz="2000" spc="4" dirty="0" smtClean="0">
                <a:latin typeface="Times New Roman"/>
                <a:cs typeface="Times New Roman"/>
              </a:rPr>
              <a:t>n</a:t>
            </a:r>
            <a:r>
              <a:rPr sz="2000" spc="0" dirty="0" smtClean="0">
                <a:latin typeface="Times New Roman"/>
                <a:cs typeface="Times New Roman"/>
              </a:rPr>
              <a:t>ess</a:t>
            </a:r>
            <a:r>
              <a:rPr sz="2000" spc="408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Co</a:t>
            </a:r>
            <a:r>
              <a:rPr sz="2000" spc="9" dirty="0" smtClean="0">
                <a:latin typeface="Times New Roman"/>
                <a:cs typeface="Times New Roman"/>
              </a:rPr>
              <a:t>n</a:t>
            </a:r>
            <a:r>
              <a:rPr sz="2000" spc="4" dirty="0" smtClean="0">
                <a:latin typeface="Times New Roman"/>
                <a:cs typeface="Times New Roman"/>
              </a:rPr>
              <a:t>t</a:t>
            </a:r>
            <a:r>
              <a:rPr sz="2000" spc="0" dirty="0" smtClean="0">
                <a:latin typeface="Times New Roman"/>
                <a:cs typeface="Times New Roman"/>
              </a:rPr>
              <a:t>in</a:t>
            </a:r>
            <a:r>
              <a:rPr sz="2000" spc="9" dirty="0" smtClean="0">
                <a:latin typeface="Times New Roman"/>
                <a:cs typeface="Times New Roman"/>
              </a:rPr>
              <a:t>u</a:t>
            </a:r>
            <a:r>
              <a:rPr sz="2000" spc="0" dirty="0" smtClean="0">
                <a:latin typeface="Times New Roman"/>
                <a:cs typeface="Times New Roman"/>
              </a:rPr>
              <a:t>it</a:t>
            </a:r>
            <a:r>
              <a:rPr sz="2000" spc="-34" dirty="0" smtClean="0">
                <a:latin typeface="Times New Roman"/>
                <a:cs typeface="Times New Roman"/>
              </a:rPr>
              <a:t>y</a:t>
            </a:r>
            <a:r>
              <a:rPr sz="2000" spc="0" dirty="0" smtClean="0">
                <a:latin typeface="Times New Roman"/>
                <a:cs typeface="Times New Roman"/>
              </a:rPr>
              <a:t>?</a:t>
            </a:r>
            <a:endParaRPr sz="2000">
              <a:latin typeface="Times New Roman"/>
              <a:cs typeface="Times New Roman"/>
            </a:endParaRPr>
          </a:p>
          <a:p>
            <a:pPr marL="12700" marR="38176">
              <a:lnSpc>
                <a:spcPct val="95825"/>
              </a:lnSpc>
              <a:spcBef>
                <a:spcPts val="1096"/>
              </a:spcBef>
            </a:pPr>
            <a:r>
              <a:rPr sz="2000" spc="0" dirty="0" smtClean="0">
                <a:latin typeface="Times New Roman"/>
                <a:cs typeface="Times New Roman"/>
              </a:rPr>
              <a:t>Is</a:t>
            </a:r>
            <a:r>
              <a:rPr sz="2000" spc="-22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I</a:t>
            </a:r>
            <a:r>
              <a:rPr sz="2000" spc="-8" dirty="0" smtClean="0">
                <a:latin typeface="Times New Roman"/>
                <a:cs typeface="Times New Roman"/>
              </a:rPr>
              <a:t>C</a:t>
            </a:r>
            <a:r>
              <a:rPr sz="2000" spc="0" dirty="0" smtClean="0">
                <a:latin typeface="Times New Roman"/>
                <a:cs typeface="Times New Roman"/>
              </a:rPr>
              <a:t>T</a:t>
            </a:r>
            <a:r>
              <a:rPr sz="2000" spc="141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import</a:t>
            </a:r>
            <a:r>
              <a:rPr sz="2000" spc="4" dirty="0" smtClean="0">
                <a:latin typeface="Times New Roman"/>
                <a:cs typeface="Times New Roman"/>
              </a:rPr>
              <a:t>ant</a:t>
            </a:r>
            <a:r>
              <a:rPr sz="2000" spc="0" dirty="0" smtClean="0">
                <a:latin typeface="Times New Roman"/>
                <a:cs typeface="Times New Roman"/>
              </a:rPr>
              <a:t>?</a:t>
            </a:r>
            <a:endParaRPr sz="2000">
              <a:latin typeface="Times New Roman"/>
              <a:cs typeface="Times New Roman"/>
            </a:endParaRPr>
          </a:p>
          <a:p>
            <a:pPr marL="12700" marR="38176">
              <a:lnSpc>
                <a:spcPct val="95825"/>
              </a:lnSpc>
              <a:spcBef>
                <a:spcPts val="1098"/>
              </a:spcBef>
            </a:pPr>
            <a:r>
              <a:rPr sz="2000" spc="0" dirty="0" smtClean="0">
                <a:latin typeface="Times New Roman"/>
                <a:cs typeface="Times New Roman"/>
              </a:rPr>
              <a:t>W</a:t>
            </a:r>
            <a:r>
              <a:rPr sz="2000" spc="9" dirty="0" smtClean="0">
                <a:latin typeface="Times New Roman"/>
                <a:cs typeface="Times New Roman"/>
              </a:rPr>
              <a:t>h</a:t>
            </a:r>
            <a:r>
              <a:rPr sz="2000" spc="0" dirty="0" smtClean="0">
                <a:latin typeface="Times New Roman"/>
                <a:cs typeface="Times New Roman"/>
              </a:rPr>
              <a:t>o</a:t>
            </a:r>
            <a:r>
              <a:rPr sz="2000" spc="335" dirty="0" smtClean="0">
                <a:latin typeface="Times New Roman"/>
                <a:cs typeface="Times New Roman"/>
              </a:rPr>
              <a:t> </a:t>
            </a:r>
            <a:r>
              <a:rPr sz="2000" spc="-9" dirty="0" smtClean="0">
                <a:latin typeface="Times New Roman"/>
                <a:cs typeface="Times New Roman"/>
              </a:rPr>
              <a:t>i</a:t>
            </a:r>
            <a:r>
              <a:rPr sz="2000" spc="0" dirty="0" smtClean="0">
                <a:latin typeface="Times New Roman"/>
                <a:cs typeface="Times New Roman"/>
              </a:rPr>
              <a:t>s</a:t>
            </a:r>
            <a:r>
              <a:rPr sz="2000" spc="52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resp</a:t>
            </a:r>
            <a:r>
              <a:rPr sz="2000" spc="5" dirty="0" smtClean="0">
                <a:latin typeface="Times New Roman"/>
                <a:cs typeface="Times New Roman"/>
              </a:rPr>
              <a:t>on</a:t>
            </a:r>
            <a:r>
              <a:rPr sz="2000" spc="0" dirty="0" smtClean="0">
                <a:latin typeface="Times New Roman"/>
                <a:cs typeface="Times New Roman"/>
              </a:rPr>
              <a:t>sible</a:t>
            </a:r>
            <a:r>
              <a:rPr sz="2000" spc="103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for</a:t>
            </a:r>
            <a:r>
              <a:rPr sz="2000" spc="218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I</a:t>
            </a:r>
            <a:r>
              <a:rPr sz="2000" spc="-8" dirty="0" smtClean="0">
                <a:latin typeface="Times New Roman"/>
                <a:cs typeface="Times New Roman"/>
              </a:rPr>
              <a:t>C</a:t>
            </a:r>
            <a:r>
              <a:rPr sz="2000" spc="0" dirty="0" smtClean="0">
                <a:latin typeface="Times New Roman"/>
                <a:cs typeface="Times New Roman"/>
              </a:rPr>
              <a:t>T</a:t>
            </a:r>
            <a:r>
              <a:rPr sz="2000" spc="126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Co</a:t>
            </a:r>
            <a:r>
              <a:rPr sz="2000" spc="9" dirty="0" smtClean="0">
                <a:latin typeface="Times New Roman"/>
                <a:cs typeface="Times New Roman"/>
              </a:rPr>
              <a:t>n</a:t>
            </a:r>
            <a:r>
              <a:rPr sz="2000" spc="4" dirty="0" smtClean="0">
                <a:latin typeface="Times New Roman"/>
                <a:cs typeface="Times New Roman"/>
              </a:rPr>
              <a:t>t</a:t>
            </a:r>
            <a:r>
              <a:rPr sz="2000" spc="0" dirty="0" smtClean="0">
                <a:latin typeface="Times New Roman"/>
                <a:cs typeface="Times New Roman"/>
              </a:rPr>
              <a:t>in</a:t>
            </a:r>
            <a:r>
              <a:rPr sz="2000" spc="9" dirty="0" smtClean="0">
                <a:latin typeface="Times New Roman"/>
                <a:cs typeface="Times New Roman"/>
              </a:rPr>
              <a:t>u</a:t>
            </a:r>
            <a:r>
              <a:rPr sz="2000" spc="0" dirty="0" smtClean="0">
                <a:latin typeface="Times New Roman"/>
                <a:cs typeface="Times New Roman"/>
              </a:rPr>
              <a:t>it</a:t>
            </a:r>
            <a:r>
              <a:rPr sz="2000" spc="4" dirty="0" smtClean="0">
                <a:latin typeface="Times New Roman"/>
                <a:cs typeface="Times New Roman"/>
              </a:rPr>
              <a:t>y</a:t>
            </a:r>
            <a:r>
              <a:rPr sz="2000" spc="0" dirty="0" smtClean="0">
                <a:latin typeface="Times New Roman"/>
                <a:cs typeface="Times New Roman"/>
              </a:rPr>
              <a:t>?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82116" y="3024688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latin typeface="Wingdings 3"/>
                <a:cs typeface="Wingdings 3"/>
              </a:rPr>
              <a:t></a:t>
            </a:r>
            <a:endParaRPr sz="1600">
              <a:latin typeface="Wingdings 3"/>
              <a:cs typeface="Wingdings 3"/>
            </a:endParaRPr>
          </a:p>
        </p:txBody>
      </p:sp>
      <p:sp>
        <p:nvSpPr>
          <p:cNvPr id="10" name="object 8"/>
          <p:cNvSpPr txBox="1"/>
          <p:nvPr/>
        </p:nvSpPr>
        <p:spPr>
          <a:xfrm>
            <a:off x="1182116" y="3455980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latin typeface="Wingdings 3"/>
                <a:cs typeface="Wingdings 3"/>
              </a:rPr>
              <a:t></a:t>
            </a:r>
            <a:endParaRPr sz="1600">
              <a:latin typeface="Wingdings 3"/>
              <a:cs typeface="Wingdings 3"/>
            </a:endParaRPr>
          </a:p>
        </p:txBody>
      </p:sp>
      <p:sp>
        <p:nvSpPr>
          <p:cNvPr id="11" name="object 7"/>
          <p:cNvSpPr txBox="1"/>
          <p:nvPr/>
        </p:nvSpPr>
        <p:spPr>
          <a:xfrm>
            <a:off x="1182116" y="3887526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latin typeface="Wingdings 3"/>
                <a:cs typeface="Wingdings 3"/>
              </a:rPr>
              <a:t></a:t>
            </a:r>
            <a:endParaRPr sz="1600">
              <a:latin typeface="Wingdings 3"/>
              <a:cs typeface="Wingdings 3"/>
            </a:endParaRPr>
          </a:p>
        </p:txBody>
      </p:sp>
      <p:sp>
        <p:nvSpPr>
          <p:cNvPr id="12" name="object 6"/>
          <p:cNvSpPr txBox="1"/>
          <p:nvPr/>
        </p:nvSpPr>
        <p:spPr>
          <a:xfrm>
            <a:off x="1182116" y="4320342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latin typeface="Wingdings 3"/>
                <a:cs typeface="Wingdings 3"/>
              </a:rPr>
              <a:t></a:t>
            </a:r>
            <a:endParaRPr sz="1600">
              <a:latin typeface="Wingdings 3"/>
              <a:cs typeface="Wingdings 3"/>
            </a:endParaRPr>
          </a:p>
        </p:txBody>
      </p:sp>
      <p:sp>
        <p:nvSpPr>
          <p:cNvPr id="13" name="object 5"/>
          <p:cNvSpPr txBox="1"/>
          <p:nvPr/>
        </p:nvSpPr>
        <p:spPr>
          <a:xfrm>
            <a:off x="1525016" y="4343773"/>
            <a:ext cx="667726" cy="11426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5635">
              <a:lnSpc>
                <a:spcPts val="1650"/>
              </a:lnSpc>
              <a:spcBef>
                <a:spcPts val="82"/>
              </a:spcBef>
            </a:pPr>
            <a:r>
              <a:rPr sz="3000" baseline="2898" dirty="0" smtClean="0">
                <a:latin typeface="Times New Roman"/>
                <a:cs typeface="Times New Roman"/>
              </a:rPr>
              <a:t>W</a:t>
            </a:r>
            <a:r>
              <a:rPr sz="3000" spc="9" baseline="2898" dirty="0" smtClean="0">
                <a:latin typeface="Times New Roman"/>
                <a:cs typeface="Times New Roman"/>
              </a:rPr>
              <a:t>h</a:t>
            </a:r>
            <a:r>
              <a:rPr sz="3000" spc="0" baseline="2898" dirty="0" smtClean="0">
                <a:latin typeface="Times New Roman"/>
                <a:cs typeface="Times New Roman"/>
              </a:rPr>
              <a:t>at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1013"/>
              </a:spcBef>
            </a:pPr>
            <a:r>
              <a:rPr sz="2000" dirty="0" smtClean="0">
                <a:latin typeface="Times New Roman"/>
                <a:cs typeface="Times New Roman"/>
              </a:rPr>
              <a:t>W</a:t>
            </a:r>
            <a:r>
              <a:rPr sz="2000" spc="9" dirty="0" smtClean="0">
                <a:latin typeface="Times New Roman"/>
                <a:cs typeface="Times New Roman"/>
              </a:rPr>
              <a:t>h</a:t>
            </a:r>
            <a:r>
              <a:rPr sz="2000" spc="0" dirty="0" smtClean="0">
                <a:latin typeface="Times New Roman"/>
                <a:cs typeface="Times New Roman"/>
              </a:rPr>
              <a:t>at</a:t>
            </a:r>
            <a:endParaRPr sz="2000">
              <a:latin typeface="Times New Roman"/>
              <a:cs typeface="Times New Roman"/>
            </a:endParaRPr>
          </a:p>
          <a:p>
            <a:pPr marL="12700" marR="5127">
              <a:lnSpc>
                <a:spcPct val="95825"/>
              </a:lnSpc>
              <a:spcBef>
                <a:spcPts val="1096"/>
              </a:spcBef>
            </a:pPr>
            <a:r>
              <a:rPr sz="2000" dirty="0" smtClean="0">
                <a:latin typeface="Times New Roman"/>
                <a:cs typeface="Times New Roman"/>
              </a:rPr>
              <a:t>W</a:t>
            </a:r>
            <a:r>
              <a:rPr sz="2000" spc="4" dirty="0" smtClean="0">
                <a:latin typeface="Times New Roman"/>
                <a:cs typeface="Times New Roman"/>
              </a:rPr>
              <a:t>h</a:t>
            </a:r>
            <a:r>
              <a:rPr sz="2000" spc="0" dirty="0" smtClean="0">
                <a:latin typeface="Times New Roman"/>
                <a:cs typeface="Times New Roman"/>
              </a:rPr>
              <a:t>at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4"/>
          <p:cNvSpPr txBox="1"/>
          <p:nvPr/>
        </p:nvSpPr>
        <p:spPr>
          <a:xfrm>
            <a:off x="2190045" y="4343773"/>
            <a:ext cx="5274712" cy="11426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50"/>
              </a:lnSpc>
              <a:spcBef>
                <a:spcPts val="82"/>
              </a:spcBef>
            </a:pPr>
            <a:r>
              <a:rPr sz="3000" spc="0" baseline="2898" dirty="0" smtClean="0">
                <a:latin typeface="Times New Roman"/>
                <a:cs typeface="Times New Roman"/>
              </a:rPr>
              <a:t>be</a:t>
            </a:r>
            <a:r>
              <a:rPr sz="3000" spc="5" baseline="2898" dirty="0" smtClean="0">
                <a:latin typeface="Times New Roman"/>
                <a:cs typeface="Times New Roman"/>
              </a:rPr>
              <a:t>n</a:t>
            </a:r>
            <a:r>
              <a:rPr sz="3000" spc="0" baseline="2898" dirty="0" smtClean="0">
                <a:latin typeface="Times New Roman"/>
                <a:cs typeface="Times New Roman"/>
              </a:rPr>
              <a:t>ef</a:t>
            </a:r>
            <a:r>
              <a:rPr sz="3000" spc="-11" baseline="2898" dirty="0" smtClean="0">
                <a:latin typeface="Times New Roman"/>
                <a:cs typeface="Times New Roman"/>
              </a:rPr>
              <a:t>i</a:t>
            </a:r>
            <a:r>
              <a:rPr sz="3000" spc="5" baseline="2898" dirty="0" smtClean="0">
                <a:latin typeface="Times New Roman"/>
                <a:cs typeface="Times New Roman"/>
              </a:rPr>
              <a:t>t</a:t>
            </a:r>
            <a:r>
              <a:rPr sz="3000" spc="0" baseline="2898" dirty="0" smtClean="0">
                <a:latin typeface="Times New Roman"/>
                <a:cs typeface="Times New Roman"/>
              </a:rPr>
              <a:t>s</a:t>
            </a:r>
            <a:r>
              <a:rPr sz="3000" spc="10" baseline="2898" dirty="0" smtClean="0"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latin typeface="Times New Roman"/>
                <a:cs typeface="Times New Roman"/>
              </a:rPr>
              <a:t>s</a:t>
            </a:r>
            <a:r>
              <a:rPr sz="3000" spc="11" baseline="2898" dirty="0" smtClean="0">
                <a:latin typeface="Times New Roman"/>
                <a:cs typeface="Times New Roman"/>
              </a:rPr>
              <a:t>h</a:t>
            </a:r>
            <a:r>
              <a:rPr sz="3000" spc="0" baseline="2898" dirty="0" smtClean="0">
                <a:latin typeface="Times New Roman"/>
                <a:cs typeface="Times New Roman"/>
              </a:rPr>
              <a:t>o</a:t>
            </a:r>
            <a:r>
              <a:rPr sz="3000" spc="11" baseline="2898" dirty="0" smtClean="0">
                <a:latin typeface="Times New Roman"/>
                <a:cs typeface="Times New Roman"/>
              </a:rPr>
              <a:t>u</a:t>
            </a:r>
            <a:r>
              <a:rPr sz="3000" spc="0" baseline="2898" dirty="0" smtClean="0">
                <a:latin typeface="Times New Roman"/>
                <a:cs typeface="Times New Roman"/>
              </a:rPr>
              <a:t>ld</a:t>
            </a:r>
            <a:r>
              <a:rPr sz="3000" spc="5" baseline="2898" dirty="0" smtClean="0">
                <a:latin typeface="Times New Roman"/>
                <a:cs typeface="Times New Roman"/>
              </a:rPr>
              <a:t> </a:t>
            </a:r>
            <a:r>
              <a:rPr sz="3000" spc="4" baseline="2898" dirty="0" smtClean="0">
                <a:latin typeface="Times New Roman"/>
                <a:cs typeface="Times New Roman"/>
              </a:rPr>
              <a:t>y</a:t>
            </a:r>
            <a:r>
              <a:rPr sz="3000" spc="0" baseline="2898" dirty="0" smtClean="0">
                <a:latin typeface="Times New Roman"/>
                <a:cs typeface="Times New Roman"/>
              </a:rPr>
              <a:t>ou</a:t>
            </a:r>
            <a:r>
              <a:rPr sz="3000" spc="294" baseline="2898" dirty="0" smtClean="0"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latin typeface="Times New Roman"/>
                <a:cs typeface="Times New Roman"/>
              </a:rPr>
              <a:t>expect </a:t>
            </a:r>
            <a:r>
              <a:rPr sz="3000" spc="123" baseline="2898" dirty="0" smtClean="0"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latin typeface="Times New Roman"/>
                <a:cs typeface="Times New Roman"/>
              </a:rPr>
              <a:t>from</a:t>
            </a:r>
            <a:r>
              <a:rPr sz="3000" spc="365" baseline="2898" dirty="0" smtClean="0">
                <a:latin typeface="Times New Roman"/>
                <a:cs typeface="Times New Roman"/>
              </a:rPr>
              <a:t> </a:t>
            </a:r>
            <a:r>
              <a:rPr sz="3000" spc="9" baseline="2898" dirty="0" smtClean="0">
                <a:latin typeface="Times New Roman"/>
                <a:cs typeface="Times New Roman"/>
              </a:rPr>
              <a:t>u</a:t>
            </a:r>
            <a:r>
              <a:rPr sz="3000" spc="0" baseline="2898" dirty="0" smtClean="0">
                <a:latin typeface="Times New Roman"/>
                <a:cs typeface="Times New Roman"/>
              </a:rPr>
              <a:t>si</a:t>
            </a:r>
            <a:r>
              <a:rPr sz="3000" spc="4" baseline="2898" dirty="0" smtClean="0">
                <a:latin typeface="Times New Roman"/>
                <a:cs typeface="Times New Roman"/>
              </a:rPr>
              <a:t>n</a:t>
            </a:r>
            <a:r>
              <a:rPr sz="3000" spc="0" baseline="2898" dirty="0" smtClean="0">
                <a:latin typeface="Times New Roman"/>
                <a:cs typeface="Times New Roman"/>
              </a:rPr>
              <a:t>g</a:t>
            </a:r>
            <a:r>
              <a:rPr sz="3000" spc="476" baseline="2898" dirty="0" smtClean="0">
                <a:latin typeface="Times New Roman"/>
                <a:cs typeface="Times New Roman"/>
              </a:rPr>
              <a:t> </a:t>
            </a:r>
            <a:r>
              <a:rPr sz="3000" spc="0" baseline="2898" dirty="0" smtClean="0">
                <a:latin typeface="Times New Roman"/>
                <a:cs typeface="Times New Roman"/>
              </a:rPr>
              <a:t>IT</a:t>
            </a:r>
            <a:r>
              <a:rPr sz="3000" spc="4" baseline="2898" dirty="0" smtClean="0">
                <a:latin typeface="Times New Roman"/>
                <a:cs typeface="Times New Roman"/>
              </a:rPr>
              <a:t>S</a:t>
            </a:r>
            <a:r>
              <a:rPr sz="3000" spc="0" baseline="2898" dirty="0" smtClean="0">
                <a:latin typeface="Times New Roman"/>
                <a:cs typeface="Times New Roman"/>
              </a:rPr>
              <a:t>CM?</a:t>
            </a:r>
            <a:endParaRPr sz="2000">
              <a:latin typeface="Times New Roman"/>
              <a:cs typeface="Times New Roman"/>
            </a:endParaRPr>
          </a:p>
          <a:p>
            <a:pPr marL="12700" marR="38176">
              <a:lnSpc>
                <a:spcPct val="95825"/>
              </a:lnSpc>
              <a:spcBef>
                <a:spcPts val="1013"/>
              </a:spcBef>
            </a:pPr>
            <a:r>
              <a:rPr sz="2000" spc="0" dirty="0" smtClean="0">
                <a:latin typeface="Times New Roman"/>
                <a:cs typeface="Times New Roman"/>
              </a:rPr>
              <a:t>s</a:t>
            </a:r>
            <a:r>
              <a:rPr sz="2000" spc="11" dirty="0" smtClean="0">
                <a:latin typeface="Times New Roman"/>
                <a:cs typeface="Times New Roman"/>
              </a:rPr>
              <a:t>h</a:t>
            </a:r>
            <a:r>
              <a:rPr sz="2000" spc="0" dirty="0" smtClean="0">
                <a:latin typeface="Times New Roman"/>
                <a:cs typeface="Times New Roman"/>
              </a:rPr>
              <a:t>o</a:t>
            </a:r>
            <a:r>
              <a:rPr sz="2000" spc="11" dirty="0" smtClean="0">
                <a:latin typeface="Times New Roman"/>
                <a:cs typeface="Times New Roman"/>
              </a:rPr>
              <a:t>u</a:t>
            </a:r>
            <a:r>
              <a:rPr sz="2000" spc="0" dirty="0" smtClean="0">
                <a:latin typeface="Times New Roman"/>
                <a:cs typeface="Times New Roman"/>
              </a:rPr>
              <a:t>ld</a:t>
            </a:r>
            <a:r>
              <a:rPr sz="2000" spc="5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it</a:t>
            </a:r>
            <a:r>
              <a:rPr sz="2000" spc="110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mean </a:t>
            </a:r>
            <a:r>
              <a:rPr sz="2000" spc="112" dirty="0" smtClean="0">
                <a:latin typeface="Times New Roman"/>
                <a:cs typeface="Times New Roman"/>
              </a:rPr>
              <a:t> </a:t>
            </a:r>
            <a:r>
              <a:rPr sz="2000" spc="4" dirty="0" smtClean="0">
                <a:latin typeface="Times New Roman"/>
                <a:cs typeface="Times New Roman"/>
              </a:rPr>
              <a:t>t</a:t>
            </a:r>
            <a:r>
              <a:rPr sz="2000" spc="0" dirty="0" smtClean="0">
                <a:latin typeface="Times New Roman"/>
                <a:cs typeface="Times New Roman"/>
              </a:rPr>
              <a:t>o</a:t>
            </a:r>
            <a:r>
              <a:rPr sz="2000" spc="341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you</a:t>
            </a:r>
            <a:r>
              <a:rPr sz="2000" spc="319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a</a:t>
            </a:r>
            <a:r>
              <a:rPr sz="2000" spc="9" dirty="0" smtClean="0">
                <a:latin typeface="Times New Roman"/>
                <a:cs typeface="Times New Roman"/>
              </a:rPr>
              <a:t>n</a:t>
            </a:r>
            <a:r>
              <a:rPr sz="2000" spc="0" dirty="0" smtClean="0">
                <a:latin typeface="Times New Roman"/>
                <a:cs typeface="Times New Roman"/>
              </a:rPr>
              <a:t>d</a:t>
            </a:r>
            <a:r>
              <a:rPr sz="2000" spc="478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y</a:t>
            </a:r>
            <a:r>
              <a:rPr sz="2000" spc="4" dirty="0" smtClean="0">
                <a:latin typeface="Times New Roman"/>
                <a:cs typeface="Times New Roman"/>
              </a:rPr>
              <a:t>ou</a:t>
            </a:r>
            <a:r>
              <a:rPr sz="2000" spc="0" dirty="0" smtClean="0">
                <a:latin typeface="Times New Roman"/>
                <a:cs typeface="Times New Roman"/>
              </a:rPr>
              <a:t>r</a:t>
            </a:r>
            <a:r>
              <a:rPr sz="2000" spc="336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orga</a:t>
            </a:r>
            <a:r>
              <a:rPr sz="2000" spc="14" dirty="0" smtClean="0">
                <a:latin typeface="Times New Roman"/>
                <a:cs typeface="Times New Roman"/>
              </a:rPr>
              <a:t>n</a:t>
            </a:r>
            <a:r>
              <a:rPr sz="2000" spc="0" dirty="0" smtClean="0">
                <a:latin typeface="Times New Roman"/>
                <a:cs typeface="Times New Roman"/>
              </a:rPr>
              <a:t>isa</a:t>
            </a:r>
            <a:r>
              <a:rPr sz="2000" spc="9" dirty="0" smtClean="0">
                <a:latin typeface="Times New Roman"/>
                <a:cs typeface="Times New Roman"/>
              </a:rPr>
              <a:t>t</a:t>
            </a:r>
            <a:r>
              <a:rPr sz="2000" spc="0" dirty="0" smtClean="0">
                <a:latin typeface="Times New Roman"/>
                <a:cs typeface="Times New Roman"/>
              </a:rPr>
              <a:t>io</a:t>
            </a:r>
            <a:r>
              <a:rPr sz="2000" spc="-44" dirty="0" smtClean="0">
                <a:latin typeface="Times New Roman"/>
                <a:cs typeface="Times New Roman"/>
              </a:rPr>
              <a:t>n</a:t>
            </a:r>
            <a:r>
              <a:rPr sz="2000" spc="0" dirty="0" smtClean="0">
                <a:latin typeface="Times New Roman"/>
                <a:cs typeface="Times New Roman"/>
              </a:rPr>
              <a:t>?</a:t>
            </a:r>
            <a:endParaRPr sz="2000">
              <a:latin typeface="Times New Roman"/>
              <a:cs typeface="Times New Roman"/>
            </a:endParaRPr>
          </a:p>
          <a:p>
            <a:pPr marL="12986" marR="38176">
              <a:lnSpc>
                <a:spcPct val="95825"/>
              </a:lnSpc>
              <a:spcBef>
                <a:spcPts val="1096"/>
              </a:spcBef>
            </a:pPr>
            <a:r>
              <a:rPr sz="2000" spc="0" dirty="0" smtClean="0">
                <a:latin typeface="Times New Roman"/>
                <a:cs typeface="Times New Roman"/>
              </a:rPr>
              <a:t>if</a:t>
            </a:r>
            <a:r>
              <a:rPr sz="2000" spc="-54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you</a:t>
            </a:r>
            <a:r>
              <a:rPr sz="2000" spc="319" dirty="0" smtClean="0">
                <a:latin typeface="Times New Roman"/>
                <a:cs typeface="Times New Roman"/>
              </a:rPr>
              <a:t> </a:t>
            </a:r>
            <a:r>
              <a:rPr sz="2000" spc="4" dirty="0" smtClean="0">
                <a:latin typeface="Times New Roman"/>
                <a:cs typeface="Times New Roman"/>
              </a:rPr>
              <a:t>h</a:t>
            </a:r>
            <a:r>
              <a:rPr sz="2000" spc="0" dirty="0" smtClean="0">
                <a:latin typeface="Times New Roman"/>
                <a:cs typeface="Times New Roman"/>
              </a:rPr>
              <a:t>ave</a:t>
            </a:r>
            <a:r>
              <a:rPr sz="2000" spc="419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o</a:t>
            </a:r>
            <a:r>
              <a:rPr sz="2000" spc="11" dirty="0" smtClean="0">
                <a:latin typeface="Times New Roman"/>
                <a:cs typeface="Times New Roman"/>
              </a:rPr>
              <a:t>u</a:t>
            </a:r>
            <a:r>
              <a:rPr sz="2000" spc="5" dirty="0" smtClean="0">
                <a:latin typeface="Times New Roman"/>
                <a:cs typeface="Times New Roman"/>
              </a:rPr>
              <a:t>t</a:t>
            </a:r>
            <a:r>
              <a:rPr sz="2000" spc="0" dirty="0" smtClean="0">
                <a:latin typeface="Times New Roman"/>
                <a:cs typeface="Times New Roman"/>
              </a:rPr>
              <a:t>s</a:t>
            </a:r>
            <a:r>
              <a:rPr sz="2000" spc="5" dirty="0" smtClean="0">
                <a:latin typeface="Times New Roman"/>
                <a:cs typeface="Times New Roman"/>
              </a:rPr>
              <a:t>ou</a:t>
            </a:r>
            <a:r>
              <a:rPr sz="2000" spc="0" dirty="0" smtClean="0">
                <a:latin typeface="Times New Roman"/>
                <a:cs typeface="Times New Roman"/>
              </a:rPr>
              <a:t>rced</a:t>
            </a:r>
            <a:r>
              <a:rPr sz="2000" spc="49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y</a:t>
            </a:r>
            <a:r>
              <a:rPr sz="2000" spc="4" dirty="0" smtClean="0">
                <a:latin typeface="Times New Roman"/>
                <a:cs typeface="Times New Roman"/>
              </a:rPr>
              <a:t>ou</a:t>
            </a:r>
            <a:r>
              <a:rPr sz="2000" spc="0" dirty="0" smtClean="0">
                <a:latin typeface="Times New Roman"/>
                <a:cs typeface="Times New Roman"/>
              </a:rPr>
              <a:t>r</a:t>
            </a:r>
            <a:r>
              <a:rPr sz="2000" spc="336" dirty="0" smtClean="0"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Times New Roman"/>
                <a:cs typeface="Times New Roman"/>
              </a:rPr>
              <a:t>I</a:t>
            </a:r>
            <a:r>
              <a:rPr sz="2000" spc="-9" dirty="0" smtClean="0">
                <a:latin typeface="Times New Roman"/>
                <a:cs typeface="Times New Roman"/>
              </a:rPr>
              <a:t>C</a:t>
            </a:r>
            <a:r>
              <a:rPr sz="2000" spc="4" dirty="0" smtClean="0">
                <a:latin typeface="Times New Roman"/>
                <a:cs typeface="Times New Roman"/>
              </a:rPr>
              <a:t>T</a:t>
            </a:r>
            <a:r>
              <a:rPr sz="2000" spc="0" dirty="0" smtClean="0">
                <a:latin typeface="Times New Roman"/>
                <a:cs typeface="Times New Roman"/>
              </a:rPr>
              <a:t>?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3"/>
          <p:cNvSpPr txBox="1"/>
          <p:nvPr/>
        </p:nvSpPr>
        <p:spPr>
          <a:xfrm>
            <a:off x="1182116" y="4751634"/>
            <a:ext cx="23397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latin typeface="Wingdings 3"/>
                <a:cs typeface="Wingdings 3"/>
              </a:rPr>
              <a:t></a:t>
            </a:r>
            <a:endParaRPr sz="1600">
              <a:latin typeface="Wingdings 3"/>
              <a:cs typeface="Wingdings 3"/>
            </a:endParaRPr>
          </a:p>
        </p:txBody>
      </p:sp>
      <p:sp>
        <p:nvSpPr>
          <p:cNvPr id="16" name="object 2"/>
          <p:cNvSpPr txBox="1"/>
          <p:nvPr/>
        </p:nvSpPr>
        <p:spPr>
          <a:xfrm>
            <a:off x="1182116" y="5182678"/>
            <a:ext cx="234283" cy="2283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9"/>
              </a:lnSpc>
              <a:spcBef>
                <a:spcPts val="87"/>
              </a:spcBef>
            </a:pPr>
            <a:r>
              <a:rPr sz="1600" spc="0" dirty="0" smtClean="0">
                <a:latin typeface="Wingdings 3"/>
                <a:cs typeface="Wingdings 3"/>
              </a:rPr>
              <a:t></a:t>
            </a:r>
            <a:endParaRPr sz="1600">
              <a:latin typeface="Wingdings 3"/>
              <a:cs typeface="Wingdings 3"/>
            </a:endParaRPr>
          </a:p>
        </p:txBody>
      </p:sp>
    </p:spTree>
    <p:extLst>
      <p:ext uri="{BB962C8B-B14F-4D97-AF65-F5344CB8AC3E}">
        <p14:creationId xmlns:p14="http://schemas.microsoft.com/office/powerpoint/2010/main" val="1663474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46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</TotalTime>
  <Words>868</Words>
  <Application>Microsoft Office PowerPoint</Application>
  <PresentationFormat>On-screen Show (4:3)</PresentationFormat>
  <Paragraphs>221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Segoe UI</vt:lpstr>
      <vt:lpstr>Times New Roman</vt:lpstr>
      <vt:lpstr>Verdana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MUKRI, Haditya</dc:creator>
  <cp:lastModifiedBy>user</cp:lastModifiedBy>
  <cp:revision>26</cp:revision>
  <dcterms:created xsi:type="dcterms:W3CDTF">2018-04-02T02:56:21Z</dcterms:created>
  <dcterms:modified xsi:type="dcterms:W3CDTF">2019-06-22T07:51:58Z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2018-02-04T00:00:00Z</vt:filetime>
  </property>
  <property fmtid="{D5CDD505-2E9C-101B-9397-08002B2CF9AE}" pid="3" name="Creator">
    <vt:lpwstr>Acrobat PDFMaker 15 for PowerPoint</vt:lpwstr>
  </property>
  <property fmtid="{D5CDD505-2E9C-101B-9397-08002B2CF9AE}" pid="4" name="LastSaved">
    <vt:filetime>2018-04-02T00:00:00Z</vt:filetime>
  </property>
</Properties>
</file>