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CD426-E679-47FD-8604-5780A5B9994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32000-8B4F-488C-9687-60BB0480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9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8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5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6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5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3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5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6429-E6B7-4234-826D-D6CFBFE47B3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9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Prinsip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dan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Distribusi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Probabilitas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6196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7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" y="609600"/>
            <a:ext cx="91240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92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92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92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" y="609600"/>
            <a:ext cx="912402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92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6812332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590800"/>
            <a:ext cx="9144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Book Antiqua" pitchFamily="18" charset="0"/>
              </a:rPr>
              <a:t>Terima</a:t>
            </a:r>
            <a:r>
              <a:rPr lang="en-US" sz="8800" dirty="0" smtClean="0">
                <a:latin typeface="Book Antiqua" pitchFamily="18" charset="0"/>
              </a:rPr>
              <a:t> </a:t>
            </a:r>
            <a:r>
              <a:rPr lang="en-US" sz="8800" dirty="0" err="1" smtClean="0">
                <a:latin typeface="Book Antiqua" pitchFamily="18" charset="0"/>
              </a:rPr>
              <a:t>Kasih</a:t>
            </a:r>
            <a:endParaRPr lang="en-US" sz="8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8229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Memahami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definisi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distribusi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binomial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Menguraikan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konsep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distribusi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poisson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  <a:latin typeface="Segoe UI"/>
                <a:ea typeface="Times New Roman"/>
              </a:rPr>
              <a:t>c.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Menerapkan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latihan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distribusi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normal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778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6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" y="4953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92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" y="685800"/>
            <a:ext cx="91240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" y="609600"/>
            <a:ext cx="91725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207</Words>
  <Application>Microsoft Office PowerPoint</Application>
  <PresentationFormat>On-screen Show (4:3)</PresentationFormat>
  <Paragraphs>36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10</cp:revision>
  <dcterms:created xsi:type="dcterms:W3CDTF">2018-07-27T04:25:09Z</dcterms:created>
  <dcterms:modified xsi:type="dcterms:W3CDTF">2019-01-31T07:11:37Z</dcterms:modified>
</cp:coreProperties>
</file>