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71" r:id="rId6"/>
    <p:sldId id="272" r:id="rId7"/>
    <p:sldId id="273" r:id="rId8"/>
    <p:sldId id="270" r:id="rId9"/>
    <p:sldId id="260" r:id="rId10"/>
    <p:sldId id="261" r:id="rId11"/>
    <p:sldId id="262" r:id="rId12"/>
    <p:sldId id="263" r:id="rId13"/>
    <p:sldId id="265" r:id="rId14"/>
    <p:sldId id="266" r:id="rId15"/>
    <p:sldId id="267" r:id="rId16"/>
    <p:sldId id="268" r:id="rId17"/>
    <p:sldId id="269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F612-CE8D-4A56-81E8-852301037760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9DD1-869F-40AF-84C7-8764BE96E65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3734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F612-CE8D-4A56-81E8-852301037760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9DD1-869F-40AF-84C7-8764BE96E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861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F612-CE8D-4A56-81E8-852301037760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9DD1-869F-40AF-84C7-8764BE96E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27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F612-CE8D-4A56-81E8-852301037760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9DD1-869F-40AF-84C7-8764BE96E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F612-CE8D-4A56-81E8-852301037760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9DD1-869F-40AF-84C7-8764BE96E65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858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F612-CE8D-4A56-81E8-852301037760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9DD1-869F-40AF-84C7-8764BE96E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289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F612-CE8D-4A56-81E8-852301037760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9DD1-869F-40AF-84C7-8764BE96E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90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F612-CE8D-4A56-81E8-852301037760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9DD1-869F-40AF-84C7-8764BE96E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23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F612-CE8D-4A56-81E8-852301037760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9DD1-869F-40AF-84C7-8764BE96E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583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59BF612-CE8D-4A56-81E8-852301037760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619DD1-869F-40AF-84C7-8764BE96E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7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F612-CE8D-4A56-81E8-852301037760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9DD1-869F-40AF-84C7-8764BE96E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176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59BF612-CE8D-4A56-81E8-852301037760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2619DD1-869F-40AF-84C7-8764BE96E65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515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0483" y="187286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4800" dirty="0" err="1" smtClean="0"/>
              <a:t>Kepegawaian</a:t>
            </a:r>
            <a:r>
              <a:rPr lang="en-US" sz="4800" dirty="0" smtClean="0"/>
              <a:t> </a:t>
            </a:r>
            <a:r>
              <a:rPr lang="en-US" sz="4800" dirty="0" err="1" smtClean="0"/>
              <a:t>Pemerintah</a:t>
            </a:r>
            <a:r>
              <a:rPr lang="en-US" sz="4800" dirty="0"/>
              <a:t>, </a:t>
            </a:r>
            <a:r>
              <a:rPr lang="en-US" sz="4800" dirty="0" err="1" smtClean="0"/>
              <a:t>Pejabat</a:t>
            </a:r>
            <a:r>
              <a:rPr lang="en-US" sz="4800" dirty="0" smtClean="0"/>
              <a:t> Negara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 smtClean="0"/>
              <a:t>Kedudukan</a:t>
            </a:r>
            <a:r>
              <a:rPr lang="en-US" sz="4800" dirty="0" smtClean="0"/>
              <a:t> </a:t>
            </a:r>
            <a:r>
              <a:rPr lang="en-US" sz="4800" dirty="0" err="1" smtClean="0"/>
              <a:t>Pejabat</a:t>
            </a:r>
            <a:r>
              <a:rPr lang="en-US" sz="4800" dirty="0" smtClean="0"/>
              <a:t> Negara</a:t>
            </a:r>
            <a:r>
              <a:rPr lang="en-US" sz="4800" dirty="0"/>
              <a:t>, </a:t>
            </a:r>
            <a:r>
              <a:rPr lang="en-US" sz="4800" dirty="0" err="1" smtClean="0"/>
              <a:t>engertian</a:t>
            </a:r>
            <a:r>
              <a:rPr lang="en-US" sz="4800" dirty="0" smtClean="0"/>
              <a:t> PPPK </a:t>
            </a:r>
            <a:r>
              <a:rPr lang="en-US" sz="4800" dirty="0" err="1"/>
              <a:t>dalam</a:t>
            </a:r>
            <a:r>
              <a:rPr lang="en-US" sz="4800" dirty="0"/>
              <a:t> </a:t>
            </a:r>
            <a:r>
              <a:rPr lang="en-US" sz="4800" dirty="0" err="1"/>
              <a:t>Aparatur</a:t>
            </a:r>
            <a:r>
              <a:rPr lang="en-US" sz="4800" dirty="0"/>
              <a:t> </a:t>
            </a:r>
            <a:r>
              <a:rPr lang="en-US" sz="4800" dirty="0" err="1"/>
              <a:t>Sipil</a:t>
            </a:r>
            <a:r>
              <a:rPr lang="en-US" sz="4800" dirty="0"/>
              <a:t> Negara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4385" y="4951562"/>
            <a:ext cx="9144000" cy="806569"/>
          </a:xfrm>
        </p:spPr>
        <p:txBody>
          <a:bodyPr/>
          <a:lstStyle/>
          <a:p>
            <a:r>
              <a:rPr lang="en-US" b="1" dirty="0" smtClean="0"/>
              <a:t>PERTEMUAN 9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28070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023360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b="1" dirty="0"/>
              <a:t>HUKUM KEPEGAWAIAN 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				</a:t>
            </a:r>
            <a:r>
              <a:rPr lang="en-US" dirty="0" smtClean="0"/>
              <a:t>        sub-</a:t>
            </a:r>
            <a:r>
              <a:rPr lang="en-US" dirty="0" err="1" smtClean="0"/>
              <a:t>ordonantie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HUB </a:t>
            </a:r>
            <a:r>
              <a:rPr lang="en-US" dirty="0"/>
              <a:t>DINAS PUBLIK					</a:t>
            </a:r>
            <a:r>
              <a:rPr lang="en-US" dirty="0" smtClean="0"/>
              <a:t>       TERHADAP </a:t>
            </a:r>
            <a:r>
              <a:rPr lang="en-US" dirty="0"/>
              <a:t>NEGARA 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4615132" y="3188117"/>
            <a:ext cx="2803585" cy="3832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430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53290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0246" y="1880240"/>
            <a:ext cx="10058400" cy="4023360"/>
          </a:xfrm>
        </p:spPr>
        <p:txBody>
          <a:bodyPr/>
          <a:lstStyle/>
          <a:p>
            <a:r>
              <a:rPr lang="en-US" sz="2800" b="1" dirty="0" err="1" smtClean="0"/>
              <a:t>Jabatan</a:t>
            </a:r>
            <a:r>
              <a:rPr lang="en-US" dirty="0"/>
              <a:t> 		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yang </a:t>
            </a:r>
            <a:r>
              <a:rPr lang="en-US" dirty="0" err="1"/>
              <a:t>diadakan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smtClean="0"/>
              <a:t>negara (SIFAT TETAP)</a:t>
            </a:r>
          </a:p>
          <a:p>
            <a:r>
              <a:rPr lang="en-US" sz="2400" b="1" dirty="0" smtClean="0"/>
              <a:t>PEJABAT</a:t>
            </a:r>
            <a:r>
              <a:rPr lang="en-US" dirty="0" smtClean="0"/>
              <a:t>		 </a:t>
            </a:r>
            <a:r>
              <a:rPr lang="en-US" b="1" dirty="0" smtClean="0"/>
              <a:t>ORG YANG </a:t>
            </a:r>
            <a:r>
              <a:rPr lang="en-US" b="1" dirty="0"/>
              <a:t>MEMANGKU JABATAN (</a:t>
            </a:r>
            <a:r>
              <a:rPr lang="en-US" b="1" dirty="0" err="1"/>
              <a:t>ambtsdrager</a:t>
            </a:r>
            <a:r>
              <a:rPr lang="en-US" b="1" dirty="0" smtClean="0"/>
              <a:t>) (SIFAT BERGANTI-GANTI)</a:t>
            </a:r>
          </a:p>
          <a:p>
            <a:pPr algn="just"/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dirty="0" err="1"/>
              <a:t>intinya</a:t>
            </a:r>
            <a:r>
              <a:rPr lang="en-US" b="1" dirty="0"/>
              <a:t> status </a:t>
            </a:r>
            <a:r>
              <a:rPr lang="en-US" b="1" dirty="0" err="1"/>
              <a:t>pejabat</a:t>
            </a:r>
            <a:r>
              <a:rPr lang="en-US" b="1" dirty="0"/>
              <a:t> negara (</a:t>
            </a:r>
            <a:r>
              <a:rPr lang="en-US" b="1" dirty="0" err="1"/>
              <a:t>bisa</a:t>
            </a:r>
            <a:r>
              <a:rPr lang="en-US" b="1" dirty="0"/>
              <a:t> </a:t>
            </a:r>
            <a:r>
              <a:rPr lang="en-US" b="1" dirty="0" err="1"/>
              <a:t>berasal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pegawai</a:t>
            </a:r>
            <a:r>
              <a:rPr lang="en-US" b="1" dirty="0"/>
              <a:t> </a:t>
            </a:r>
            <a:r>
              <a:rPr lang="en-US" b="1" dirty="0" err="1"/>
              <a:t>negeri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bukan</a:t>
            </a:r>
            <a:r>
              <a:rPr lang="en-US" b="1" dirty="0"/>
              <a:t>). </a:t>
            </a:r>
            <a:r>
              <a:rPr lang="en-US" b="1" dirty="0" err="1"/>
              <a:t>Apabila</a:t>
            </a:r>
            <a:r>
              <a:rPr lang="en-US" b="1" dirty="0"/>
              <a:t> </a:t>
            </a:r>
            <a:r>
              <a:rPr lang="en-US" b="1" dirty="0" err="1"/>
              <a:t>seseorang</a:t>
            </a:r>
            <a:r>
              <a:rPr lang="en-US" b="1" dirty="0"/>
              <a:t> yang </a:t>
            </a:r>
            <a:r>
              <a:rPr lang="en-US" b="1" dirty="0" err="1"/>
              <a:t>diangkat</a:t>
            </a:r>
            <a:r>
              <a:rPr lang="en-US" b="1" dirty="0"/>
              <a:t> </a:t>
            </a:r>
            <a:r>
              <a:rPr lang="en-US" b="1" dirty="0" err="1"/>
              <a:t>menjadi</a:t>
            </a:r>
            <a:r>
              <a:rPr lang="en-US" b="1" dirty="0"/>
              <a:t> </a:t>
            </a:r>
            <a:r>
              <a:rPr lang="en-US" b="1" dirty="0" err="1"/>
              <a:t>pejabat</a:t>
            </a:r>
            <a:r>
              <a:rPr lang="en-US" b="1" dirty="0"/>
              <a:t> negara </a:t>
            </a:r>
            <a:r>
              <a:rPr lang="en-US" b="1" dirty="0" err="1"/>
              <a:t>berasal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pegawai</a:t>
            </a:r>
            <a:r>
              <a:rPr lang="en-US" b="1" dirty="0"/>
              <a:t> </a:t>
            </a:r>
            <a:r>
              <a:rPr lang="en-US" b="1" dirty="0" err="1"/>
              <a:t>negeri</a:t>
            </a:r>
            <a:r>
              <a:rPr lang="en-US" b="1" dirty="0"/>
              <a:t> </a:t>
            </a:r>
            <a:r>
              <a:rPr lang="en-US" b="1" dirty="0" err="1"/>
              <a:t>maka</a:t>
            </a:r>
            <a:r>
              <a:rPr lang="en-US" b="1" dirty="0"/>
              <a:t> status </a:t>
            </a:r>
            <a:r>
              <a:rPr lang="en-US" b="1" dirty="0" err="1"/>
              <a:t>sebagai</a:t>
            </a:r>
            <a:r>
              <a:rPr lang="en-US" b="1" dirty="0"/>
              <a:t> </a:t>
            </a:r>
            <a:r>
              <a:rPr lang="en-US" b="1" dirty="0" err="1"/>
              <a:t>pegawai</a:t>
            </a:r>
            <a:r>
              <a:rPr lang="en-US" b="1" dirty="0"/>
              <a:t> </a:t>
            </a:r>
            <a:r>
              <a:rPr lang="en-US" b="1" dirty="0" err="1"/>
              <a:t>negerinya</a:t>
            </a:r>
            <a:r>
              <a:rPr lang="en-US" b="1" dirty="0"/>
              <a:t> </a:t>
            </a:r>
            <a:r>
              <a:rPr lang="en-US" b="1" dirty="0" err="1"/>
              <a:t>diberhentikan</a:t>
            </a:r>
            <a:r>
              <a:rPr lang="en-US" b="1" dirty="0"/>
              <a:t> </a:t>
            </a:r>
            <a:r>
              <a:rPr lang="en-US" b="1" dirty="0" err="1"/>
              <a:t>sementara</a:t>
            </a:r>
            <a:r>
              <a:rPr lang="en-US" b="1" dirty="0"/>
              <a:t> (</a:t>
            </a:r>
            <a:r>
              <a:rPr lang="en-US" b="1" dirty="0" err="1"/>
              <a:t>selama</a:t>
            </a:r>
            <a:r>
              <a:rPr lang="en-US" b="1" dirty="0"/>
              <a:t> </a:t>
            </a:r>
            <a:r>
              <a:rPr lang="en-US" b="1" dirty="0" err="1"/>
              <a:t>dia</a:t>
            </a:r>
            <a:r>
              <a:rPr lang="en-US" b="1" dirty="0"/>
              <a:t> </a:t>
            </a:r>
            <a:r>
              <a:rPr lang="en-US" b="1" dirty="0" err="1"/>
              <a:t>berstatus</a:t>
            </a:r>
            <a:r>
              <a:rPr lang="en-US" b="1" dirty="0"/>
              <a:t> </a:t>
            </a:r>
            <a:r>
              <a:rPr lang="en-US" b="1" dirty="0" err="1"/>
              <a:t>pejabat</a:t>
            </a:r>
            <a:r>
              <a:rPr lang="en-US" b="1" dirty="0"/>
              <a:t> negara). </a:t>
            </a:r>
            <a:r>
              <a:rPr lang="en-US" b="1" dirty="0" err="1"/>
              <a:t>Intinya</a:t>
            </a:r>
            <a:r>
              <a:rPr lang="en-US" b="1" dirty="0"/>
              <a:t>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semua</a:t>
            </a:r>
            <a:r>
              <a:rPr lang="en-US" b="1" dirty="0"/>
              <a:t> </a:t>
            </a:r>
            <a:r>
              <a:rPr lang="en-US" b="1" dirty="0" err="1"/>
              <a:t>pejabat</a:t>
            </a:r>
            <a:r>
              <a:rPr lang="en-US" b="1" dirty="0"/>
              <a:t> negara </a:t>
            </a:r>
            <a:r>
              <a:rPr lang="en-US" b="1" dirty="0" err="1"/>
              <a:t>berasal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pegawai</a:t>
            </a:r>
            <a:r>
              <a:rPr lang="en-US" b="1" dirty="0"/>
              <a:t> </a:t>
            </a:r>
            <a:r>
              <a:rPr lang="en-US" b="1" dirty="0" err="1"/>
              <a:t>negeri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semua</a:t>
            </a:r>
            <a:r>
              <a:rPr lang="en-US" b="1" dirty="0"/>
              <a:t> </a:t>
            </a:r>
            <a:r>
              <a:rPr lang="en-US" b="1" dirty="0" err="1"/>
              <a:t>pegawai</a:t>
            </a:r>
            <a:r>
              <a:rPr lang="en-US" b="1" dirty="0"/>
              <a:t> </a:t>
            </a:r>
            <a:r>
              <a:rPr lang="en-US" b="1" dirty="0" err="1"/>
              <a:t>negeri</a:t>
            </a:r>
            <a:r>
              <a:rPr lang="en-US" b="1" dirty="0"/>
              <a:t> </a:t>
            </a:r>
            <a:r>
              <a:rPr lang="en-US" b="1" dirty="0" err="1"/>
              <a:t>menjadi</a:t>
            </a:r>
            <a:r>
              <a:rPr lang="en-US" b="1" dirty="0"/>
              <a:t> </a:t>
            </a:r>
            <a:r>
              <a:rPr lang="en-US" b="1" dirty="0" err="1"/>
              <a:t>pejabat</a:t>
            </a:r>
            <a:r>
              <a:rPr lang="en-US" b="1" dirty="0"/>
              <a:t> negara.</a:t>
            </a:r>
          </a:p>
        </p:txBody>
      </p:sp>
      <p:sp>
        <p:nvSpPr>
          <p:cNvPr id="4" name="Right Arrow 3"/>
          <p:cNvSpPr/>
          <p:nvPr/>
        </p:nvSpPr>
        <p:spPr>
          <a:xfrm>
            <a:off x="2536166" y="2061713"/>
            <a:ext cx="1026543" cy="2242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406769" y="2751826"/>
            <a:ext cx="1285335" cy="2242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4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sz="2600" dirty="0"/>
              <a:t>Secara </a:t>
            </a:r>
            <a:r>
              <a:rPr lang="en-US" sz="2600" dirty="0" err="1"/>
              <a:t>teoritis</a:t>
            </a:r>
            <a:r>
              <a:rPr lang="en-US" sz="2600" dirty="0"/>
              <a:t> </a:t>
            </a:r>
            <a:r>
              <a:rPr lang="en-US" sz="2600" dirty="0" err="1"/>
              <a:t>perbedaan</a:t>
            </a:r>
            <a:r>
              <a:rPr lang="en-US" sz="2600" dirty="0"/>
              <a:t> </a:t>
            </a:r>
            <a:r>
              <a:rPr lang="en-US" sz="2600" dirty="0" err="1"/>
              <a:t>karakteristik</a:t>
            </a:r>
            <a:r>
              <a:rPr lang="en-US" sz="2600" dirty="0"/>
              <a:t> </a:t>
            </a:r>
            <a:r>
              <a:rPr lang="en-US" sz="2600" dirty="0" err="1"/>
              <a:t>antara</a:t>
            </a:r>
            <a:r>
              <a:rPr lang="en-US" sz="2600" dirty="0"/>
              <a:t> </a:t>
            </a:r>
            <a:r>
              <a:rPr lang="en-US" sz="2600" dirty="0" err="1"/>
              <a:t>pegawai</a:t>
            </a:r>
            <a:r>
              <a:rPr lang="en-US" sz="2600" dirty="0"/>
              <a:t> </a:t>
            </a:r>
            <a:r>
              <a:rPr lang="en-US" sz="2600" dirty="0" err="1"/>
              <a:t>negeri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pejabat</a:t>
            </a:r>
            <a:r>
              <a:rPr lang="en-US" sz="2600" dirty="0"/>
              <a:t> negara  </a:t>
            </a:r>
            <a:r>
              <a:rPr lang="en-US" sz="2600" dirty="0" err="1"/>
              <a:t>diuraikan</a:t>
            </a:r>
            <a:r>
              <a:rPr lang="en-US" sz="2600" dirty="0"/>
              <a:t> </a:t>
            </a:r>
            <a:r>
              <a:rPr lang="en-US" sz="2600" dirty="0" err="1"/>
              <a:t>sebagai</a:t>
            </a:r>
            <a:r>
              <a:rPr lang="en-US" sz="2600" dirty="0"/>
              <a:t> </a:t>
            </a:r>
            <a:r>
              <a:rPr lang="en-US" sz="2600" dirty="0" err="1"/>
              <a:t>berikut</a:t>
            </a:r>
            <a:r>
              <a:rPr lang="en-US" sz="2600" dirty="0"/>
              <a:t> :</a:t>
            </a:r>
          </a:p>
          <a:p>
            <a:pPr algn="just"/>
            <a:r>
              <a:rPr lang="en-US" sz="2600" dirty="0"/>
              <a:t>1.	</a:t>
            </a:r>
            <a:r>
              <a:rPr lang="en-US" sz="2600" dirty="0" err="1"/>
              <a:t>Karanenburg-Vegtig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membedakan</a:t>
            </a:r>
            <a:r>
              <a:rPr lang="en-US" sz="2600" dirty="0"/>
              <a:t> </a:t>
            </a:r>
            <a:r>
              <a:rPr lang="en-US" sz="2600" dirty="0" err="1"/>
              <a:t>pegawai</a:t>
            </a:r>
            <a:r>
              <a:rPr lang="en-US" sz="2600" dirty="0"/>
              <a:t> </a:t>
            </a:r>
            <a:r>
              <a:rPr lang="en-US" sz="2600" dirty="0" err="1"/>
              <a:t>negeri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pegawai</a:t>
            </a:r>
            <a:r>
              <a:rPr lang="en-US" sz="2600" dirty="0"/>
              <a:t> </a:t>
            </a:r>
            <a:r>
              <a:rPr lang="en-US" sz="2600" dirty="0" err="1"/>
              <a:t>lainnya</a:t>
            </a:r>
            <a:r>
              <a:rPr lang="en-US" sz="2600" dirty="0"/>
              <a:t> </a:t>
            </a:r>
            <a:r>
              <a:rPr lang="en-US" sz="2600" dirty="0" err="1"/>
              <a:t>dapat</a:t>
            </a:r>
            <a:r>
              <a:rPr lang="en-US" sz="2600" dirty="0"/>
              <a:t> </a:t>
            </a:r>
            <a:r>
              <a:rPr lang="en-US" sz="2600" dirty="0" err="1"/>
              <a:t>dilihat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sistem</a:t>
            </a:r>
            <a:r>
              <a:rPr lang="en-US" sz="2600" dirty="0"/>
              <a:t> </a:t>
            </a:r>
            <a:r>
              <a:rPr lang="en-US" sz="2600" dirty="0" err="1"/>
              <a:t>pengangkutannya</a:t>
            </a:r>
            <a:r>
              <a:rPr lang="en-US" sz="2600" dirty="0"/>
              <a:t>, </a:t>
            </a:r>
            <a:r>
              <a:rPr lang="en-US" sz="2600" dirty="0" err="1"/>
              <a:t>yakni</a:t>
            </a:r>
            <a:r>
              <a:rPr lang="en-US" sz="2600" dirty="0"/>
              <a:t>, </a:t>
            </a:r>
            <a:r>
              <a:rPr lang="en-US" sz="2600" dirty="0" err="1"/>
              <a:t>bahwa</a:t>
            </a:r>
            <a:r>
              <a:rPr lang="en-US" sz="2600" dirty="0"/>
              <a:t> </a:t>
            </a:r>
            <a:r>
              <a:rPr lang="en-US" sz="2600" dirty="0" err="1"/>
              <a:t>pegawai</a:t>
            </a:r>
            <a:r>
              <a:rPr lang="en-US" sz="2600" dirty="0"/>
              <a:t> </a:t>
            </a:r>
            <a:r>
              <a:rPr lang="en-US" sz="2600" dirty="0" err="1"/>
              <a:t>negeri</a:t>
            </a:r>
            <a:r>
              <a:rPr lang="en-US" sz="2600" dirty="0"/>
              <a:t> </a:t>
            </a:r>
            <a:r>
              <a:rPr lang="en-US" sz="2600" dirty="0" err="1"/>
              <a:t>adalah</a:t>
            </a:r>
            <a:r>
              <a:rPr lang="en-US" sz="2600" dirty="0"/>
              <a:t> orang yang </a:t>
            </a:r>
            <a:r>
              <a:rPr lang="en-US" sz="2600" dirty="0" err="1"/>
              <a:t>ditunjuk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bekerja</a:t>
            </a:r>
            <a:r>
              <a:rPr lang="en-US" sz="2600" dirty="0"/>
              <a:t>, </a:t>
            </a:r>
            <a:r>
              <a:rPr lang="en-US" sz="2600" dirty="0" err="1"/>
              <a:t>bukan</a:t>
            </a:r>
            <a:r>
              <a:rPr lang="en-US" sz="2600" dirty="0"/>
              <a:t> orang-orang  yang </a:t>
            </a:r>
            <a:r>
              <a:rPr lang="en-US" sz="2600" dirty="0" err="1"/>
              <a:t>dipilih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mewakili</a:t>
            </a:r>
            <a:r>
              <a:rPr lang="en-US" sz="2600" dirty="0"/>
              <a:t>.</a:t>
            </a:r>
          </a:p>
          <a:p>
            <a:pPr algn="just"/>
            <a:r>
              <a:rPr lang="en-US" sz="2600" dirty="0"/>
              <a:t>2.	</a:t>
            </a:r>
            <a:r>
              <a:rPr lang="en-US" sz="2600" dirty="0" err="1"/>
              <a:t>Logemann</a:t>
            </a:r>
            <a:r>
              <a:rPr lang="en-US" sz="2600" dirty="0"/>
              <a:t>, </a:t>
            </a:r>
            <a:r>
              <a:rPr lang="en-US" sz="2600" dirty="0" err="1"/>
              <a:t>ukuran</a:t>
            </a:r>
            <a:r>
              <a:rPr lang="en-US" sz="2600" dirty="0"/>
              <a:t> yang </a:t>
            </a:r>
            <a:r>
              <a:rPr lang="en-US" sz="2600" dirty="0" err="1"/>
              <a:t>menentukan</a:t>
            </a:r>
            <a:r>
              <a:rPr lang="en-US" sz="2600" dirty="0"/>
              <a:t> </a:t>
            </a:r>
            <a:r>
              <a:rPr lang="en-US" sz="2600" dirty="0" err="1"/>
              <a:t>bahwa</a:t>
            </a:r>
            <a:r>
              <a:rPr lang="en-US" sz="2600" dirty="0"/>
              <a:t> </a:t>
            </a:r>
            <a:r>
              <a:rPr lang="en-US" sz="2600" dirty="0" err="1"/>
              <a:t>seseorang</a:t>
            </a:r>
            <a:r>
              <a:rPr lang="en-US" sz="2600" dirty="0"/>
              <a:t> </a:t>
            </a:r>
            <a:r>
              <a:rPr lang="en-US" sz="2600" dirty="0" err="1"/>
              <a:t>itu</a:t>
            </a:r>
            <a:r>
              <a:rPr lang="en-US" sz="2600" dirty="0"/>
              <a:t> </a:t>
            </a:r>
            <a:r>
              <a:rPr lang="en-US" sz="2600" dirty="0" err="1"/>
              <a:t>pegawai</a:t>
            </a:r>
            <a:r>
              <a:rPr lang="en-US" sz="2600" dirty="0"/>
              <a:t> </a:t>
            </a:r>
            <a:r>
              <a:rPr lang="en-US" sz="2600" dirty="0" err="1"/>
              <a:t>negeri</a:t>
            </a:r>
            <a:r>
              <a:rPr lang="en-US" sz="2600" dirty="0"/>
              <a:t> </a:t>
            </a:r>
            <a:r>
              <a:rPr lang="en-US" sz="2600" dirty="0" err="1"/>
              <a:t>adalah</a:t>
            </a:r>
            <a:r>
              <a:rPr lang="en-US" sz="2600" dirty="0"/>
              <a:t> </a:t>
            </a:r>
            <a:r>
              <a:rPr lang="en-US" sz="2600" dirty="0" err="1"/>
              <a:t>ukuran</a:t>
            </a:r>
            <a:r>
              <a:rPr lang="en-US" sz="2600" dirty="0"/>
              <a:t> yang </a:t>
            </a:r>
            <a:r>
              <a:rPr lang="en-US" sz="2600" dirty="0" err="1"/>
              <a:t>bersifat</a:t>
            </a:r>
            <a:r>
              <a:rPr lang="en-US" sz="2600" dirty="0"/>
              <a:t> material </a:t>
            </a:r>
            <a:r>
              <a:rPr lang="en-US" sz="2600" dirty="0" err="1"/>
              <a:t>yakni</a:t>
            </a:r>
            <a:r>
              <a:rPr lang="en-US" sz="2600" dirty="0"/>
              <a:t> </a:t>
            </a:r>
            <a:r>
              <a:rPr lang="en-US" sz="2600" dirty="0" err="1"/>
              <a:t>hubungan</a:t>
            </a:r>
            <a:r>
              <a:rPr lang="en-US" sz="2600" dirty="0"/>
              <a:t> </a:t>
            </a:r>
            <a:r>
              <a:rPr lang="en-US" sz="2600" dirty="0" err="1"/>
              <a:t>antara</a:t>
            </a:r>
            <a:r>
              <a:rPr lang="en-US" sz="2600" dirty="0"/>
              <a:t> negara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pegawai</a:t>
            </a:r>
            <a:r>
              <a:rPr lang="en-US" sz="2600" dirty="0"/>
              <a:t> </a:t>
            </a:r>
            <a:r>
              <a:rPr lang="en-US" sz="2600" dirty="0" err="1"/>
              <a:t>negeri</a:t>
            </a:r>
            <a:r>
              <a:rPr lang="en-US" sz="2600" dirty="0"/>
              <a:t> </a:t>
            </a:r>
            <a:r>
              <a:rPr lang="en-US" sz="2600" dirty="0" err="1"/>
              <a:t>tersebut</a:t>
            </a:r>
            <a:r>
              <a:rPr lang="en-US" sz="2600" dirty="0"/>
              <a:t>. </a:t>
            </a:r>
            <a:r>
              <a:rPr lang="en-US" sz="2600" dirty="0" err="1"/>
              <a:t>Dikatakannya</a:t>
            </a:r>
            <a:r>
              <a:rPr lang="en-US" sz="2600" dirty="0"/>
              <a:t> </a:t>
            </a:r>
            <a:r>
              <a:rPr lang="en-US" sz="2600" dirty="0" err="1"/>
              <a:t>bahwa</a:t>
            </a:r>
            <a:r>
              <a:rPr lang="en-US" sz="2600" dirty="0"/>
              <a:t> </a:t>
            </a:r>
            <a:r>
              <a:rPr lang="en-US" sz="2600" dirty="0" err="1"/>
              <a:t>pegawai</a:t>
            </a:r>
            <a:r>
              <a:rPr lang="en-US" sz="2600" dirty="0"/>
              <a:t> </a:t>
            </a:r>
            <a:r>
              <a:rPr lang="en-US" sz="2600" dirty="0" err="1"/>
              <a:t>negeri</a:t>
            </a:r>
            <a:r>
              <a:rPr lang="en-US" sz="2600" dirty="0"/>
              <a:t> </a:t>
            </a:r>
            <a:r>
              <a:rPr lang="en-US" sz="2600" dirty="0" err="1"/>
              <a:t>adalah</a:t>
            </a:r>
            <a:r>
              <a:rPr lang="en-US" sz="2600" dirty="0"/>
              <a:t> </a:t>
            </a:r>
            <a:r>
              <a:rPr lang="en-US" sz="2600" dirty="0" err="1"/>
              <a:t>setiap</a:t>
            </a:r>
            <a:r>
              <a:rPr lang="en-US" sz="2600" dirty="0"/>
              <a:t> </a:t>
            </a:r>
            <a:r>
              <a:rPr lang="en-US" sz="2600" dirty="0" err="1"/>
              <a:t>pejabat</a:t>
            </a:r>
            <a:r>
              <a:rPr lang="en-US" sz="2600" dirty="0"/>
              <a:t> yang </a:t>
            </a:r>
            <a:r>
              <a:rPr lang="en-US" sz="2600" dirty="0" err="1"/>
              <a:t>mempunyai</a:t>
            </a:r>
            <a:r>
              <a:rPr lang="en-US" sz="2600" dirty="0"/>
              <a:t> </a:t>
            </a:r>
            <a:r>
              <a:rPr lang="en-US" sz="2600" dirty="0" err="1"/>
              <a:t>hubungan</a:t>
            </a:r>
            <a:r>
              <a:rPr lang="en-US" sz="2600" dirty="0"/>
              <a:t> </a:t>
            </a:r>
            <a:r>
              <a:rPr lang="en-US" sz="2600" dirty="0" err="1"/>
              <a:t>dinas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negara. </a:t>
            </a:r>
            <a:r>
              <a:rPr lang="en-US" sz="2600" dirty="0" err="1"/>
              <a:t>Pegawai</a:t>
            </a:r>
            <a:r>
              <a:rPr lang="en-US" sz="2600" dirty="0"/>
              <a:t> </a:t>
            </a:r>
            <a:r>
              <a:rPr lang="en-US" sz="2600" dirty="0" err="1"/>
              <a:t>negeri</a:t>
            </a:r>
            <a:r>
              <a:rPr lang="en-US" sz="2600" dirty="0"/>
              <a:t> </a:t>
            </a:r>
            <a:r>
              <a:rPr lang="en-US" sz="2600" dirty="0" err="1"/>
              <a:t>memiliki</a:t>
            </a:r>
            <a:r>
              <a:rPr lang="en-US" sz="2600" dirty="0"/>
              <a:t> </a:t>
            </a:r>
            <a:r>
              <a:rPr lang="en-US" sz="2600" dirty="0" err="1"/>
              <a:t>hubungan</a:t>
            </a:r>
            <a:r>
              <a:rPr lang="en-US" sz="2600" dirty="0"/>
              <a:t> </a:t>
            </a:r>
            <a:r>
              <a:rPr lang="en-US" sz="2600" dirty="0" err="1"/>
              <a:t>dinas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negara </a:t>
            </a:r>
            <a:r>
              <a:rPr lang="en-US" sz="2600" dirty="0" err="1"/>
              <a:t>karena</a:t>
            </a:r>
            <a:r>
              <a:rPr lang="en-US" sz="2600" dirty="0"/>
              <a:t> </a:t>
            </a:r>
            <a:r>
              <a:rPr lang="en-US" sz="2600" dirty="0" err="1"/>
              <a:t>ditunjuk</a:t>
            </a:r>
            <a:r>
              <a:rPr lang="en-US" sz="2600" dirty="0"/>
              <a:t> </a:t>
            </a:r>
            <a:r>
              <a:rPr lang="en-US" sz="2600" dirty="0" err="1"/>
              <a:t>oleh</a:t>
            </a:r>
            <a:r>
              <a:rPr lang="en-US" sz="2600" dirty="0"/>
              <a:t> </a:t>
            </a:r>
            <a:r>
              <a:rPr lang="en-US" sz="2600" dirty="0" err="1"/>
              <a:t>pejabat</a:t>
            </a:r>
            <a:r>
              <a:rPr lang="en-US" sz="2600" dirty="0"/>
              <a:t> yang </a:t>
            </a:r>
            <a:r>
              <a:rPr lang="en-US" sz="2600" dirty="0" err="1"/>
              <a:t>berwenang</a:t>
            </a:r>
            <a:r>
              <a:rPr lang="en-US" sz="2600" dirty="0"/>
              <a:t>.  </a:t>
            </a:r>
            <a:r>
              <a:rPr lang="en-US" sz="2600" dirty="0" err="1"/>
              <a:t>Pejabat</a:t>
            </a:r>
            <a:r>
              <a:rPr lang="en-US" sz="2600" dirty="0"/>
              <a:t> negara </a:t>
            </a:r>
            <a:r>
              <a:rPr lang="en-US" sz="2600" dirty="0" err="1"/>
              <a:t>termasuk</a:t>
            </a:r>
            <a:r>
              <a:rPr lang="en-US" sz="2600" dirty="0"/>
              <a:t> </a:t>
            </a:r>
            <a:r>
              <a:rPr lang="en-US" sz="2600" dirty="0" err="1"/>
              <a:t>memiliki</a:t>
            </a:r>
            <a:r>
              <a:rPr lang="en-US" sz="2600" dirty="0"/>
              <a:t> </a:t>
            </a:r>
            <a:r>
              <a:rPr lang="en-US" sz="2600" dirty="0" err="1"/>
              <a:t>hubungan</a:t>
            </a:r>
            <a:r>
              <a:rPr lang="en-US" sz="2600" dirty="0"/>
              <a:t> </a:t>
            </a:r>
            <a:r>
              <a:rPr lang="en-US" sz="2600" dirty="0" err="1"/>
              <a:t>dinas</a:t>
            </a:r>
            <a:r>
              <a:rPr lang="en-US" sz="2600" dirty="0"/>
              <a:t>, </a:t>
            </a:r>
            <a:r>
              <a:rPr lang="en-US" sz="2600" dirty="0" err="1"/>
              <a:t>namun</a:t>
            </a:r>
            <a:r>
              <a:rPr lang="en-US" sz="2600" dirty="0"/>
              <a:t> </a:t>
            </a:r>
            <a:r>
              <a:rPr lang="en-US" sz="2600" dirty="0" err="1"/>
              <a:t>diangkat</a:t>
            </a:r>
            <a:r>
              <a:rPr lang="en-US" sz="2600" dirty="0"/>
              <a:t> </a:t>
            </a:r>
            <a:r>
              <a:rPr lang="en-US" sz="2600" dirty="0" err="1"/>
              <a:t>melalui</a:t>
            </a:r>
            <a:r>
              <a:rPr lang="en-US" sz="2600" dirty="0"/>
              <a:t> </a:t>
            </a:r>
            <a:r>
              <a:rPr lang="en-US" sz="2600" dirty="0" err="1"/>
              <a:t>pemilihan</a:t>
            </a:r>
            <a:r>
              <a:rPr lang="en-US" sz="2600" dirty="0"/>
              <a:t> (</a:t>
            </a:r>
            <a:r>
              <a:rPr lang="en-US" sz="2600" dirty="0" err="1"/>
              <a:t>tidak</a:t>
            </a:r>
            <a:r>
              <a:rPr lang="en-US" sz="2600" dirty="0"/>
              <a:t> </a:t>
            </a:r>
            <a:r>
              <a:rPr lang="en-US" sz="2600" dirty="0" err="1"/>
              <a:t>seperti</a:t>
            </a:r>
            <a:r>
              <a:rPr lang="en-US" sz="2600" dirty="0"/>
              <a:t> </a:t>
            </a:r>
            <a:r>
              <a:rPr lang="en-US" sz="2600" dirty="0" err="1"/>
              <a:t>pegawai</a:t>
            </a:r>
            <a:r>
              <a:rPr lang="en-US" sz="2600" dirty="0"/>
              <a:t> </a:t>
            </a:r>
            <a:r>
              <a:rPr lang="en-US" sz="2600" dirty="0" err="1"/>
              <a:t>negeri</a:t>
            </a:r>
            <a:r>
              <a:rPr lang="en-US" sz="2600" dirty="0"/>
              <a:t>). </a:t>
            </a:r>
            <a:r>
              <a:rPr lang="en-US" sz="2600" dirty="0" err="1"/>
              <a:t>Hubungan</a:t>
            </a:r>
            <a:r>
              <a:rPr lang="en-US" sz="2600" dirty="0"/>
              <a:t> </a:t>
            </a:r>
            <a:r>
              <a:rPr lang="en-US" sz="2600" dirty="0" err="1"/>
              <a:t>dinas</a:t>
            </a:r>
            <a:r>
              <a:rPr lang="en-US" sz="2600" dirty="0"/>
              <a:t> </a:t>
            </a:r>
            <a:r>
              <a:rPr lang="en-US" sz="2600" dirty="0" err="1"/>
              <a:t>pejabat</a:t>
            </a:r>
            <a:r>
              <a:rPr lang="en-US" sz="2600" dirty="0"/>
              <a:t> negara </a:t>
            </a:r>
            <a:r>
              <a:rPr lang="en-US" sz="2600" dirty="0" err="1"/>
              <a:t>dinamakan</a:t>
            </a:r>
            <a:r>
              <a:rPr lang="en-US" sz="2600" dirty="0"/>
              <a:t> </a:t>
            </a:r>
            <a:r>
              <a:rPr lang="en-US" sz="2600" dirty="0" err="1"/>
              <a:t>hubungan</a:t>
            </a:r>
            <a:r>
              <a:rPr lang="en-US" sz="2600" dirty="0"/>
              <a:t> </a:t>
            </a:r>
            <a:r>
              <a:rPr lang="en-US" sz="2600" dirty="0" err="1"/>
              <a:t>dinas</a:t>
            </a:r>
            <a:r>
              <a:rPr lang="en-US" sz="2600" dirty="0"/>
              <a:t> </a:t>
            </a:r>
            <a:r>
              <a:rPr lang="en-US" sz="2600" dirty="0" err="1"/>
              <a:t>khusus</a:t>
            </a: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036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 err="1"/>
              <a:t>Kesimpulan</a:t>
            </a:r>
            <a:r>
              <a:rPr lang="en-US" sz="2400" dirty="0"/>
              <a:t> </a:t>
            </a:r>
            <a:r>
              <a:rPr lang="en-US" sz="2400" dirty="0" err="1"/>
              <a:t>perbedaan</a:t>
            </a:r>
            <a:r>
              <a:rPr lang="en-US" sz="2400" dirty="0"/>
              <a:t> </a:t>
            </a:r>
            <a:r>
              <a:rPr lang="en-US" sz="2400" dirty="0" err="1"/>
              <a:t>pegawai</a:t>
            </a:r>
            <a:r>
              <a:rPr lang="en-US" sz="2400" dirty="0"/>
              <a:t> </a:t>
            </a:r>
            <a:r>
              <a:rPr lang="en-US" sz="2400" dirty="0" err="1"/>
              <a:t>negeri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pejabat</a:t>
            </a:r>
            <a:r>
              <a:rPr lang="en-US" sz="2400" dirty="0"/>
              <a:t> negara :</a:t>
            </a:r>
          </a:p>
          <a:p>
            <a:pPr algn="just"/>
            <a:r>
              <a:rPr lang="en-US" sz="2400" dirty="0"/>
              <a:t>1.	</a:t>
            </a:r>
            <a:r>
              <a:rPr lang="en-US" sz="2400" dirty="0" err="1"/>
              <a:t>Pejabat</a:t>
            </a:r>
            <a:r>
              <a:rPr lang="en-US" sz="2400" dirty="0"/>
              <a:t> negara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pemilihan</a:t>
            </a:r>
            <a:r>
              <a:rPr lang="en-US" sz="2400" dirty="0"/>
              <a:t> (secara </a:t>
            </a:r>
            <a:r>
              <a:rPr lang="en-US" sz="2400" dirty="0" err="1"/>
              <a:t>nyata</a:t>
            </a:r>
            <a:r>
              <a:rPr lang="en-US" sz="2400" dirty="0"/>
              <a:t> </a:t>
            </a:r>
            <a:r>
              <a:rPr lang="en-US" sz="2400" dirty="0" err="1"/>
              <a:t>menunjukkan</a:t>
            </a:r>
            <a:r>
              <a:rPr lang="en-US" sz="2400" dirty="0"/>
              <a:t> </a:t>
            </a:r>
            <a:r>
              <a:rPr lang="en-US" sz="2400" dirty="0" err="1"/>
              <a:t>kekuasaan</a:t>
            </a:r>
            <a:r>
              <a:rPr lang="en-US" sz="2400" dirty="0"/>
              <a:t> </a:t>
            </a:r>
            <a:r>
              <a:rPr lang="en-US" sz="2400" dirty="0" err="1"/>
              <a:t>pihak</a:t>
            </a:r>
            <a:r>
              <a:rPr lang="en-US" sz="2400" dirty="0"/>
              <a:t> negara yang </a:t>
            </a:r>
            <a:r>
              <a:rPr lang="en-US" sz="2400" dirty="0" err="1"/>
              <a:t>sebenarnya</a:t>
            </a:r>
            <a:r>
              <a:rPr lang="en-US" sz="2400" dirty="0"/>
              <a:t>),</a:t>
            </a:r>
            <a:r>
              <a:rPr lang="en-US" sz="2400" dirty="0" err="1"/>
              <a:t>pemerintah</a:t>
            </a:r>
            <a:r>
              <a:rPr lang="en-US" sz="2400" dirty="0"/>
              <a:t> </a:t>
            </a:r>
            <a:r>
              <a:rPr lang="en-US" sz="2400" dirty="0" err="1"/>
              <a:t>tinggal</a:t>
            </a:r>
            <a:r>
              <a:rPr lang="en-US" sz="2400" dirty="0"/>
              <a:t> </a:t>
            </a:r>
            <a:r>
              <a:rPr lang="en-US" sz="2400" dirty="0" err="1"/>
              <a:t>menegsahkan</a:t>
            </a:r>
            <a:r>
              <a:rPr lang="en-US" sz="2400" dirty="0"/>
              <a:t>. </a:t>
            </a:r>
            <a:r>
              <a:rPr lang="en-US" sz="2400" dirty="0" err="1"/>
              <a:t>Pegawai</a:t>
            </a:r>
            <a:r>
              <a:rPr lang="en-US" sz="2400" dirty="0"/>
              <a:t> </a:t>
            </a:r>
            <a:r>
              <a:rPr lang="en-US" sz="2400" dirty="0" err="1"/>
              <a:t>negeri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penunjukkan</a:t>
            </a:r>
            <a:r>
              <a:rPr lang="en-US" sz="2400" dirty="0"/>
              <a:t> (</a:t>
            </a:r>
            <a:r>
              <a:rPr lang="en-US" sz="2400" dirty="0" err="1"/>
              <a:t>Annatelling</a:t>
            </a:r>
            <a:r>
              <a:rPr lang="en-US" sz="2400" dirty="0"/>
              <a:t>)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.</a:t>
            </a:r>
          </a:p>
          <a:p>
            <a:pPr algn="just"/>
            <a:r>
              <a:rPr lang="en-US" sz="2400" dirty="0"/>
              <a:t>2.	</a:t>
            </a:r>
            <a:r>
              <a:rPr lang="en-US" sz="2400" dirty="0" err="1"/>
              <a:t>Jabatan</a:t>
            </a:r>
            <a:r>
              <a:rPr lang="en-US" sz="2400" dirty="0"/>
              <a:t> </a:t>
            </a:r>
            <a:r>
              <a:rPr lang="en-US" sz="2400" dirty="0" err="1"/>
              <a:t>pejabat</a:t>
            </a:r>
            <a:r>
              <a:rPr lang="en-US" sz="2400" dirty="0"/>
              <a:t> negara </a:t>
            </a:r>
            <a:r>
              <a:rPr lang="en-US" sz="2400" dirty="0" err="1"/>
              <a:t>terbatas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periode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, </a:t>
            </a:r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dirty="0" err="1"/>
              <a:t>pegawai</a:t>
            </a:r>
            <a:r>
              <a:rPr lang="en-US" sz="2400" dirty="0"/>
              <a:t> </a:t>
            </a:r>
            <a:r>
              <a:rPr lang="en-US" sz="2400" dirty="0" err="1"/>
              <a:t>negeri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bekerja</a:t>
            </a:r>
            <a:r>
              <a:rPr lang="en-US" sz="2400" dirty="0"/>
              <a:t> </a:t>
            </a:r>
            <a:r>
              <a:rPr lang="en-US" sz="2400" dirty="0" err="1"/>
              <a:t>terus</a:t>
            </a:r>
            <a:r>
              <a:rPr lang="en-US" sz="2400" dirty="0"/>
              <a:t> </a:t>
            </a:r>
            <a:r>
              <a:rPr lang="en-US" sz="2400" dirty="0" err="1"/>
              <a:t>menerus</a:t>
            </a:r>
            <a:r>
              <a:rPr lang="en-US" sz="2400" dirty="0"/>
              <a:t> </a:t>
            </a:r>
            <a:r>
              <a:rPr lang="en-US" sz="2400" dirty="0" err="1"/>
              <a:t>hingga</a:t>
            </a:r>
            <a:r>
              <a:rPr lang="en-US" sz="2400" dirty="0"/>
              <a:t> </a:t>
            </a:r>
            <a:r>
              <a:rPr lang="en-US" sz="2400" dirty="0" err="1"/>
              <a:t>usia</a:t>
            </a:r>
            <a:r>
              <a:rPr lang="en-US" sz="2400" dirty="0"/>
              <a:t> pension.</a:t>
            </a:r>
          </a:p>
          <a:p>
            <a:pPr algn="just"/>
            <a:r>
              <a:rPr lang="en-US" sz="2400" dirty="0"/>
              <a:t>3.	</a:t>
            </a:r>
            <a:r>
              <a:rPr lang="en-US" sz="2400" dirty="0" err="1"/>
              <a:t>Pejabat</a:t>
            </a:r>
            <a:r>
              <a:rPr lang="en-US" sz="2400" dirty="0"/>
              <a:t> negara </a:t>
            </a:r>
            <a:r>
              <a:rPr lang="en-US" sz="2400" dirty="0" err="1"/>
              <a:t>belum</a:t>
            </a:r>
            <a:r>
              <a:rPr lang="en-US" sz="2400" dirty="0"/>
              <a:t> </a:t>
            </a:r>
            <a:r>
              <a:rPr lang="en-US" sz="2400" dirty="0" err="1"/>
              <a:t>tentu</a:t>
            </a:r>
            <a:r>
              <a:rPr lang="en-US" sz="2400" dirty="0"/>
              <a:t> </a:t>
            </a:r>
            <a:r>
              <a:rPr lang="en-US" sz="2400" dirty="0" err="1"/>
              <a:t>aparat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, </a:t>
            </a:r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dirty="0" err="1"/>
              <a:t>pegawai</a:t>
            </a:r>
            <a:r>
              <a:rPr lang="en-US" sz="2400" dirty="0"/>
              <a:t> </a:t>
            </a:r>
            <a:r>
              <a:rPr lang="en-US" sz="2400" dirty="0" err="1"/>
              <a:t>negeri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aparat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 yang </a:t>
            </a:r>
            <a:r>
              <a:rPr lang="en-US" sz="2400" dirty="0" err="1"/>
              <a:t>kedudukannya</a:t>
            </a:r>
            <a:r>
              <a:rPr lang="en-US" sz="2400" dirty="0"/>
              <a:t> selalu </a:t>
            </a:r>
            <a:r>
              <a:rPr lang="en-US" sz="2400" dirty="0" err="1"/>
              <a:t>dikaitkan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pangkat</a:t>
            </a:r>
            <a:r>
              <a:rPr lang="en-US" sz="24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829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6197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86603"/>
            <a:ext cx="10058400" cy="5582491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</a:t>
            </a:r>
            <a:r>
              <a:rPr lang="en-US" b="1" dirty="0"/>
              <a:t>11 UU No 8 </a:t>
            </a:r>
            <a:r>
              <a:rPr lang="en-US" b="1" dirty="0" err="1"/>
              <a:t>Tahun</a:t>
            </a:r>
            <a:r>
              <a:rPr lang="en-US" b="1" dirty="0"/>
              <a:t> 1974 jo UU No 43 </a:t>
            </a:r>
            <a:r>
              <a:rPr lang="en-US" b="1" dirty="0" err="1"/>
              <a:t>Tahun</a:t>
            </a:r>
            <a:r>
              <a:rPr lang="en-US" b="1" dirty="0"/>
              <a:t> 1999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Pokok-Pokok</a:t>
            </a:r>
            <a:r>
              <a:rPr lang="en-US" dirty="0"/>
              <a:t> </a:t>
            </a:r>
            <a:r>
              <a:rPr lang="en-US" dirty="0" err="1"/>
              <a:t>Kepegawaian</a:t>
            </a:r>
            <a:r>
              <a:rPr lang="en-US" dirty="0"/>
              <a:t> </a:t>
            </a:r>
            <a:r>
              <a:rPr lang="en-US" dirty="0" err="1"/>
              <a:t>disebutkan</a:t>
            </a:r>
            <a:r>
              <a:rPr lang="en-US" dirty="0"/>
              <a:t> :</a:t>
            </a:r>
          </a:p>
          <a:p>
            <a:r>
              <a:rPr lang="en-US" dirty="0"/>
              <a:t>(1)	</a:t>
            </a:r>
            <a:r>
              <a:rPr lang="en-US" dirty="0" err="1"/>
              <a:t>Pejabat</a:t>
            </a:r>
            <a:r>
              <a:rPr lang="en-US" dirty="0"/>
              <a:t> Negara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:</a:t>
            </a:r>
          </a:p>
          <a:p>
            <a:r>
              <a:rPr lang="en-US" dirty="0"/>
              <a:t>a.	</a:t>
            </a:r>
            <a:r>
              <a:rPr lang="en-US" dirty="0" err="1"/>
              <a:t>Presiden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Wakil </a:t>
            </a:r>
            <a:r>
              <a:rPr lang="en-US" dirty="0" err="1"/>
              <a:t>Presiden</a:t>
            </a:r>
            <a:endParaRPr lang="en-US" dirty="0"/>
          </a:p>
          <a:p>
            <a:r>
              <a:rPr lang="en-US" dirty="0"/>
              <a:t>b.	</a:t>
            </a:r>
            <a:r>
              <a:rPr lang="en-US" dirty="0" err="1"/>
              <a:t>Ketua</a:t>
            </a:r>
            <a:r>
              <a:rPr lang="en-US" dirty="0"/>
              <a:t>, Wakil </a:t>
            </a:r>
            <a:r>
              <a:rPr lang="en-US" dirty="0" err="1"/>
              <a:t>Ketua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Majelis</a:t>
            </a:r>
            <a:r>
              <a:rPr lang="en-US" dirty="0"/>
              <a:t> </a:t>
            </a:r>
            <a:r>
              <a:rPr lang="en-US" dirty="0" err="1"/>
              <a:t>Permusyawaratan</a:t>
            </a:r>
            <a:r>
              <a:rPr lang="en-US" dirty="0"/>
              <a:t> Rakyat;</a:t>
            </a:r>
          </a:p>
          <a:p>
            <a:r>
              <a:rPr lang="en-US" dirty="0"/>
              <a:t>c.	</a:t>
            </a:r>
            <a:r>
              <a:rPr lang="en-US" dirty="0" err="1"/>
              <a:t>Ketua</a:t>
            </a:r>
            <a:r>
              <a:rPr lang="en-US" dirty="0"/>
              <a:t>, Wakil </a:t>
            </a:r>
            <a:r>
              <a:rPr lang="en-US" dirty="0" err="1"/>
              <a:t>Ketua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Dewan</a:t>
            </a:r>
            <a:r>
              <a:rPr lang="en-US" dirty="0"/>
              <a:t> </a:t>
            </a:r>
            <a:r>
              <a:rPr lang="en-US" dirty="0" err="1"/>
              <a:t>Perwakilan</a:t>
            </a:r>
            <a:r>
              <a:rPr lang="en-US" dirty="0"/>
              <a:t>;</a:t>
            </a:r>
          </a:p>
          <a:p>
            <a:r>
              <a:rPr lang="en-US" dirty="0"/>
              <a:t>d.	</a:t>
            </a:r>
            <a:r>
              <a:rPr lang="en-US" dirty="0" err="1"/>
              <a:t>Ketua</a:t>
            </a:r>
            <a:r>
              <a:rPr lang="en-US" dirty="0"/>
              <a:t>, Wakil </a:t>
            </a:r>
            <a:r>
              <a:rPr lang="en-US" dirty="0" err="1"/>
              <a:t>Ketua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Ketua</a:t>
            </a:r>
            <a:r>
              <a:rPr lang="en-US" dirty="0"/>
              <a:t> </a:t>
            </a:r>
            <a:r>
              <a:rPr lang="en-US" dirty="0" err="1"/>
              <a:t>Muda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Hakim </a:t>
            </a:r>
            <a:r>
              <a:rPr lang="en-US" dirty="0" err="1"/>
              <a:t>Agung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Mahkamah</a:t>
            </a:r>
            <a:r>
              <a:rPr lang="en-US" dirty="0"/>
              <a:t> </a:t>
            </a:r>
            <a:r>
              <a:rPr lang="en-US" dirty="0" err="1"/>
              <a:t>Agung,s</a:t>
            </a:r>
            <a:r>
              <a:rPr lang="en-US" dirty="0"/>
              <a:t> </a:t>
            </a:r>
            <a:r>
              <a:rPr lang="en-US" dirty="0" err="1"/>
              <a:t>erta</a:t>
            </a:r>
            <a:r>
              <a:rPr lang="en-US" dirty="0"/>
              <a:t> </a:t>
            </a:r>
            <a:r>
              <a:rPr lang="en-US" dirty="0" err="1"/>
              <a:t>Ketua</a:t>
            </a:r>
            <a:r>
              <a:rPr lang="en-US" dirty="0"/>
              <a:t>, Wakil </a:t>
            </a:r>
            <a:r>
              <a:rPr lang="en-US" dirty="0" err="1"/>
              <a:t>Ketua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Hakim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peradilan</a:t>
            </a:r>
            <a:endParaRPr lang="en-US" dirty="0"/>
          </a:p>
          <a:p>
            <a:r>
              <a:rPr lang="en-US" dirty="0"/>
              <a:t>e.	</a:t>
            </a:r>
            <a:r>
              <a:rPr lang="en-US" dirty="0" err="1"/>
              <a:t>Ketua</a:t>
            </a:r>
            <a:r>
              <a:rPr lang="en-US" dirty="0"/>
              <a:t>, Wakil </a:t>
            </a:r>
            <a:r>
              <a:rPr lang="en-US" dirty="0" err="1"/>
              <a:t>Ketua,dan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Dewan</a:t>
            </a:r>
            <a:r>
              <a:rPr lang="en-US" dirty="0"/>
              <a:t> </a:t>
            </a:r>
            <a:r>
              <a:rPr lang="en-US" dirty="0" err="1"/>
              <a:t>Pertimbangan</a:t>
            </a:r>
            <a:r>
              <a:rPr lang="en-US" dirty="0"/>
              <a:t> </a:t>
            </a:r>
            <a:r>
              <a:rPr lang="en-US" dirty="0" err="1"/>
              <a:t>Agung</a:t>
            </a:r>
            <a:r>
              <a:rPr lang="en-US" dirty="0"/>
              <a:t>;</a:t>
            </a:r>
          </a:p>
          <a:p>
            <a:r>
              <a:rPr lang="en-US" dirty="0"/>
              <a:t>f.	</a:t>
            </a:r>
            <a:r>
              <a:rPr lang="en-US" dirty="0" err="1"/>
              <a:t>Ketua</a:t>
            </a:r>
            <a:r>
              <a:rPr lang="en-US" dirty="0"/>
              <a:t>, Wakil </a:t>
            </a:r>
            <a:r>
              <a:rPr lang="en-US" dirty="0" err="1"/>
              <a:t>Ketua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Pemeriksa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;</a:t>
            </a:r>
          </a:p>
          <a:p>
            <a:r>
              <a:rPr lang="en-US" dirty="0"/>
              <a:t>g.	</a:t>
            </a:r>
            <a:r>
              <a:rPr lang="en-US" dirty="0" err="1"/>
              <a:t>Menteri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yang </a:t>
            </a:r>
            <a:r>
              <a:rPr lang="en-US" dirty="0" err="1"/>
              <a:t>setingkat</a:t>
            </a:r>
            <a:r>
              <a:rPr lang="en-US" dirty="0"/>
              <a:t> </a:t>
            </a:r>
            <a:r>
              <a:rPr lang="en-US" dirty="0" err="1"/>
              <a:t>Menteri</a:t>
            </a:r>
            <a:r>
              <a:rPr lang="en-US" dirty="0"/>
              <a:t>;</a:t>
            </a:r>
          </a:p>
          <a:p>
            <a:r>
              <a:rPr lang="en-US" dirty="0"/>
              <a:t>h.	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Perwakilan</a:t>
            </a:r>
            <a:r>
              <a:rPr lang="en-US" dirty="0"/>
              <a:t> </a:t>
            </a:r>
            <a:r>
              <a:rPr lang="en-US" dirty="0" err="1"/>
              <a:t>Republik</a:t>
            </a:r>
            <a:r>
              <a:rPr lang="en-US" dirty="0"/>
              <a:t> Indonesia di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negeri</a:t>
            </a:r>
            <a:r>
              <a:rPr lang="en-US" dirty="0"/>
              <a:t> yang </a:t>
            </a:r>
            <a:r>
              <a:rPr lang="en-US" dirty="0" err="1"/>
              <a:t>berkedudukan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Duta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Berkuasa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;</a:t>
            </a:r>
          </a:p>
          <a:p>
            <a:r>
              <a:rPr lang="en-US" dirty="0" err="1"/>
              <a:t>i</a:t>
            </a:r>
            <a:r>
              <a:rPr lang="en-US" dirty="0"/>
              <a:t>.	</a:t>
            </a:r>
            <a:r>
              <a:rPr lang="en-US" dirty="0" err="1"/>
              <a:t>Gubernur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Wakil </a:t>
            </a:r>
            <a:r>
              <a:rPr lang="en-US" dirty="0" err="1"/>
              <a:t>Gubernur</a:t>
            </a:r>
            <a:r>
              <a:rPr lang="en-US" dirty="0"/>
              <a:t>;</a:t>
            </a:r>
          </a:p>
          <a:p>
            <a:r>
              <a:rPr lang="en-US" dirty="0"/>
              <a:t>j.	</a:t>
            </a:r>
            <a:r>
              <a:rPr lang="en-US" dirty="0" err="1"/>
              <a:t>Bupati</a:t>
            </a:r>
            <a:r>
              <a:rPr lang="en-US" dirty="0"/>
              <a:t>/</a:t>
            </a:r>
            <a:r>
              <a:rPr lang="en-US" dirty="0" err="1"/>
              <a:t>Walikota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Wakil </a:t>
            </a:r>
            <a:r>
              <a:rPr lang="en-US" dirty="0" err="1"/>
              <a:t>Bupati</a:t>
            </a:r>
            <a:r>
              <a:rPr lang="en-US" dirty="0"/>
              <a:t>/Wakil </a:t>
            </a:r>
            <a:r>
              <a:rPr lang="en-US" dirty="0" err="1"/>
              <a:t>Walikota,dan</a:t>
            </a:r>
            <a:endParaRPr lang="en-US" dirty="0"/>
          </a:p>
          <a:p>
            <a:r>
              <a:rPr lang="en-US" dirty="0"/>
              <a:t>k.	</a:t>
            </a:r>
            <a:r>
              <a:rPr lang="en-US" dirty="0" err="1"/>
              <a:t>Pejabat</a:t>
            </a:r>
            <a:r>
              <a:rPr lang="en-US" dirty="0"/>
              <a:t> Negara </a:t>
            </a:r>
            <a:r>
              <a:rPr lang="en-US" dirty="0" err="1"/>
              <a:t>lainnya</a:t>
            </a:r>
            <a:r>
              <a:rPr lang="en-US" dirty="0"/>
              <a:t> yang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15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8785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86603"/>
            <a:ext cx="10058400" cy="6252219"/>
          </a:xfrm>
        </p:spPr>
        <p:txBody>
          <a:bodyPr>
            <a:normAutofit fontScale="47500" lnSpcReduction="20000"/>
          </a:bodyPr>
          <a:lstStyle/>
          <a:p>
            <a:r>
              <a:rPr lang="en-US" sz="3400" dirty="0" err="1"/>
              <a:t>Sedangkan</a:t>
            </a:r>
            <a:r>
              <a:rPr lang="en-US" sz="3400" dirty="0"/>
              <a:t> </a:t>
            </a:r>
            <a:r>
              <a:rPr lang="en-US" sz="3400" dirty="0" err="1"/>
              <a:t>menurut</a:t>
            </a:r>
            <a:r>
              <a:rPr lang="en-US" sz="3400" dirty="0"/>
              <a:t> </a:t>
            </a:r>
            <a:r>
              <a:rPr lang="en-US" sz="3400" dirty="0" err="1"/>
              <a:t>pasal</a:t>
            </a:r>
            <a:r>
              <a:rPr lang="en-US" sz="3400" dirty="0"/>
              <a:t> </a:t>
            </a:r>
            <a:r>
              <a:rPr lang="en-US" sz="3400" b="1" dirty="0"/>
              <a:t>121-125 UU no 5 </a:t>
            </a:r>
            <a:r>
              <a:rPr lang="en-US" sz="3400" b="1" dirty="0" err="1"/>
              <a:t>Tahun</a:t>
            </a:r>
            <a:r>
              <a:rPr lang="en-US" sz="3400" b="1" dirty="0"/>
              <a:t> 2014 </a:t>
            </a:r>
            <a:r>
              <a:rPr lang="en-US" sz="3400" dirty="0" err="1"/>
              <a:t>tentang</a:t>
            </a:r>
            <a:r>
              <a:rPr lang="en-US" sz="3400" dirty="0"/>
              <a:t> </a:t>
            </a:r>
            <a:r>
              <a:rPr lang="en-US" sz="3400" dirty="0" err="1"/>
              <a:t>Aparatur</a:t>
            </a:r>
            <a:r>
              <a:rPr lang="en-US" sz="3400" dirty="0"/>
              <a:t> </a:t>
            </a:r>
            <a:r>
              <a:rPr lang="en-US" sz="3400" dirty="0" err="1"/>
              <a:t>Sipil</a:t>
            </a:r>
            <a:r>
              <a:rPr lang="en-US" sz="3400" dirty="0"/>
              <a:t> Negara </a:t>
            </a:r>
            <a:r>
              <a:rPr lang="en-US" sz="3400" dirty="0" err="1"/>
              <a:t>menyebutkan</a:t>
            </a:r>
            <a:r>
              <a:rPr lang="en-US" sz="3400" dirty="0"/>
              <a:t> </a:t>
            </a:r>
            <a:r>
              <a:rPr lang="en-US" sz="3400" dirty="0" err="1"/>
              <a:t>bahwa</a:t>
            </a:r>
            <a:r>
              <a:rPr lang="en-US" sz="3400" dirty="0"/>
              <a:t> :</a:t>
            </a:r>
          </a:p>
          <a:p>
            <a:r>
              <a:rPr lang="en-US" sz="3400" dirty="0"/>
              <a:t>-	</a:t>
            </a:r>
            <a:r>
              <a:rPr lang="en-US" sz="3400" dirty="0" err="1"/>
              <a:t>Pegawai</a:t>
            </a:r>
            <a:r>
              <a:rPr lang="en-US" sz="3400" dirty="0"/>
              <a:t> ASN </a:t>
            </a:r>
            <a:r>
              <a:rPr lang="en-US" sz="3400" dirty="0" err="1"/>
              <a:t>dapat</a:t>
            </a:r>
            <a:r>
              <a:rPr lang="en-US" sz="3400" dirty="0"/>
              <a:t> </a:t>
            </a:r>
            <a:r>
              <a:rPr lang="en-US" sz="3400" dirty="0" err="1"/>
              <a:t>menjadi</a:t>
            </a:r>
            <a:r>
              <a:rPr lang="en-US" sz="3400" dirty="0"/>
              <a:t> </a:t>
            </a:r>
            <a:r>
              <a:rPr lang="en-US" sz="3400" dirty="0" err="1"/>
              <a:t>pejabat</a:t>
            </a:r>
            <a:r>
              <a:rPr lang="en-US" sz="3400" dirty="0"/>
              <a:t> Negara </a:t>
            </a:r>
          </a:p>
          <a:p>
            <a:r>
              <a:rPr lang="en-US" sz="3400" dirty="0"/>
              <a:t>-	Yang </a:t>
            </a:r>
            <a:r>
              <a:rPr lang="en-US" sz="3400" dirty="0" err="1"/>
              <a:t>dimaksud</a:t>
            </a:r>
            <a:r>
              <a:rPr lang="en-US" sz="3400" dirty="0"/>
              <a:t> </a:t>
            </a:r>
            <a:r>
              <a:rPr lang="en-US" sz="3400" dirty="0" err="1"/>
              <a:t>dengan</a:t>
            </a:r>
            <a:r>
              <a:rPr lang="en-US" sz="3400" dirty="0"/>
              <a:t> </a:t>
            </a:r>
            <a:r>
              <a:rPr lang="en-US" sz="3400" dirty="0" err="1"/>
              <a:t>pejabat</a:t>
            </a:r>
            <a:r>
              <a:rPr lang="en-US" sz="3400" dirty="0"/>
              <a:t> Negara </a:t>
            </a:r>
            <a:r>
              <a:rPr lang="en-US" sz="3400" dirty="0" err="1"/>
              <a:t>yaitu</a:t>
            </a:r>
            <a:r>
              <a:rPr lang="en-US" sz="3400" dirty="0"/>
              <a:t> :</a:t>
            </a:r>
          </a:p>
          <a:p>
            <a:r>
              <a:rPr lang="en-US" sz="3400" dirty="0"/>
              <a:t>a.	</a:t>
            </a:r>
            <a:r>
              <a:rPr lang="en-US" sz="3400" dirty="0" err="1"/>
              <a:t>Presiden</a:t>
            </a:r>
            <a:r>
              <a:rPr lang="en-US" sz="3400" dirty="0"/>
              <a:t> </a:t>
            </a:r>
            <a:r>
              <a:rPr lang="en-US" sz="3400" dirty="0" err="1"/>
              <a:t>dan</a:t>
            </a:r>
            <a:r>
              <a:rPr lang="en-US" sz="3400" dirty="0"/>
              <a:t> Wakil </a:t>
            </a:r>
            <a:r>
              <a:rPr lang="en-US" sz="3400" dirty="0" err="1"/>
              <a:t>Presiden</a:t>
            </a:r>
            <a:r>
              <a:rPr lang="en-US" sz="3400" dirty="0"/>
              <a:t>;</a:t>
            </a:r>
          </a:p>
          <a:p>
            <a:r>
              <a:rPr lang="en-US" sz="3400" dirty="0"/>
              <a:t>b.	</a:t>
            </a:r>
            <a:r>
              <a:rPr lang="en-US" sz="3400" dirty="0" err="1"/>
              <a:t>Ketua</a:t>
            </a:r>
            <a:r>
              <a:rPr lang="en-US" sz="3400" dirty="0"/>
              <a:t>, Wakil </a:t>
            </a:r>
            <a:r>
              <a:rPr lang="en-US" sz="3400" dirty="0" err="1"/>
              <a:t>Ketua</a:t>
            </a:r>
            <a:r>
              <a:rPr lang="en-US" sz="3400" dirty="0"/>
              <a:t>, </a:t>
            </a:r>
            <a:r>
              <a:rPr lang="en-US" sz="3400" dirty="0" err="1"/>
              <a:t>dan</a:t>
            </a:r>
            <a:r>
              <a:rPr lang="en-US" sz="3400" dirty="0"/>
              <a:t> </a:t>
            </a:r>
            <a:r>
              <a:rPr lang="en-US" sz="3400" dirty="0" err="1"/>
              <a:t>Anggota</a:t>
            </a:r>
            <a:r>
              <a:rPr lang="en-US" sz="3400" dirty="0"/>
              <a:t> </a:t>
            </a:r>
            <a:r>
              <a:rPr lang="en-US" sz="3400" dirty="0" err="1"/>
              <a:t>Majelis</a:t>
            </a:r>
            <a:r>
              <a:rPr lang="en-US" sz="3400" dirty="0"/>
              <a:t> </a:t>
            </a:r>
            <a:r>
              <a:rPr lang="en-US" sz="3400" dirty="0" err="1"/>
              <a:t>Permusyawaratan</a:t>
            </a:r>
            <a:r>
              <a:rPr lang="en-US" sz="3400" dirty="0"/>
              <a:t>  Rakyat;</a:t>
            </a:r>
          </a:p>
          <a:p>
            <a:r>
              <a:rPr lang="en-US" sz="3400" dirty="0"/>
              <a:t>c.	</a:t>
            </a:r>
            <a:r>
              <a:rPr lang="en-US" sz="3400" dirty="0" err="1"/>
              <a:t>Ketua</a:t>
            </a:r>
            <a:r>
              <a:rPr lang="en-US" sz="3400" dirty="0"/>
              <a:t>, Wakil </a:t>
            </a:r>
            <a:r>
              <a:rPr lang="en-US" sz="3400" dirty="0" err="1"/>
              <a:t>Ketua</a:t>
            </a:r>
            <a:r>
              <a:rPr lang="en-US" sz="3400" dirty="0"/>
              <a:t>, </a:t>
            </a:r>
            <a:r>
              <a:rPr lang="en-US" sz="3400" dirty="0" err="1"/>
              <a:t>dan</a:t>
            </a:r>
            <a:r>
              <a:rPr lang="en-US" sz="3400" dirty="0"/>
              <a:t> </a:t>
            </a:r>
            <a:r>
              <a:rPr lang="en-US" sz="3400" dirty="0" err="1"/>
              <a:t>Anggota</a:t>
            </a:r>
            <a:r>
              <a:rPr lang="en-US" sz="3400" dirty="0"/>
              <a:t> </a:t>
            </a:r>
            <a:r>
              <a:rPr lang="en-US" sz="3400" dirty="0" err="1"/>
              <a:t>Dewan</a:t>
            </a:r>
            <a:r>
              <a:rPr lang="en-US" sz="3400" dirty="0"/>
              <a:t> </a:t>
            </a:r>
            <a:r>
              <a:rPr lang="en-US" sz="3400" dirty="0" err="1"/>
              <a:t>Perwakilan</a:t>
            </a:r>
            <a:r>
              <a:rPr lang="en-US" sz="3400" dirty="0"/>
              <a:t> Rakyat;</a:t>
            </a:r>
          </a:p>
          <a:p>
            <a:r>
              <a:rPr lang="en-US" sz="3400" dirty="0"/>
              <a:t>d.	</a:t>
            </a:r>
            <a:r>
              <a:rPr lang="en-US" sz="3400" dirty="0" err="1"/>
              <a:t>Ketua</a:t>
            </a:r>
            <a:r>
              <a:rPr lang="en-US" sz="3400" dirty="0"/>
              <a:t>, Wakil </a:t>
            </a:r>
            <a:r>
              <a:rPr lang="en-US" sz="3400" dirty="0" err="1"/>
              <a:t>Ketua</a:t>
            </a:r>
            <a:r>
              <a:rPr lang="en-US" sz="3400" dirty="0"/>
              <a:t>, </a:t>
            </a:r>
            <a:r>
              <a:rPr lang="en-US" sz="3400" dirty="0" err="1"/>
              <a:t>dan</a:t>
            </a:r>
            <a:r>
              <a:rPr lang="en-US" sz="3400" dirty="0"/>
              <a:t> </a:t>
            </a:r>
            <a:r>
              <a:rPr lang="en-US" sz="3400" dirty="0" err="1"/>
              <a:t>Anggota</a:t>
            </a:r>
            <a:r>
              <a:rPr lang="en-US" sz="3400" dirty="0"/>
              <a:t> </a:t>
            </a:r>
            <a:r>
              <a:rPr lang="en-US" sz="3400" dirty="0" err="1"/>
              <a:t>Dewan</a:t>
            </a:r>
            <a:r>
              <a:rPr lang="en-US" sz="3400" dirty="0"/>
              <a:t> </a:t>
            </a:r>
            <a:r>
              <a:rPr lang="en-US" sz="3400" dirty="0" err="1"/>
              <a:t>Perwakilan</a:t>
            </a:r>
            <a:r>
              <a:rPr lang="en-US" sz="3400" dirty="0"/>
              <a:t> Daerah;</a:t>
            </a:r>
          </a:p>
          <a:p>
            <a:r>
              <a:rPr lang="en-US" sz="3400" dirty="0"/>
              <a:t>e.	</a:t>
            </a:r>
            <a:r>
              <a:rPr lang="en-US" sz="3400" dirty="0" err="1"/>
              <a:t>Ketua</a:t>
            </a:r>
            <a:r>
              <a:rPr lang="en-US" sz="3400" dirty="0"/>
              <a:t>, Wakil </a:t>
            </a:r>
            <a:r>
              <a:rPr lang="en-US" sz="3400" dirty="0" err="1"/>
              <a:t>Ketua</a:t>
            </a:r>
            <a:r>
              <a:rPr lang="en-US" sz="3400" dirty="0"/>
              <a:t>, </a:t>
            </a:r>
            <a:r>
              <a:rPr lang="en-US" sz="3400" dirty="0" err="1"/>
              <a:t>ketua</a:t>
            </a:r>
            <a:r>
              <a:rPr lang="en-US" sz="3400" dirty="0"/>
              <a:t> </a:t>
            </a:r>
            <a:r>
              <a:rPr lang="en-US" sz="3400" dirty="0" err="1"/>
              <a:t>muda</a:t>
            </a:r>
            <a:r>
              <a:rPr lang="en-US" sz="3400" dirty="0"/>
              <a:t> </a:t>
            </a:r>
            <a:r>
              <a:rPr lang="en-US" sz="3400" dirty="0" err="1"/>
              <a:t>dan</a:t>
            </a:r>
            <a:r>
              <a:rPr lang="en-US" sz="3400" dirty="0"/>
              <a:t> hakim </a:t>
            </a:r>
            <a:r>
              <a:rPr lang="en-US" sz="3400" dirty="0" err="1"/>
              <a:t>agung</a:t>
            </a:r>
            <a:r>
              <a:rPr lang="en-US" sz="3400" dirty="0"/>
              <a:t> </a:t>
            </a:r>
            <a:r>
              <a:rPr lang="en-US" sz="3400" dirty="0" err="1"/>
              <a:t>pada</a:t>
            </a:r>
            <a:r>
              <a:rPr lang="en-US" sz="3400" dirty="0"/>
              <a:t> </a:t>
            </a:r>
            <a:r>
              <a:rPr lang="en-US" sz="3400" dirty="0" err="1"/>
              <a:t>Mahkamah</a:t>
            </a:r>
            <a:r>
              <a:rPr lang="en-US" sz="3400" dirty="0"/>
              <a:t> </a:t>
            </a:r>
            <a:r>
              <a:rPr lang="en-US" sz="3400" dirty="0" err="1"/>
              <a:t>Aagung</a:t>
            </a:r>
            <a:r>
              <a:rPr lang="en-US" sz="3400" dirty="0"/>
              <a:t> </a:t>
            </a:r>
            <a:r>
              <a:rPr lang="en-US" sz="3400" dirty="0" err="1"/>
              <a:t>serta</a:t>
            </a:r>
            <a:r>
              <a:rPr lang="en-US" sz="3400" dirty="0"/>
              <a:t> </a:t>
            </a:r>
            <a:r>
              <a:rPr lang="en-US" sz="3400" dirty="0" err="1"/>
              <a:t>ketua</a:t>
            </a:r>
            <a:r>
              <a:rPr lang="en-US" sz="3400" dirty="0"/>
              <a:t>, wakil </a:t>
            </a:r>
            <a:r>
              <a:rPr lang="en-US" sz="3400" dirty="0" err="1"/>
              <a:t>ketua</a:t>
            </a:r>
            <a:r>
              <a:rPr lang="en-US" sz="3400" dirty="0"/>
              <a:t>, </a:t>
            </a:r>
            <a:r>
              <a:rPr lang="en-US" sz="3400" dirty="0" err="1"/>
              <a:t>dan</a:t>
            </a:r>
            <a:r>
              <a:rPr lang="en-US" sz="3400" dirty="0"/>
              <a:t> hakim </a:t>
            </a:r>
            <a:r>
              <a:rPr lang="en-US" sz="3400" dirty="0" err="1"/>
              <a:t>pada</a:t>
            </a:r>
            <a:r>
              <a:rPr lang="en-US" sz="3400" dirty="0"/>
              <a:t> </a:t>
            </a:r>
            <a:r>
              <a:rPr lang="en-US" sz="3400" dirty="0" err="1"/>
              <a:t>semua</a:t>
            </a:r>
            <a:r>
              <a:rPr lang="en-US" sz="3400" dirty="0"/>
              <a:t> </a:t>
            </a:r>
            <a:r>
              <a:rPr lang="en-US" sz="3400" dirty="0" err="1"/>
              <a:t>badan</a:t>
            </a:r>
            <a:r>
              <a:rPr lang="en-US" sz="3400" dirty="0"/>
              <a:t> </a:t>
            </a:r>
            <a:r>
              <a:rPr lang="en-US" sz="3400" dirty="0" err="1"/>
              <a:t>peradilan</a:t>
            </a:r>
            <a:r>
              <a:rPr lang="en-US" sz="3400" dirty="0"/>
              <a:t> </a:t>
            </a:r>
            <a:r>
              <a:rPr lang="en-US" sz="3400" dirty="0" err="1"/>
              <a:t>kecuali</a:t>
            </a:r>
            <a:r>
              <a:rPr lang="en-US" sz="3400" dirty="0"/>
              <a:t> hakim ad hoc</a:t>
            </a:r>
          </a:p>
          <a:p>
            <a:r>
              <a:rPr lang="en-US" sz="3400" dirty="0"/>
              <a:t>f.	</a:t>
            </a:r>
            <a:r>
              <a:rPr lang="en-US" sz="3400" dirty="0" err="1"/>
              <a:t>Ketua</a:t>
            </a:r>
            <a:r>
              <a:rPr lang="en-US" sz="3400" dirty="0"/>
              <a:t>, wakil </a:t>
            </a:r>
            <a:r>
              <a:rPr lang="en-US" sz="3400" dirty="0" err="1"/>
              <a:t>keteua</a:t>
            </a:r>
            <a:r>
              <a:rPr lang="en-US" sz="3400" dirty="0"/>
              <a:t>, </a:t>
            </a:r>
            <a:r>
              <a:rPr lang="en-US" sz="3400" dirty="0" err="1"/>
              <a:t>dan</a:t>
            </a:r>
            <a:r>
              <a:rPr lang="en-US" sz="3400" dirty="0"/>
              <a:t> </a:t>
            </a:r>
            <a:r>
              <a:rPr lang="en-US" sz="3400" dirty="0" err="1"/>
              <a:t>Anggota</a:t>
            </a:r>
            <a:r>
              <a:rPr lang="en-US" sz="3400" dirty="0"/>
              <a:t> </a:t>
            </a:r>
            <a:r>
              <a:rPr lang="en-US" sz="3400" dirty="0" err="1"/>
              <a:t>Mahkahamh</a:t>
            </a:r>
            <a:r>
              <a:rPr lang="en-US" sz="3400" dirty="0"/>
              <a:t> </a:t>
            </a:r>
            <a:r>
              <a:rPr lang="en-US" sz="3400" dirty="0" err="1"/>
              <a:t>Konstitusi</a:t>
            </a:r>
            <a:endParaRPr lang="en-US" sz="3400" dirty="0"/>
          </a:p>
          <a:p>
            <a:r>
              <a:rPr lang="en-US" sz="3400" dirty="0"/>
              <a:t>g.	</a:t>
            </a:r>
            <a:r>
              <a:rPr lang="en-US" sz="3400" dirty="0" err="1"/>
              <a:t>Ketua</a:t>
            </a:r>
            <a:r>
              <a:rPr lang="en-US" sz="3400" dirty="0"/>
              <a:t>, Wakil </a:t>
            </a:r>
            <a:r>
              <a:rPr lang="en-US" sz="3400" dirty="0" err="1"/>
              <a:t>Ketua</a:t>
            </a:r>
            <a:r>
              <a:rPr lang="en-US" sz="3400" dirty="0"/>
              <a:t>, </a:t>
            </a:r>
            <a:r>
              <a:rPr lang="en-US" sz="3400" dirty="0" err="1"/>
              <a:t>dan</a:t>
            </a:r>
            <a:r>
              <a:rPr lang="en-US" sz="3400" dirty="0"/>
              <a:t> </a:t>
            </a:r>
            <a:r>
              <a:rPr lang="en-US" sz="3400" dirty="0" err="1"/>
              <a:t>Anggota</a:t>
            </a:r>
            <a:r>
              <a:rPr lang="en-US" sz="3400" dirty="0"/>
              <a:t> </a:t>
            </a:r>
            <a:r>
              <a:rPr lang="en-US" sz="3400" dirty="0" err="1"/>
              <a:t>Badan</a:t>
            </a:r>
            <a:r>
              <a:rPr lang="en-US" sz="3400" dirty="0"/>
              <a:t> </a:t>
            </a:r>
            <a:r>
              <a:rPr lang="en-US" sz="3400" dirty="0" err="1"/>
              <a:t>Pemeriksa</a:t>
            </a:r>
            <a:r>
              <a:rPr lang="en-US" sz="3400" dirty="0"/>
              <a:t> </a:t>
            </a:r>
            <a:r>
              <a:rPr lang="en-US" sz="3400" dirty="0" err="1"/>
              <a:t>Keuangan</a:t>
            </a:r>
            <a:endParaRPr lang="en-US" sz="3400" dirty="0"/>
          </a:p>
          <a:p>
            <a:r>
              <a:rPr lang="en-US" sz="3400" dirty="0"/>
              <a:t>h.	</a:t>
            </a:r>
            <a:r>
              <a:rPr lang="en-US" sz="3400" dirty="0" err="1"/>
              <a:t>Ketua</a:t>
            </a:r>
            <a:r>
              <a:rPr lang="en-US" sz="3400" dirty="0"/>
              <a:t>, Wakil </a:t>
            </a:r>
            <a:r>
              <a:rPr lang="en-US" sz="3400" dirty="0" err="1"/>
              <a:t>Ketua</a:t>
            </a:r>
            <a:r>
              <a:rPr lang="en-US" sz="3400" dirty="0"/>
              <a:t>, </a:t>
            </a:r>
            <a:r>
              <a:rPr lang="en-US" sz="3400" dirty="0" err="1"/>
              <a:t>dan</a:t>
            </a:r>
            <a:r>
              <a:rPr lang="en-US" sz="3400" dirty="0"/>
              <a:t> </a:t>
            </a:r>
            <a:r>
              <a:rPr lang="en-US" sz="3400" dirty="0" err="1"/>
              <a:t>angota</a:t>
            </a:r>
            <a:r>
              <a:rPr lang="en-US" sz="3400" dirty="0"/>
              <a:t> </a:t>
            </a:r>
            <a:r>
              <a:rPr lang="en-US" sz="3400" dirty="0" err="1"/>
              <a:t>Komisi</a:t>
            </a:r>
            <a:r>
              <a:rPr lang="en-US" sz="3400" dirty="0"/>
              <a:t> </a:t>
            </a:r>
            <a:r>
              <a:rPr lang="en-US" sz="3400" dirty="0" err="1"/>
              <a:t>Yudisial</a:t>
            </a:r>
            <a:endParaRPr lang="en-US" sz="3400" dirty="0"/>
          </a:p>
          <a:p>
            <a:r>
              <a:rPr lang="en-US" sz="3400" dirty="0" err="1"/>
              <a:t>i</a:t>
            </a:r>
            <a:r>
              <a:rPr lang="en-US" sz="3400" dirty="0"/>
              <a:t>.	</a:t>
            </a:r>
            <a:r>
              <a:rPr lang="en-US" sz="3400" dirty="0" err="1"/>
              <a:t>Ketua</a:t>
            </a:r>
            <a:r>
              <a:rPr lang="en-US" sz="3400" dirty="0"/>
              <a:t>, Wakil </a:t>
            </a:r>
            <a:r>
              <a:rPr lang="en-US" sz="3400" dirty="0" err="1"/>
              <a:t>Ketua</a:t>
            </a:r>
            <a:r>
              <a:rPr lang="en-US" sz="3400" dirty="0"/>
              <a:t> </a:t>
            </a:r>
            <a:r>
              <a:rPr lang="en-US" sz="3400" dirty="0" err="1"/>
              <a:t>Komisi</a:t>
            </a:r>
            <a:r>
              <a:rPr lang="en-US" sz="3400" dirty="0"/>
              <a:t> </a:t>
            </a:r>
            <a:r>
              <a:rPr lang="en-US" sz="3400" dirty="0" err="1"/>
              <a:t>Pemberantasan</a:t>
            </a:r>
            <a:r>
              <a:rPr lang="en-US" sz="3400" dirty="0"/>
              <a:t> </a:t>
            </a:r>
            <a:r>
              <a:rPr lang="en-US" sz="3400" dirty="0" err="1"/>
              <a:t>Korupsi</a:t>
            </a:r>
            <a:r>
              <a:rPr lang="en-US" sz="3400" dirty="0"/>
              <a:t>.</a:t>
            </a:r>
          </a:p>
          <a:p>
            <a:r>
              <a:rPr lang="en-US" sz="3400" dirty="0"/>
              <a:t>j.	</a:t>
            </a:r>
            <a:r>
              <a:rPr lang="en-US" sz="3400" dirty="0" err="1"/>
              <a:t>Menteri</a:t>
            </a:r>
            <a:r>
              <a:rPr lang="en-US" sz="3400" dirty="0"/>
              <a:t> </a:t>
            </a:r>
            <a:r>
              <a:rPr lang="en-US" sz="3400" dirty="0" err="1"/>
              <a:t>dan</a:t>
            </a:r>
            <a:r>
              <a:rPr lang="en-US" sz="3400" dirty="0"/>
              <a:t> </a:t>
            </a:r>
            <a:r>
              <a:rPr lang="en-US" sz="3400" dirty="0" err="1"/>
              <a:t>jabatan</a:t>
            </a:r>
            <a:r>
              <a:rPr lang="en-US" sz="3400" dirty="0"/>
              <a:t> </a:t>
            </a:r>
            <a:r>
              <a:rPr lang="en-US" sz="3400" dirty="0" err="1"/>
              <a:t>setingkat</a:t>
            </a:r>
            <a:r>
              <a:rPr lang="en-US" sz="3400" dirty="0"/>
              <a:t> </a:t>
            </a:r>
            <a:r>
              <a:rPr lang="en-US" sz="3400" dirty="0" err="1"/>
              <a:t>Menteri</a:t>
            </a:r>
            <a:r>
              <a:rPr lang="en-US" sz="3400" dirty="0"/>
              <a:t>.</a:t>
            </a:r>
          </a:p>
          <a:p>
            <a:r>
              <a:rPr lang="en-US" sz="3400" dirty="0"/>
              <a:t>k.  </a:t>
            </a:r>
            <a:r>
              <a:rPr lang="en-US" sz="3400" dirty="0" err="1"/>
              <a:t>Kepala</a:t>
            </a:r>
            <a:r>
              <a:rPr lang="en-US" sz="3400" dirty="0"/>
              <a:t> </a:t>
            </a:r>
            <a:r>
              <a:rPr lang="en-US" sz="3400" dirty="0" err="1"/>
              <a:t>perwakilan</a:t>
            </a:r>
            <a:r>
              <a:rPr lang="en-US" sz="3400" dirty="0"/>
              <a:t> </a:t>
            </a:r>
            <a:r>
              <a:rPr lang="en-US" sz="3400" dirty="0" err="1"/>
              <a:t>Republik</a:t>
            </a:r>
            <a:r>
              <a:rPr lang="en-US" sz="3400" dirty="0"/>
              <a:t> Indonesia di </a:t>
            </a:r>
            <a:r>
              <a:rPr lang="en-US" sz="3400" dirty="0" err="1"/>
              <a:t>luar</a:t>
            </a:r>
            <a:r>
              <a:rPr lang="en-US" sz="3400" dirty="0"/>
              <a:t> </a:t>
            </a:r>
            <a:r>
              <a:rPr lang="en-US" sz="3400" dirty="0" err="1"/>
              <a:t>negeri</a:t>
            </a:r>
            <a:r>
              <a:rPr lang="en-US" sz="3400" dirty="0"/>
              <a:t> yang </a:t>
            </a:r>
            <a:r>
              <a:rPr lang="en-US" sz="3400" dirty="0" err="1"/>
              <a:t>berkedudukan</a:t>
            </a:r>
            <a:r>
              <a:rPr lang="en-US" sz="3400" dirty="0"/>
              <a:t> </a:t>
            </a:r>
            <a:r>
              <a:rPr lang="en-US" sz="3400" dirty="0" err="1"/>
              <a:t>sebagai</a:t>
            </a:r>
            <a:r>
              <a:rPr lang="en-US" sz="3400" dirty="0"/>
              <a:t> Duta </a:t>
            </a:r>
            <a:r>
              <a:rPr lang="en-US" sz="3400" dirty="0" err="1"/>
              <a:t>Besar</a:t>
            </a:r>
            <a:r>
              <a:rPr lang="en-US" sz="3400" dirty="0"/>
              <a:t> </a:t>
            </a:r>
            <a:r>
              <a:rPr lang="en-US" sz="3400" dirty="0" err="1"/>
              <a:t>Luar</a:t>
            </a:r>
            <a:r>
              <a:rPr lang="en-US" sz="3400" dirty="0"/>
              <a:t> </a:t>
            </a:r>
            <a:r>
              <a:rPr lang="en-US" sz="3400" dirty="0" err="1"/>
              <a:t>Biasa</a:t>
            </a:r>
            <a:r>
              <a:rPr lang="en-US" sz="3400" dirty="0"/>
              <a:t> </a:t>
            </a:r>
            <a:r>
              <a:rPr lang="en-US" sz="3400" dirty="0" err="1"/>
              <a:t>dan</a:t>
            </a:r>
            <a:r>
              <a:rPr lang="en-US" sz="3400" dirty="0"/>
              <a:t> </a:t>
            </a:r>
            <a:r>
              <a:rPr lang="en-US" sz="3400" dirty="0" err="1"/>
              <a:t>Berkuasa</a:t>
            </a:r>
            <a:r>
              <a:rPr lang="en-US" sz="3400" dirty="0"/>
              <a:t> </a:t>
            </a:r>
            <a:r>
              <a:rPr lang="en-US" sz="3400" dirty="0" err="1"/>
              <a:t>Penuh</a:t>
            </a:r>
            <a:endParaRPr lang="en-US" sz="3400" dirty="0"/>
          </a:p>
          <a:p>
            <a:r>
              <a:rPr lang="en-US" sz="3400" dirty="0"/>
              <a:t>l.    </a:t>
            </a:r>
            <a:r>
              <a:rPr lang="en-US" sz="3400" dirty="0" err="1"/>
              <a:t>Gubernur</a:t>
            </a:r>
            <a:r>
              <a:rPr lang="en-US" sz="3400" dirty="0"/>
              <a:t> </a:t>
            </a:r>
            <a:r>
              <a:rPr lang="en-US" sz="3400" dirty="0" err="1"/>
              <a:t>dan</a:t>
            </a:r>
            <a:r>
              <a:rPr lang="en-US" sz="3400" dirty="0"/>
              <a:t> wakil </a:t>
            </a:r>
            <a:r>
              <a:rPr lang="en-US" sz="3400" dirty="0" err="1"/>
              <a:t>gubernur</a:t>
            </a:r>
            <a:r>
              <a:rPr lang="en-US" sz="3400" dirty="0"/>
              <a:t>.</a:t>
            </a:r>
          </a:p>
          <a:p>
            <a:r>
              <a:rPr lang="en-US" sz="3400" dirty="0"/>
              <a:t>m.  </a:t>
            </a:r>
            <a:r>
              <a:rPr lang="en-US" sz="3400" dirty="0" err="1"/>
              <a:t>Bupati</a:t>
            </a:r>
            <a:r>
              <a:rPr lang="en-US" sz="3400" dirty="0"/>
              <a:t>/</a:t>
            </a:r>
            <a:r>
              <a:rPr lang="en-US" sz="3400" dirty="0" err="1"/>
              <a:t>walikota</a:t>
            </a:r>
            <a:r>
              <a:rPr lang="en-US" sz="3400" dirty="0"/>
              <a:t> </a:t>
            </a:r>
            <a:r>
              <a:rPr lang="en-US" sz="3400" dirty="0" err="1"/>
              <a:t>dan</a:t>
            </a:r>
            <a:r>
              <a:rPr lang="en-US" sz="3400" dirty="0"/>
              <a:t> wakil </a:t>
            </a:r>
            <a:r>
              <a:rPr lang="en-US" sz="3400" dirty="0" err="1"/>
              <a:t>bupati</a:t>
            </a:r>
            <a:r>
              <a:rPr lang="en-US" sz="3400" dirty="0"/>
              <a:t>/wakil </a:t>
            </a:r>
            <a:r>
              <a:rPr lang="en-US" sz="3400" dirty="0" err="1"/>
              <a:t>walikota</a:t>
            </a:r>
            <a:r>
              <a:rPr lang="en-US" sz="3400" dirty="0"/>
              <a:t>; </a:t>
            </a:r>
            <a:r>
              <a:rPr lang="en-US" sz="3400" dirty="0" err="1"/>
              <a:t>dan</a:t>
            </a:r>
            <a:r>
              <a:rPr lang="en-US" sz="3400" dirty="0"/>
              <a:t> </a:t>
            </a:r>
          </a:p>
          <a:p>
            <a:r>
              <a:rPr lang="en-US" sz="3400" dirty="0"/>
              <a:t>n.   </a:t>
            </a:r>
            <a:r>
              <a:rPr lang="en-US" sz="3400" dirty="0" err="1"/>
              <a:t>Pejabat</a:t>
            </a:r>
            <a:r>
              <a:rPr lang="en-US" sz="3400" dirty="0"/>
              <a:t> negara </a:t>
            </a:r>
            <a:r>
              <a:rPr lang="en-US" sz="3400" dirty="0" err="1"/>
              <a:t>lainnya</a:t>
            </a:r>
            <a:r>
              <a:rPr lang="en-US" sz="3400" dirty="0"/>
              <a:t> yang </a:t>
            </a:r>
            <a:r>
              <a:rPr lang="en-US" sz="3400" dirty="0" err="1"/>
              <a:t>ditentukan</a:t>
            </a:r>
            <a:r>
              <a:rPr lang="en-US" sz="3400" dirty="0"/>
              <a:t> </a:t>
            </a:r>
            <a:r>
              <a:rPr lang="en-US" sz="3400" dirty="0" err="1"/>
              <a:t>oleh</a:t>
            </a:r>
            <a:r>
              <a:rPr lang="en-US" sz="3400" dirty="0"/>
              <a:t> </a:t>
            </a:r>
            <a:r>
              <a:rPr lang="en-US" sz="3400" dirty="0" err="1"/>
              <a:t>Undang-undang</a:t>
            </a:r>
            <a:r>
              <a:rPr lang="en-US" sz="34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015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/>
              <a:t>PPPK </a:t>
            </a:r>
            <a:r>
              <a:rPr lang="en-US" dirty="0" err="1"/>
              <a:t>dalam</a:t>
            </a:r>
            <a:r>
              <a:rPr lang="en-US" dirty="0"/>
              <a:t> ASN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pasal</a:t>
            </a:r>
            <a:r>
              <a:rPr lang="en-US" dirty="0"/>
              <a:t> 1 </a:t>
            </a:r>
            <a:r>
              <a:rPr lang="en-US" dirty="0" err="1"/>
              <a:t>angka</a:t>
            </a:r>
            <a:r>
              <a:rPr lang="en-US" dirty="0"/>
              <a:t> 4 UU No 5 </a:t>
            </a:r>
            <a:r>
              <a:rPr lang="en-US" dirty="0" err="1"/>
              <a:t>Tahun</a:t>
            </a:r>
            <a:r>
              <a:rPr lang="en-US" dirty="0"/>
              <a:t> 2014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Aparatur</a:t>
            </a:r>
            <a:r>
              <a:rPr lang="en-US" dirty="0"/>
              <a:t> </a:t>
            </a:r>
            <a:r>
              <a:rPr lang="en-US" dirty="0" err="1"/>
              <a:t>Sipil</a:t>
            </a:r>
            <a:r>
              <a:rPr lang="en-US" dirty="0"/>
              <a:t> Negara, </a:t>
            </a:r>
            <a:r>
              <a:rPr lang="en-US" dirty="0" err="1"/>
              <a:t>pegawai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(PPPK/P3K)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warga</a:t>
            </a:r>
            <a:r>
              <a:rPr lang="en-US" dirty="0"/>
              <a:t> negara Indonesia yang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, yang </a:t>
            </a:r>
            <a:r>
              <a:rPr lang="en-US" dirty="0" err="1"/>
              <a:t>diangkat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/>
              <a:t>Hak</a:t>
            </a:r>
            <a:r>
              <a:rPr lang="en-US" dirty="0"/>
              <a:t> PPPK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21-22 UU No 5 </a:t>
            </a:r>
            <a:r>
              <a:rPr lang="en-US" dirty="0" err="1"/>
              <a:t>Tahun</a:t>
            </a:r>
            <a:r>
              <a:rPr lang="en-US" dirty="0"/>
              <a:t> 2014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Aparatur</a:t>
            </a:r>
            <a:r>
              <a:rPr lang="en-US" dirty="0"/>
              <a:t> </a:t>
            </a:r>
            <a:r>
              <a:rPr lang="en-US" dirty="0" err="1"/>
              <a:t>Sipil</a:t>
            </a:r>
            <a:r>
              <a:rPr lang="en-US" dirty="0"/>
              <a:t> Negara, </a:t>
            </a:r>
            <a:r>
              <a:rPr lang="en-US" dirty="0" err="1"/>
              <a:t>yaitu</a:t>
            </a:r>
            <a:r>
              <a:rPr lang="en-US" dirty="0"/>
              <a:t> :</a:t>
            </a:r>
          </a:p>
          <a:p>
            <a:pPr algn="just"/>
            <a:r>
              <a:rPr lang="en-US" dirty="0"/>
              <a:t>a.	</a:t>
            </a:r>
            <a:r>
              <a:rPr lang="en-US" dirty="0" err="1"/>
              <a:t>Gaji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tunjangan</a:t>
            </a:r>
            <a:endParaRPr lang="en-US" dirty="0"/>
          </a:p>
          <a:p>
            <a:pPr algn="just"/>
            <a:r>
              <a:rPr lang="en-US" dirty="0"/>
              <a:t>b.	</a:t>
            </a:r>
            <a:r>
              <a:rPr lang="en-US" dirty="0" err="1"/>
              <a:t>Cuti</a:t>
            </a:r>
            <a:endParaRPr lang="en-US" dirty="0"/>
          </a:p>
          <a:p>
            <a:pPr algn="just"/>
            <a:r>
              <a:rPr lang="en-US" dirty="0"/>
              <a:t>c.	</a:t>
            </a:r>
            <a:r>
              <a:rPr lang="en-US" dirty="0" err="1"/>
              <a:t>Perlindungan</a:t>
            </a:r>
            <a:endParaRPr lang="en-US" dirty="0"/>
          </a:p>
          <a:p>
            <a:pPr algn="just"/>
            <a:r>
              <a:rPr lang="en-US" dirty="0"/>
              <a:t>d.	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kompetensi</a:t>
            </a:r>
            <a:endParaRPr lang="en-US" dirty="0"/>
          </a:p>
          <a:p>
            <a:pPr algn="just"/>
            <a:r>
              <a:rPr lang="sv-SE" dirty="0"/>
              <a:t>Perbedaan PPPK dengan PNS adalah PPPK tidak mendapatkan hak fasilitas, jaminan pensiun dan jaminan hari tua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7351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PPPK </a:t>
            </a:r>
            <a:r>
              <a:rPr lang="en-US" sz="2800" dirty="0" err="1"/>
              <a:t>lahir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jawaban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kebutuhan</a:t>
            </a:r>
            <a:r>
              <a:rPr lang="en-US" sz="2800" dirty="0"/>
              <a:t> yang </a:t>
            </a:r>
            <a:r>
              <a:rPr lang="en-US" sz="2800" dirty="0" err="1"/>
              <a:t>mendesak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sumber</a:t>
            </a:r>
            <a:r>
              <a:rPr lang="en-US" sz="2800" dirty="0"/>
              <a:t> </a:t>
            </a:r>
            <a:r>
              <a:rPr lang="en-US" sz="2800" dirty="0" err="1"/>
              <a:t>daya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 </a:t>
            </a:r>
            <a:r>
              <a:rPr lang="en-US" sz="2800" dirty="0" err="1"/>
              <a:t>mumpuni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profesional</a:t>
            </a:r>
            <a:r>
              <a:rPr lang="en-US" sz="2800" dirty="0"/>
              <a:t> yang </a:t>
            </a:r>
            <a:r>
              <a:rPr lang="en-US" sz="2800" dirty="0" err="1"/>
              <a:t>selama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kompetensinya</a:t>
            </a:r>
            <a:r>
              <a:rPr lang="en-US" sz="2800" dirty="0"/>
              <a:t> </a:t>
            </a:r>
            <a:r>
              <a:rPr lang="en-US" sz="2800" dirty="0" err="1"/>
              <a:t>mungkin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 </a:t>
            </a:r>
            <a:r>
              <a:rPr lang="en-US" sz="2800" dirty="0" err="1"/>
              <a:t>banyak</a:t>
            </a:r>
            <a:r>
              <a:rPr lang="en-US" sz="2800" dirty="0"/>
              <a:t> </a:t>
            </a:r>
            <a:r>
              <a:rPr lang="en-US" sz="2800" dirty="0" err="1"/>
              <a:t>didapatkan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smtClean="0"/>
              <a:t>PNS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ide </a:t>
            </a:r>
            <a:r>
              <a:rPr lang="en-US" sz="2800" dirty="0" err="1"/>
              <a:t>besar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PPPK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berlandaskan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pemahaman</a:t>
            </a:r>
            <a:r>
              <a:rPr lang="en-US" sz="2800" dirty="0"/>
              <a:t> </a:t>
            </a:r>
            <a:r>
              <a:rPr lang="en-US" sz="2800" dirty="0" err="1"/>
              <a:t>bahwa</a:t>
            </a:r>
            <a:r>
              <a:rPr lang="en-US" sz="2800" dirty="0"/>
              <a:t> </a:t>
            </a:r>
            <a:r>
              <a:rPr lang="en-US" sz="2800" dirty="0" err="1"/>
              <a:t>selama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PNS </a:t>
            </a:r>
            <a:r>
              <a:rPr lang="en-US" sz="2800" dirty="0" err="1"/>
              <a:t>menjadi</a:t>
            </a:r>
            <a:r>
              <a:rPr lang="en-US" sz="2800" dirty="0"/>
              <a:t> “</a:t>
            </a:r>
            <a:r>
              <a:rPr lang="en-US" sz="2800" dirty="0" err="1"/>
              <a:t>pemain</a:t>
            </a:r>
            <a:r>
              <a:rPr lang="en-US" sz="2800" dirty="0"/>
              <a:t> </a:t>
            </a:r>
            <a:r>
              <a:rPr lang="en-US" sz="2800" dirty="0" err="1"/>
              <a:t>tunggal</a:t>
            </a:r>
            <a:r>
              <a:rPr lang="en-US" sz="2800" dirty="0"/>
              <a:t>”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penyelenggaraan</a:t>
            </a:r>
            <a:r>
              <a:rPr lang="en-US" sz="2800" dirty="0"/>
              <a:t> </a:t>
            </a:r>
            <a:r>
              <a:rPr lang="en-US" sz="2800" dirty="0" err="1"/>
              <a:t>urusan</a:t>
            </a:r>
            <a:r>
              <a:rPr lang="en-US" sz="2800" dirty="0"/>
              <a:t> </a:t>
            </a:r>
            <a:r>
              <a:rPr lang="en-US" sz="2800" dirty="0" err="1"/>
              <a:t>pemerintahan</a:t>
            </a:r>
            <a:r>
              <a:rPr lang="en-US" sz="2800" dirty="0"/>
              <a:t>. </a:t>
            </a:r>
            <a:r>
              <a:rPr lang="en-US" sz="2800" dirty="0" err="1"/>
              <a:t>Padahal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semua</a:t>
            </a:r>
            <a:r>
              <a:rPr lang="en-US" sz="2800" dirty="0"/>
              <a:t> </a:t>
            </a:r>
            <a:r>
              <a:rPr lang="en-US" sz="2800" dirty="0" err="1"/>
              <a:t>urusan</a:t>
            </a:r>
            <a:r>
              <a:rPr lang="en-US" sz="2800" dirty="0"/>
              <a:t> </a:t>
            </a:r>
            <a:r>
              <a:rPr lang="en-US" sz="2800" dirty="0" err="1"/>
              <a:t>pemerintahan</a:t>
            </a:r>
            <a:r>
              <a:rPr lang="en-US" sz="2800" dirty="0"/>
              <a:t> </a:t>
            </a:r>
            <a:r>
              <a:rPr lang="en-US" sz="2800" dirty="0" err="1"/>
              <a:t>sebenarnya</a:t>
            </a:r>
            <a:r>
              <a:rPr lang="en-US" sz="2800" dirty="0"/>
              <a:t>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dikerjakan</a:t>
            </a:r>
            <a:r>
              <a:rPr lang="en-US" sz="2800" dirty="0"/>
              <a:t>  </a:t>
            </a:r>
            <a:r>
              <a:rPr lang="en-US" sz="2800" dirty="0" err="1"/>
              <a:t>oleh</a:t>
            </a:r>
            <a:r>
              <a:rPr lang="en-US" sz="2800" dirty="0"/>
              <a:t> PNS.</a:t>
            </a:r>
          </a:p>
        </p:txBody>
      </p:sp>
    </p:spTree>
    <p:extLst>
      <p:ext uri="{BB962C8B-B14F-4D97-AF65-F5344CB8AC3E}">
        <p14:creationId xmlns:p14="http://schemas.microsoft.com/office/powerpoint/2010/main" val="25049491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10949" y="2967335"/>
            <a:ext cx="4370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TERIMA KASIH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3762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	</a:t>
            </a:r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Kepegawaian</a:t>
            </a:r>
            <a:r>
              <a:rPr lang="en-US" dirty="0"/>
              <a:t> </a:t>
            </a:r>
            <a:r>
              <a:rPr lang="en-US" dirty="0" err="1"/>
              <a:t>Pemerintah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sz="3600" dirty="0" err="1"/>
              <a:t>Kepegawaian</a:t>
            </a:r>
            <a:r>
              <a:rPr lang="en-US" sz="3600" dirty="0"/>
              <a:t> yang </a:t>
            </a:r>
            <a:r>
              <a:rPr lang="en-US" sz="3600" dirty="0" err="1"/>
              <a:t>biasanya</a:t>
            </a:r>
            <a:r>
              <a:rPr lang="en-US" sz="3600" dirty="0"/>
              <a:t> </a:t>
            </a:r>
            <a:r>
              <a:rPr lang="en-US" sz="3600" dirty="0" err="1"/>
              <a:t>dikenal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studi</a:t>
            </a:r>
            <a:r>
              <a:rPr lang="en-US" sz="3600" dirty="0"/>
              <a:t> </a:t>
            </a:r>
            <a:r>
              <a:rPr lang="en-US" sz="3600" dirty="0" err="1"/>
              <a:t>hukum</a:t>
            </a:r>
            <a:r>
              <a:rPr lang="en-US" sz="3600" dirty="0"/>
              <a:t> </a:t>
            </a:r>
            <a:r>
              <a:rPr lang="en-US" sz="3600" dirty="0" err="1"/>
              <a:t>Administrasi</a:t>
            </a:r>
            <a:r>
              <a:rPr lang="en-US" sz="3600" dirty="0"/>
              <a:t> Negara 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hukum</a:t>
            </a:r>
            <a:r>
              <a:rPr lang="en-US" sz="3600" dirty="0"/>
              <a:t> </a:t>
            </a:r>
            <a:r>
              <a:rPr lang="en-US" sz="3600" dirty="0" err="1"/>
              <a:t>mengenai</a:t>
            </a:r>
            <a:r>
              <a:rPr lang="en-US" sz="3600" dirty="0"/>
              <a:t> </a:t>
            </a:r>
            <a:r>
              <a:rPr lang="en-US" sz="3600" dirty="0" err="1"/>
              <a:t>subyek</a:t>
            </a:r>
            <a:r>
              <a:rPr lang="en-US" sz="3600" dirty="0"/>
              <a:t> (</a:t>
            </a:r>
            <a:r>
              <a:rPr lang="en-US" sz="3600" dirty="0" err="1"/>
              <a:t>persoon</a:t>
            </a:r>
            <a:r>
              <a:rPr lang="en-US" sz="3600" dirty="0"/>
              <a:t>)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lapangan</a:t>
            </a:r>
            <a:r>
              <a:rPr lang="en-US" sz="3600" dirty="0"/>
              <a:t> </a:t>
            </a:r>
            <a:r>
              <a:rPr lang="en-US" sz="3600" dirty="0" err="1"/>
              <a:t>administrasi</a:t>
            </a:r>
            <a:r>
              <a:rPr lang="en-US" sz="3600" dirty="0"/>
              <a:t> negara. yang </a:t>
            </a:r>
            <a:r>
              <a:rPr lang="en-US" sz="3600" dirty="0" err="1"/>
              <a:t>dalam</a:t>
            </a:r>
            <a:r>
              <a:rPr lang="en-US" sz="3600" dirty="0"/>
              <a:t> status </a:t>
            </a:r>
            <a:r>
              <a:rPr lang="en-US" sz="3600" dirty="0" err="1"/>
              <a:t>kepegawaian</a:t>
            </a:r>
            <a:r>
              <a:rPr lang="en-US" sz="3600" dirty="0"/>
              <a:t>  </a:t>
            </a:r>
            <a:r>
              <a:rPr lang="en-US" sz="3600" dirty="0" err="1"/>
              <a:t>itu</a:t>
            </a:r>
            <a:r>
              <a:rPr lang="en-US" sz="3600" dirty="0"/>
              <a:t> </a:t>
            </a:r>
            <a:r>
              <a:rPr lang="en-US" sz="3600" dirty="0" err="1"/>
              <a:t>mereka</a:t>
            </a:r>
            <a:r>
              <a:rPr lang="en-US" sz="3600" dirty="0"/>
              <a:t> </a:t>
            </a:r>
            <a:r>
              <a:rPr lang="en-US" sz="3600" dirty="0" err="1"/>
              <a:t>mempunyai</a:t>
            </a:r>
            <a:r>
              <a:rPr lang="en-US" sz="3600" dirty="0"/>
              <a:t> </a:t>
            </a:r>
            <a:r>
              <a:rPr lang="en-US" sz="3600" dirty="0" err="1"/>
              <a:t>hubungan</a:t>
            </a:r>
            <a:r>
              <a:rPr lang="en-US" sz="3600" dirty="0"/>
              <a:t> </a:t>
            </a:r>
            <a:r>
              <a:rPr lang="en-US" sz="3600" dirty="0" err="1"/>
              <a:t>dinas</a:t>
            </a:r>
            <a:r>
              <a:rPr lang="en-US" sz="3600" dirty="0"/>
              <a:t> </a:t>
            </a:r>
            <a:r>
              <a:rPr lang="en-US" sz="3600" dirty="0" err="1"/>
              <a:t>publik</a:t>
            </a:r>
            <a:r>
              <a:rPr lang="en-US" sz="3600" dirty="0" smtClean="0"/>
              <a:t>.</a:t>
            </a:r>
          </a:p>
          <a:p>
            <a:pPr algn="just"/>
            <a:r>
              <a:rPr lang="en-US" sz="3600" dirty="0" err="1"/>
              <a:t>Logemann</a:t>
            </a:r>
            <a:r>
              <a:rPr lang="en-US" sz="3600" dirty="0"/>
              <a:t> </a:t>
            </a:r>
            <a:r>
              <a:rPr lang="en-US" sz="3600" dirty="0" err="1"/>
              <a:t>hubungan</a:t>
            </a:r>
            <a:r>
              <a:rPr lang="en-US" sz="3600" dirty="0"/>
              <a:t> </a:t>
            </a:r>
            <a:r>
              <a:rPr lang="en-US" sz="3600" dirty="0" err="1"/>
              <a:t>dinas</a:t>
            </a:r>
            <a:r>
              <a:rPr lang="en-US" sz="3600" dirty="0"/>
              <a:t> </a:t>
            </a:r>
            <a:r>
              <a:rPr lang="en-US" sz="3600" dirty="0" err="1"/>
              <a:t>publik</a:t>
            </a:r>
            <a:r>
              <a:rPr lang="en-US" sz="3600" dirty="0"/>
              <a:t> 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bilamana</a:t>
            </a:r>
            <a:r>
              <a:rPr lang="en-US" sz="3600" dirty="0"/>
              <a:t> </a:t>
            </a:r>
            <a:r>
              <a:rPr lang="en-US" sz="3600" dirty="0" err="1"/>
              <a:t>seseorang</a:t>
            </a:r>
            <a:r>
              <a:rPr lang="en-US" sz="3600" dirty="0"/>
              <a:t> </a:t>
            </a:r>
            <a:r>
              <a:rPr lang="en-US" sz="3600" dirty="0" err="1"/>
              <a:t>mengikat</a:t>
            </a:r>
            <a:r>
              <a:rPr lang="en-US" sz="3600" dirty="0"/>
              <a:t> </a:t>
            </a:r>
            <a:r>
              <a:rPr lang="en-US" sz="3600" dirty="0" err="1"/>
              <a:t>dirinya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tunduk</a:t>
            </a:r>
            <a:r>
              <a:rPr lang="en-US" sz="3600" dirty="0"/>
              <a:t> </a:t>
            </a:r>
            <a:r>
              <a:rPr lang="en-US" sz="3600" dirty="0" err="1"/>
              <a:t>pada</a:t>
            </a:r>
            <a:r>
              <a:rPr lang="en-US" sz="3600" dirty="0"/>
              <a:t> </a:t>
            </a:r>
            <a:r>
              <a:rPr lang="en-US" sz="3600" dirty="0" err="1"/>
              <a:t>perintah</a:t>
            </a:r>
            <a:r>
              <a:rPr lang="en-US" sz="3600" dirty="0"/>
              <a:t> </a:t>
            </a:r>
            <a:r>
              <a:rPr lang="en-US" sz="3600" dirty="0" err="1"/>
              <a:t>dari</a:t>
            </a:r>
            <a:r>
              <a:rPr lang="en-US" sz="3600" dirty="0"/>
              <a:t> </a:t>
            </a:r>
            <a:r>
              <a:rPr lang="en-US" sz="3600" dirty="0" err="1"/>
              <a:t>pemerintah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melakukan</a:t>
            </a:r>
            <a:r>
              <a:rPr lang="en-US" sz="3600" dirty="0"/>
              <a:t> </a:t>
            </a:r>
            <a:r>
              <a:rPr lang="en-US" sz="3600" dirty="0" err="1"/>
              <a:t>sesuatu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beberapa</a:t>
            </a:r>
            <a:r>
              <a:rPr lang="en-US" sz="3600" dirty="0"/>
              <a:t> </a:t>
            </a:r>
            <a:r>
              <a:rPr lang="en-US" sz="3600" dirty="0" err="1"/>
              <a:t>macam</a:t>
            </a:r>
            <a:r>
              <a:rPr lang="en-US" sz="3600" dirty="0"/>
              <a:t> </a:t>
            </a:r>
            <a:r>
              <a:rPr lang="en-US" sz="3600" dirty="0" err="1"/>
              <a:t>jabatan</a:t>
            </a:r>
            <a:r>
              <a:rPr lang="en-US" sz="3600" dirty="0"/>
              <a:t> yang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melakukan</a:t>
            </a:r>
            <a:r>
              <a:rPr lang="en-US" sz="3600" dirty="0"/>
              <a:t> </a:t>
            </a:r>
            <a:r>
              <a:rPr lang="en-US" sz="3600" dirty="0" err="1"/>
              <a:t>suatu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beberapa</a:t>
            </a:r>
            <a:r>
              <a:rPr lang="en-US" sz="3600" dirty="0"/>
              <a:t> </a:t>
            </a:r>
            <a:r>
              <a:rPr lang="en-US" sz="3600" dirty="0" err="1"/>
              <a:t>macam</a:t>
            </a:r>
            <a:r>
              <a:rPr lang="en-US" sz="3600" dirty="0"/>
              <a:t> </a:t>
            </a:r>
            <a:r>
              <a:rPr lang="en-US" sz="3600" dirty="0" err="1"/>
              <a:t>jabatan</a:t>
            </a:r>
            <a:r>
              <a:rPr lang="en-US" sz="3600" dirty="0"/>
              <a:t> </a:t>
            </a:r>
            <a:r>
              <a:rPr lang="en-US" sz="3600" dirty="0" err="1"/>
              <a:t>itu</a:t>
            </a:r>
            <a:r>
              <a:rPr lang="en-US" sz="3600" dirty="0"/>
              <a:t> </a:t>
            </a:r>
            <a:r>
              <a:rPr lang="en-US" sz="3600" dirty="0" err="1"/>
              <a:t>dihargai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pemberian</a:t>
            </a:r>
            <a:r>
              <a:rPr lang="en-US" sz="3600" dirty="0"/>
              <a:t> </a:t>
            </a:r>
            <a:r>
              <a:rPr lang="en-US" sz="3600" dirty="0" err="1"/>
              <a:t>gaji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beberapa</a:t>
            </a:r>
            <a:r>
              <a:rPr lang="en-US" sz="3600" dirty="0"/>
              <a:t> </a:t>
            </a:r>
            <a:r>
              <a:rPr lang="en-US" sz="3600" dirty="0" err="1"/>
              <a:t>keuntungan</a:t>
            </a:r>
            <a:r>
              <a:rPr lang="en-US" sz="3600" dirty="0"/>
              <a:t> lain</a:t>
            </a:r>
            <a:endParaRPr lang="en-US" sz="3600" dirty="0" smtClean="0"/>
          </a:p>
          <a:p>
            <a:pPr algn="just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4732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Tujuan</a:t>
            </a:r>
            <a:r>
              <a:rPr lang="en-US" dirty="0"/>
              <a:t> negara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pembukaan</a:t>
            </a:r>
            <a:r>
              <a:rPr lang="en-US" dirty="0"/>
              <a:t> UUD </a:t>
            </a:r>
            <a:r>
              <a:rPr lang="en-US" dirty="0" smtClean="0"/>
              <a:t>1945. </a:t>
            </a:r>
            <a:r>
              <a:rPr lang="en-US" dirty="0" err="1"/>
              <a:t>Keempat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negara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dicapai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pembangunan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 yang </a:t>
            </a:r>
            <a:r>
              <a:rPr lang="en-US" dirty="0" err="1"/>
              <a:t>matang</a:t>
            </a:r>
            <a:r>
              <a:rPr lang="en-US" dirty="0"/>
              <a:t>, </a:t>
            </a:r>
            <a:r>
              <a:rPr lang="en-US" dirty="0" err="1"/>
              <a:t>realistis</a:t>
            </a:r>
            <a:r>
              <a:rPr lang="en-US" dirty="0"/>
              <a:t>, </a:t>
            </a:r>
            <a:r>
              <a:rPr lang="en-US" dirty="0" err="1"/>
              <a:t>terarah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terpadu</a:t>
            </a:r>
            <a:r>
              <a:rPr lang="en-US" dirty="0"/>
              <a:t>, </a:t>
            </a:r>
            <a:r>
              <a:rPr lang="en-US" dirty="0" err="1"/>
              <a:t>bertahap</a:t>
            </a:r>
            <a:r>
              <a:rPr lang="en-US" dirty="0"/>
              <a:t>, </a:t>
            </a:r>
            <a:r>
              <a:rPr lang="en-US" dirty="0" err="1"/>
              <a:t>bersungguh-sungguh</a:t>
            </a:r>
            <a:r>
              <a:rPr lang="en-US" dirty="0"/>
              <a:t>, </a:t>
            </a:r>
            <a:r>
              <a:rPr lang="en-US" dirty="0" err="1"/>
              <a:t>berdaya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berhasil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/>
              <a:t>pembangunan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adil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makmur</a:t>
            </a:r>
            <a:r>
              <a:rPr lang="en-US" dirty="0" smtClean="0"/>
              <a:t>, </a:t>
            </a:r>
            <a:r>
              <a:rPr lang="en-US" dirty="0" err="1" smtClean="0"/>
              <a:t>seimbang</a:t>
            </a:r>
            <a:r>
              <a:rPr lang="en-US" dirty="0" smtClean="0"/>
              <a:t> </a:t>
            </a:r>
            <a:r>
              <a:rPr lang="en-US" dirty="0"/>
              <a:t>material;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spiritualnya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pancasila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wilayah</a:t>
            </a:r>
            <a:r>
              <a:rPr lang="en-US" dirty="0"/>
              <a:t> Negara </a:t>
            </a:r>
            <a:r>
              <a:rPr lang="en-US" dirty="0" err="1"/>
              <a:t>Kesatuan</a:t>
            </a:r>
            <a:r>
              <a:rPr lang="en-US" dirty="0"/>
              <a:t> </a:t>
            </a:r>
            <a:r>
              <a:rPr lang="en-US" dirty="0" err="1"/>
              <a:t>Republik</a:t>
            </a:r>
            <a:r>
              <a:rPr lang="en-US" dirty="0"/>
              <a:t> Indonesia. </a:t>
            </a:r>
            <a:r>
              <a:rPr lang="en-US" dirty="0" err="1"/>
              <a:t>Kelancaran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pembangunan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sekali</a:t>
            </a:r>
            <a:r>
              <a:rPr lang="en-US" dirty="0"/>
              <a:t>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kesempurnaan</a:t>
            </a:r>
            <a:r>
              <a:rPr lang="en-US" dirty="0"/>
              <a:t> </a:t>
            </a:r>
            <a:r>
              <a:rPr lang="en-US" dirty="0" err="1"/>
              <a:t>aparatur</a:t>
            </a:r>
            <a:r>
              <a:rPr lang="en-US" dirty="0"/>
              <a:t> negara yang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pokoknya</a:t>
            </a:r>
            <a:r>
              <a:rPr lang="en-US" dirty="0"/>
              <a:t>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kesempurnaan</a:t>
            </a:r>
            <a:r>
              <a:rPr lang="en-US" dirty="0"/>
              <a:t> </a:t>
            </a:r>
            <a:r>
              <a:rPr lang="en-US" dirty="0" err="1"/>
              <a:t>pegawai</a:t>
            </a:r>
            <a:r>
              <a:rPr lang="en-US" dirty="0"/>
              <a:t> </a:t>
            </a:r>
            <a:r>
              <a:rPr lang="en-US" dirty="0" err="1"/>
              <a:t>negeri</a:t>
            </a:r>
            <a:r>
              <a:rPr lang="en-US" dirty="0"/>
              <a:t> (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aparatur</a:t>
            </a:r>
            <a:r>
              <a:rPr lang="en-US" dirty="0"/>
              <a:t> negara). </a:t>
            </a:r>
          </a:p>
        </p:txBody>
      </p:sp>
    </p:spTree>
    <p:extLst>
      <p:ext uri="{BB962C8B-B14F-4D97-AF65-F5344CB8AC3E}">
        <p14:creationId xmlns:p14="http://schemas.microsoft.com/office/powerpoint/2010/main" val="388771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pasal</a:t>
            </a:r>
            <a:r>
              <a:rPr lang="en-US" sz="2400" dirty="0"/>
              <a:t> 1 </a:t>
            </a:r>
            <a:r>
              <a:rPr lang="en-US" sz="2400" dirty="0" err="1"/>
              <a:t>angka</a:t>
            </a:r>
            <a:r>
              <a:rPr lang="en-US" sz="2400" dirty="0"/>
              <a:t> 3 UU No 5 </a:t>
            </a:r>
            <a:r>
              <a:rPr lang="en-US" sz="2400" dirty="0" err="1"/>
              <a:t>Tahun</a:t>
            </a:r>
            <a:r>
              <a:rPr lang="en-US" sz="2400" dirty="0"/>
              <a:t> 2014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Aparatur</a:t>
            </a:r>
            <a:r>
              <a:rPr lang="en-US" sz="2400" dirty="0"/>
              <a:t> </a:t>
            </a:r>
            <a:r>
              <a:rPr lang="en-US" sz="2400" dirty="0" err="1"/>
              <a:t>Sipil</a:t>
            </a:r>
            <a:r>
              <a:rPr lang="en-US" sz="2400" dirty="0"/>
              <a:t> Negara,  </a:t>
            </a:r>
            <a:r>
              <a:rPr lang="en-US" sz="2400" dirty="0" err="1"/>
              <a:t>pengertian</a:t>
            </a:r>
            <a:r>
              <a:rPr lang="en-US" sz="2400" dirty="0"/>
              <a:t> </a:t>
            </a:r>
            <a:r>
              <a:rPr lang="en-US" sz="2400" dirty="0" err="1"/>
              <a:t>pegawai</a:t>
            </a:r>
            <a:r>
              <a:rPr lang="en-US" sz="2400" dirty="0"/>
              <a:t> </a:t>
            </a:r>
            <a:r>
              <a:rPr lang="en-US" sz="2400" dirty="0" err="1"/>
              <a:t>negeri</a:t>
            </a:r>
            <a:r>
              <a:rPr lang="en-US" sz="2400" dirty="0"/>
              <a:t> </a:t>
            </a:r>
            <a:r>
              <a:rPr lang="en-US" sz="2400" dirty="0" err="1"/>
              <a:t>sipil</a:t>
            </a:r>
            <a:r>
              <a:rPr lang="en-US" sz="2400" dirty="0"/>
              <a:t> (PNS) yang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warga</a:t>
            </a:r>
            <a:r>
              <a:rPr lang="en-US" sz="2400" dirty="0"/>
              <a:t> negara Indonesia yang </a:t>
            </a:r>
            <a:r>
              <a:rPr lang="en-US" sz="2400" dirty="0" err="1"/>
              <a:t>memenuhi</a:t>
            </a:r>
            <a:r>
              <a:rPr lang="en-US" sz="2400" dirty="0"/>
              <a:t> </a:t>
            </a:r>
            <a:r>
              <a:rPr lang="en-US" sz="2400" dirty="0" err="1"/>
              <a:t>syarat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, </a:t>
            </a:r>
            <a:r>
              <a:rPr lang="en-US" sz="2400" dirty="0" err="1"/>
              <a:t>diangkat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Pegawai</a:t>
            </a:r>
            <a:r>
              <a:rPr lang="en-US" sz="2400" dirty="0"/>
              <a:t> ASN secara </a:t>
            </a:r>
            <a:r>
              <a:rPr lang="en-US" sz="2400" dirty="0" err="1"/>
              <a:t>tetap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pejabat</a:t>
            </a:r>
            <a:r>
              <a:rPr lang="en-US" sz="2400" dirty="0"/>
              <a:t> Pembina </a:t>
            </a:r>
            <a:r>
              <a:rPr lang="en-US" sz="2400" dirty="0" err="1"/>
              <a:t>kepegawaian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menduduki</a:t>
            </a:r>
            <a:r>
              <a:rPr lang="en-US" sz="2400" dirty="0"/>
              <a:t> </a:t>
            </a:r>
            <a:r>
              <a:rPr lang="en-US" sz="2400" dirty="0" err="1"/>
              <a:t>jabatan</a:t>
            </a:r>
            <a:r>
              <a:rPr lang="en-US" sz="2400" dirty="0"/>
              <a:t> </a:t>
            </a:r>
            <a:r>
              <a:rPr lang="en-US" sz="2400" dirty="0" err="1"/>
              <a:t>pemerintahan</a:t>
            </a:r>
            <a:r>
              <a:rPr lang="en-US" sz="2400" dirty="0"/>
              <a:t>. </a:t>
            </a:r>
            <a:endParaRPr lang="en-US" sz="24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err="1" smtClean="0"/>
              <a:t>Selanjutnya</a:t>
            </a:r>
            <a:r>
              <a:rPr lang="en-US" sz="2400" dirty="0" smtClean="0"/>
              <a:t> </a:t>
            </a:r>
            <a:r>
              <a:rPr lang="en-US" sz="2400" dirty="0" err="1"/>
              <a:t>pasal</a:t>
            </a:r>
            <a:r>
              <a:rPr lang="en-US" sz="2400" dirty="0"/>
              <a:t> 1 </a:t>
            </a:r>
            <a:r>
              <a:rPr lang="en-US" sz="2400" dirty="0" err="1"/>
              <a:t>angka</a:t>
            </a:r>
            <a:r>
              <a:rPr lang="en-US" sz="2400" dirty="0"/>
              <a:t> 2 </a:t>
            </a:r>
            <a:r>
              <a:rPr lang="en-US" sz="2400" dirty="0" err="1"/>
              <a:t>menyebutkan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pegawai</a:t>
            </a:r>
            <a:r>
              <a:rPr lang="en-US" sz="2400" dirty="0"/>
              <a:t> </a:t>
            </a:r>
            <a:r>
              <a:rPr lang="en-US" sz="2400" dirty="0" err="1"/>
              <a:t>aparatur</a:t>
            </a:r>
            <a:r>
              <a:rPr lang="en-US" sz="2400" dirty="0"/>
              <a:t> </a:t>
            </a:r>
            <a:r>
              <a:rPr lang="en-US" sz="2400" dirty="0" err="1"/>
              <a:t>sipil</a:t>
            </a:r>
            <a:r>
              <a:rPr lang="en-US" sz="2400" dirty="0"/>
              <a:t> negara yang </a:t>
            </a:r>
            <a:r>
              <a:rPr lang="en-US" sz="2400" dirty="0" err="1"/>
              <a:t>selanjutnya</a:t>
            </a:r>
            <a:r>
              <a:rPr lang="en-US" sz="2400" dirty="0"/>
              <a:t>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dirty="0" err="1"/>
              <a:t>pegawai</a:t>
            </a:r>
            <a:r>
              <a:rPr lang="en-US" sz="2400" dirty="0"/>
              <a:t> </a:t>
            </a:r>
            <a:r>
              <a:rPr lang="en-US" sz="2400" b="1" dirty="0"/>
              <a:t>ASN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b="1" dirty="0" err="1"/>
              <a:t>pegawai</a:t>
            </a:r>
            <a:r>
              <a:rPr lang="en-US" sz="2400" b="1" dirty="0"/>
              <a:t> </a:t>
            </a:r>
            <a:r>
              <a:rPr lang="en-US" sz="2400" b="1" dirty="0" err="1"/>
              <a:t>negeri</a:t>
            </a:r>
            <a:r>
              <a:rPr lang="en-US" sz="2400" b="1" dirty="0"/>
              <a:t> </a:t>
            </a:r>
            <a:r>
              <a:rPr lang="en-US" sz="2400" b="1" dirty="0" err="1"/>
              <a:t>sipil</a:t>
            </a:r>
            <a:r>
              <a:rPr lang="en-US" sz="2400" b="1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b="1" dirty="0" err="1"/>
              <a:t>pegawai</a:t>
            </a:r>
            <a:r>
              <a:rPr lang="en-US" sz="2400" b="1" dirty="0"/>
              <a:t> </a:t>
            </a:r>
            <a:r>
              <a:rPr lang="en-US" sz="2400" b="1" dirty="0" err="1"/>
              <a:t>pemerintah</a:t>
            </a:r>
            <a:r>
              <a:rPr lang="en-US" sz="2400" b="1" dirty="0"/>
              <a:t> </a:t>
            </a:r>
            <a:r>
              <a:rPr lang="en-US" sz="2400" b="1" dirty="0" err="1"/>
              <a:t>dengan</a:t>
            </a:r>
            <a:r>
              <a:rPr lang="en-US" sz="2400" b="1" dirty="0"/>
              <a:t> </a:t>
            </a:r>
            <a:r>
              <a:rPr lang="en-US" sz="2400" b="1" dirty="0" err="1"/>
              <a:t>perjanjian</a:t>
            </a:r>
            <a:r>
              <a:rPr lang="en-US" sz="2400" b="1" dirty="0"/>
              <a:t> </a:t>
            </a:r>
            <a:r>
              <a:rPr lang="en-US" sz="2400" b="1" dirty="0" err="1"/>
              <a:t>kerja</a:t>
            </a:r>
            <a:r>
              <a:rPr lang="en-US" sz="2400" b="1" dirty="0"/>
              <a:t> </a:t>
            </a:r>
            <a:r>
              <a:rPr lang="en-US" sz="2400" dirty="0"/>
              <a:t>yang </a:t>
            </a:r>
            <a:r>
              <a:rPr lang="en-US" sz="2400" dirty="0" err="1"/>
              <a:t>diangkat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pejabat</a:t>
            </a:r>
            <a:r>
              <a:rPr lang="en-US" sz="2400" dirty="0"/>
              <a:t> Pembina </a:t>
            </a:r>
            <a:r>
              <a:rPr lang="en-US" sz="2400" dirty="0" err="1"/>
              <a:t>kepegawaian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diserahi</a:t>
            </a:r>
            <a:r>
              <a:rPr lang="en-US" sz="2400" dirty="0"/>
              <a:t> </a:t>
            </a:r>
            <a:r>
              <a:rPr lang="en-US" sz="2400" dirty="0" err="1"/>
              <a:t>tugas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jabatan</a:t>
            </a:r>
            <a:r>
              <a:rPr lang="en-US" sz="2400" dirty="0"/>
              <a:t> </a:t>
            </a:r>
            <a:r>
              <a:rPr lang="en-US" sz="2400" dirty="0" err="1"/>
              <a:t>pemerintahan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diserahi</a:t>
            </a:r>
            <a:r>
              <a:rPr lang="en-US" sz="2400" dirty="0"/>
              <a:t> </a:t>
            </a:r>
            <a:r>
              <a:rPr lang="en-US" sz="2400" dirty="0" err="1"/>
              <a:t>tugas</a:t>
            </a:r>
            <a:r>
              <a:rPr lang="en-US" sz="2400" dirty="0"/>
              <a:t> negara </a:t>
            </a:r>
            <a:r>
              <a:rPr lang="en-US" sz="2400" dirty="0" err="1"/>
              <a:t>lainnya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digaji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peraturan</a:t>
            </a:r>
            <a:r>
              <a:rPr lang="en-US" sz="2400" dirty="0"/>
              <a:t> </a:t>
            </a:r>
            <a:r>
              <a:rPr lang="en-US" sz="2400" dirty="0" err="1"/>
              <a:t>perundang-undangan</a:t>
            </a:r>
            <a:r>
              <a:rPr lang="en-US" sz="2400" dirty="0"/>
              <a:t>.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dilihat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isi</a:t>
            </a:r>
            <a:r>
              <a:rPr lang="en-US" sz="2400" dirty="0"/>
              <a:t> </a:t>
            </a:r>
            <a:r>
              <a:rPr lang="en-US" sz="2400" dirty="0" err="1"/>
              <a:t>pasal-pasal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Maka</a:t>
            </a:r>
            <a:r>
              <a:rPr lang="en-US" sz="2400" dirty="0"/>
              <a:t> PNS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termasuk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kategori</a:t>
            </a:r>
            <a:r>
              <a:rPr lang="en-US" sz="2400" dirty="0"/>
              <a:t> ASN. Hal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disebutkan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pasal</a:t>
            </a:r>
            <a:r>
              <a:rPr lang="en-US" sz="2400" dirty="0"/>
              <a:t> 6 UU No 5 </a:t>
            </a:r>
            <a:r>
              <a:rPr lang="en-US" sz="2400" dirty="0" err="1"/>
              <a:t>Tahun</a:t>
            </a:r>
            <a:r>
              <a:rPr lang="en-US" sz="2400" dirty="0"/>
              <a:t> 2014.</a:t>
            </a:r>
          </a:p>
        </p:txBody>
      </p:sp>
    </p:spTree>
    <p:extLst>
      <p:ext uri="{BB962C8B-B14F-4D97-AF65-F5344CB8AC3E}">
        <p14:creationId xmlns:p14="http://schemas.microsoft.com/office/powerpoint/2010/main" val="4139393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Pasal</a:t>
            </a:r>
            <a:r>
              <a:rPr lang="en-US" dirty="0"/>
              <a:t> 23 UU No 5 </a:t>
            </a:r>
            <a:r>
              <a:rPr lang="en-US" dirty="0" err="1"/>
              <a:t>Tahun</a:t>
            </a:r>
            <a:r>
              <a:rPr lang="en-US" dirty="0"/>
              <a:t> 2014 </a:t>
            </a:r>
            <a:r>
              <a:rPr lang="en-US" dirty="0" err="1"/>
              <a:t>menyebutkan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Pegawai</a:t>
            </a:r>
            <a:r>
              <a:rPr lang="en-US" dirty="0"/>
              <a:t> ASN :</a:t>
            </a:r>
          </a:p>
          <a:p>
            <a:r>
              <a:rPr lang="en-US" dirty="0"/>
              <a:t>a.	</a:t>
            </a:r>
            <a:r>
              <a:rPr lang="en-US" dirty="0" err="1"/>
              <a:t>Setia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pancasila</a:t>
            </a:r>
            <a:r>
              <a:rPr lang="en-US" dirty="0"/>
              <a:t>,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Negara </a:t>
            </a:r>
            <a:r>
              <a:rPr lang="en-US" dirty="0" err="1"/>
              <a:t>Republik</a:t>
            </a:r>
            <a:r>
              <a:rPr lang="en-US" dirty="0"/>
              <a:t> Indonesia </a:t>
            </a:r>
            <a:r>
              <a:rPr lang="en-US" dirty="0" err="1"/>
              <a:t>tahun</a:t>
            </a:r>
            <a:r>
              <a:rPr lang="en-US" dirty="0"/>
              <a:t> 1945, Negara </a:t>
            </a:r>
            <a:r>
              <a:rPr lang="en-US" dirty="0" err="1"/>
              <a:t>Kesatuan</a:t>
            </a:r>
            <a:r>
              <a:rPr lang="en-US" dirty="0"/>
              <a:t> </a:t>
            </a:r>
            <a:r>
              <a:rPr lang="en-US" dirty="0" err="1"/>
              <a:t>Republik</a:t>
            </a:r>
            <a:r>
              <a:rPr lang="en-US" dirty="0"/>
              <a:t> Indonesia,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 yang </a:t>
            </a:r>
            <a:r>
              <a:rPr lang="en-US" dirty="0" err="1"/>
              <a:t>sah</a:t>
            </a:r>
            <a:r>
              <a:rPr lang="en-US" dirty="0"/>
              <a:t>;</a:t>
            </a:r>
          </a:p>
          <a:p>
            <a:r>
              <a:rPr lang="en-US" dirty="0"/>
              <a:t>b.	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persatuan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kesatuan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;</a:t>
            </a:r>
          </a:p>
          <a:p>
            <a:r>
              <a:rPr lang="en-US" dirty="0"/>
              <a:t>c.	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hyang</a:t>
            </a:r>
            <a:r>
              <a:rPr lang="en-US" dirty="0"/>
              <a:t> </a:t>
            </a:r>
            <a:r>
              <a:rPr lang="en-US" dirty="0" err="1"/>
              <a:t>dirumuskan</a:t>
            </a:r>
            <a:r>
              <a:rPr lang="en-US" dirty="0"/>
              <a:t> </a:t>
            </a:r>
            <a:r>
              <a:rPr lang="en-US" dirty="0" err="1"/>
              <a:t>pejabat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yang </a:t>
            </a:r>
            <a:r>
              <a:rPr lang="en-US" dirty="0" err="1"/>
              <a:t>berwenang</a:t>
            </a:r>
            <a:endParaRPr lang="en-US" dirty="0"/>
          </a:p>
          <a:p>
            <a:r>
              <a:rPr lang="en-US" dirty="0"/>
              <a:t>d.	</a:t>
            </a:r>
            <a:r>
              <a:rPr lang="en-US" dirty="0" err="1"/>
              <a:t>Mentaati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perundang-undangan</a:t>
            </a:r>
            <a:r>
              <a:rPr lang="en-US" dirty="0"/>
              <a:t>;</a:t>
            </a:r>
          </a:p>
          <a:p>
            <a:r>
              <a:rPr lang="en-US" dirty="0"/>
              <a:t>e.	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kedinasan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pengabdian</a:t>
            </a:r>
            <a:r>
              <a:rPr lang="en-US" dirty="0"/>
              <a:t>, </a:t>
            </a:r>
            <a:r>
              <a:rPr lang="en-US" dirty="0" err="1"/>
              <a:t>kejujueab</a:t>
            </a:r>
            <a:r>
              <a:rPr lang="en-US" dirty="0"/>
              <a:t>, </a:t>
            </a:r>
            <a:r>
              <a:rPr lang="en-US" dirty="0" err="1"/>
              <a:t>kesadaran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;</a:t>
            </a:r>
          </a:p>
          <a:p>
            <a:r>
              <a:rPr lang="en-US" dirty="0"/>
              <a:t>f.	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integritas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keteladanan</a:t>
            </a:r>
            <a:r>
              <a:rPr lang="en-US" dirty="0"/>
              <a:t> </a:t>
            </a:r>
            <a:r>
              <a:rPr lang="en-US" dirty="0" err="1"/>
              <a:t>salam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, </a:t>
            </a:r>
            <a:r>
              <a:rPr lang="en-US" dirty="0" err="1"/>
              <a:t>perilaku</a:t>
            </a:r>
            <a:r>
              <a:rPr lang="en-US" dirty="0"/>
              <a:t>, </a:t>
            </a:r>
            <a:r>
              <a:rPr lang="en-US" dirty="0" err="1"/>
              <a:t>ucapan</a:t>
            </a:r>
            <a:r>
              <a:rPr lang="en-US" dirty="0"/>
              <a:t> </a:t>
            </a:r>
            <a:r>
              <a:rPr lang="en-US" dirty="0" err="1"/>
              <a:t>dna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orang, </a:t>
            </a:r>
            <a:r>
              <a:rPr lang="en-US" dirty="0" err="1"/>
              <a:t>baik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di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kedinasan</a:t>
            </a:r>
            <a:r>
              <a:rPr lang="en-US" dirty="0"/>
              <a:t>;</a:t>
            </a:r>
          </a:p>
          <a:p>
            <a:r>
              <a:rPr lang="en-US" dirty="0"/>
              <a:t>g.	</a:t>
            </a:r>
            <a:r>
              <a:rPr lang="en-US" dirty="0" err="1"/>
              <a:t>Menyimpan</a:t>
            </a:r>
            <a:r>
              <a:rPr lang="en-US" dirty="0"/>
              <a:t> </a:t>
            </a:r>
            <a:r>
              <a:rPr lang="en-US" dirty="0" err="1"/>
              <a:t>rahasia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mengemukakan</a:t>
            </a:r>
            <a:r>
              <a:rPr lang="en-US" dirty="0"/>
              <a:t> </a:t>
            </a:r>
            <a:r>
              <a:rPr lang="en-US" dirty="0" err="1"/>
              <a:t>rahasia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perundang-undangan</a:t>
            </a:r>
            <a:r>
              <a:rPr lang="en-US" dirty="0"/>
              <a:t>; </a:t>
            </a:r>
            <a:r>
              <a:rPr lang="en-US" dirty="0" err="1"/>
              <a:t>dan</a:t>
            </a:r>
            <a:endParaRPr lang="en-US" dirty="0"/>
          </a:p>
          <a:p>
            <a:r>
              <a:rPr lang="en-US" dirty="0"/>
              <a:t>h.	</a:t>
            </a:r>
            <a:r>
              <a:rPr lang="en-US" dirty="0" err="1"/>
              <a:t>Bersedia</a:t>
            </a:r>
            <a:r>
              <a:rPr lang="en-US" dirty="0"/>
              <a:t> </a:t>
            </a:r>
            <a:r>
              <a:rPr lang="en-US" dirty="0" err="1"/>
              <a:t>ditempatkan</a:t>
            </a:r>
            <a:r>
              <a:rPr lang="en-US" dirty="0"/>
              <a:t> di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wilayah</a:t>
            </a:r>
            <a:r>
              <a:rPr lang="en-US" dirty="0"/>
              <a:t> Negara </a:t>
            </a:r>
            <a:r>
              <a:rPr lang="en-US" dirty="0" err="1"/>
              <a:t>Kesatuan</a:t>
            </a:r>
            <a:r>
              <a:rPr lang="en-US" dirty="0"/>
              <a:t> </a:t>
            </a:r>
            <a:r>
              <a:rPr lang="en-US" dirty="0" err="1"/>
              <a:t>Republik</a:t>
            </a:r>
            <a:r>
              <a:rPr lang="en-US" dirty="0"/>
              <a:t> Indonesia.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157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Pegawai</a:t>
            </a:r>
            <a:r>
              <a:rPr lang="en-US" dirty="0"/>
              <a:t> </a:t>
            </a:r>
            <a:r>
              <a:rPr lang="en-US" dirty="0" err="1"/>
              <a:t>Negeri</a:t>
            </a:r>
            <a:r>
              <a:rPr lang="en-US" dirty="0"/>
              <a:t> </a:t>
            </a:r>
            <a:r>
              <a:rPr lang="en-US" dirty="0" err="1"/>
              <a:t>Sipil</a:t>
            </a:r>
            <a:r>
              <a:rPr lang="en-US" dirty="0"/>
              <a:t> (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ASN)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3 UU No 5 </a:t>
            </a:r>
            <a:r>
              <a:rPr lang="en-US" dirty="0" err="1"/>
              <a:t>Tahun</a:t>
            </a:r>
            <a:r>
              <a:rPr lang="en-US" dirty="0"/>
              <a:t> 2014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berlandaskan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</a:p>
          <a:p>
            <a:r>
              <a:rPr lang="en-US" dirty="0"/>
              <a:t>a.	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.</a:t>
            </a:r>
          </a:p>
          <a:p>
            <a:r>
              <a:rPr lang="en-US" dirty="0"/>
              <a:t>b.	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etik</a:t>
            </a:r>
            <a:r>
              <a:rPr lang="en-US" dirty="0"/>
              <a:t> dank ode </a:t>
            </a:r>
            <a:r>
              <a:rPr lang="en-US" dirty="0" err="1"/>
              <a:t>perilaku</a:t>
            </a:r>
            <a:endParaRPr lang="en-US" dirty="0"/>
          </a:p>
          <a:p>
            <a:r>
              <a:rPr lang="en-US" dirty="0"/>
              <a:t>c.	</a:t>
            </a:r>
            <a:r>
              <a:rPr lang="en-US" dirty="0" err="1"/>
              <a:t>Komitmen</a:t>
            </a:r>
            <a:r>
              <a:rPr lang="en-US" dirty="0"/>
              <a:t>, </a:t>
            </a:r>
            <a:r>
              <a:rPr lang="en-US" dirty="0" err="1"/>
              <a:t>integritas</a:t>
            </a:r>
            <a:r>
              <a:rPr lang="en-US" dirty="0"/>
              <a:t> moral,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public,</a:t>
            </a:r>
          </a:p>
          <a:p>
            <a:r>
              <a:rPr lang="en-US" dirty="0"/>
              <a:t>d.	</a:t>
            </a:r>
            <a:r>
              <a:rPr lang="en-US" dirty="0" err="1"/>
              <a:t>Kompetensi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tugas</a:t>
            </a:r>
            <a:endParaRPr lang="en-US" dirty="0"/>
          </a:p>
          <a:p>
            <a:r>
              <a:rPr lang="en-US" dirty="0"/>
              <a:t>e.	</a:t>
            </a:r>
            <a:r>
              <a:rPr lang="en-US" dirty="0" err="1"/>
              <a:t>Kualifikasi</a:t>
            </a:r>
            <a:r>
              <a:rPr lang="en-US" dirty="0"/>
              <a:t> </a:t>
            </a:r>
            <a:r>
              <a:rPr lang="en-US" dirty="0" err="1"/>
              <a:t>akademik</a:t>
            </a:r>
            <a:endParaRPr lang="en-US" dirty="0"/>
          </a:p>
          <a:p>
            <a:r>
              <a:rPr lang="en-US" dirty="0"/>
              <a:t>f.	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; </a:t>
            </a:r>
            <a:r>
              <a:rPr lang="en-US" dirty="0" err="1"/>
              <a:t>dan</a:t>
            </a:r>
            <a:r>
              <a:rPr lang="en-US" dirty="0"/>
              <a:t> </a:t>
            </a:r>
          </a:p>
          <a:p>
            <a:r>
              <a:rPr lang="en-US" dirty="0"/>
              <a:t>g.	</a:t>
            </a:r>
            <a:r>
              <a:rPr lang="en-US" dirty="0" err="1"/>
              <a:t>Profesioanlitas</a:t>
            </a:r>
            <a:r>
              <a:rPr lang="en-US" dirty="0"/>
              <a:t> </a:t>
            </a:r>
            <a:r>
              <a:rPr lang="en-US" dirty="0" err="1" smtClean="0"/>
              <a:t>jabatan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389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7922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86602"/>
            <a:ext cx="10058400" cy="6321231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Pasal</a:t>
            </a:r>
            <a:r>
              <a:rPr lang="en-US" dirty="0"/>
              <a:t> 5 </a:t>
            </a:r>
            <a:r>
              <a:rPr lang="en-US" dirty="0" err="1"/>
              <a:t>menyebutkan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</a:p>
          <a:p>
            <a:r>
              <a:rPr lang="en-US" dirty="0"/>
              <a:t>1. </a:t>
            </a:r>
            <a:r>
              <a:rPr lang="en-US" dirty="0" err="1"/>
              <a:t>Adapun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etik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passal</a:t>
            </a:r>
            <a:r>
              <a:rPr lang="en-US" dirty="0"/>
              <a:t> 3 </a:t>
            </a:r>
            <a:r>
              <a:rPr lang="en-US" dirty="0" err="1"/>
              <a:t>huruf</a:t>
            </a:r>
            <a:r>
              <a:rPr lang="en-US" dirty="0"/>
              <a:t> b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martabat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kehormatan</a:t>
            </a:r>
            <a:r>
              <a:rPr lang="en-US" dirty="0"/>
              <a:t> ASN  </a:t>
            </a:r>
          </a:p>
          <a:p>
            <a:r>
              <a:rPr lang="en-US" dirty="0"/>
              <a:t>2.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etik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ayat</a:t>
            </a:r>
            <a:r>
              <a:rPr lang="en-US" dirty="0"/>
              <a:t> (1) </a:t>
            </a:r>
            <a:r>
              <a:rPr lang="en-US" dirty="0" err="1"/>
              <a:t>berisi</a:t>
            </a:r>
            <a:r>
              <a:rPr lang="en-US" dirty="0"/>
              <a:t> </a:t>
            </a:r>
            <a:r>
              <a:rPr lang="en-US" dirty="0" err="1"/>
              <a:t>pengaturan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agar </a:t>
            </a:r>
            <a:r>
              <a:rPr lang="en-US" dirty="0" err="1"/>
              <a:t>Pegawai</a:t>
            </a:r>
            <a:r>
              <a:rPr lang="en-US" dirty="0"/>
              <a:t> ASN :</a:t>
            </a:r>
          </a:p>
          <a:p>
            <a:r>
              <a:rPr lang="en-US" dirty="0"/>
              <a:t>a.	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tugasnya</a:t>
            </a:r>
            <a:r>
              <a:rPr lang="en-US" dirty="0"/>
              <a:t> </a:t>
            </a:r>
            <a:r>
              <a:rPr lang="en-US" dirty="0" err="1"/>
              <a:t>daengan</a:t>
            </a:r>
            <a:r>
              <a:rPr lang="en-US" dirty="0"/>
              <a:t> </a:t>
            </a:r>
            <a:r>
              <a:rPr lang="en-US" dirty="0" err="1"/>
              <a:t>jujur</a:t>
            </a:r>
            <a:r>
              <a:rPr lang="en-US" dirty="0"/>
              <a:t>, </a:t>
            </a:r>
            <a:r>
              <a:rPr lang="en-US" dirty="0" err="1"/>
              <a:t>bertanggung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berintegritas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;</a:t>
            </a:r>
          </a:p>
          <a:p>
            <a:r>
              <a:rPr lang="en-US" dirty="0"/>
              <a:t>b.	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tugasnya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cermat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disiplin</a:t>
            </a:r>
            <a:r>
              <a:rPr lang="en-US" dirty="0"/>
              <a:t>;</a:t>
            </a:r>
          </a:p>
          <a:p>
            <a:r>
              <a:rPr lang="en-US" dirty="0"/>
              <a:t>c.	</a:t>
            </a:r>
            <a:r>
              <a:rPr lang="en-US" dirty="0" err="1"/>
              <a:t>melayani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hormat</a:t>
            </a:r>
            <a:r>
              <a:rPr lang="en-US" dirty="0"/>
              <a:t>, </a:t>
            </a:r>
            <a:r>
              <a:rPr lang="en-US" dirty="0" err="1"/>
              <a:t>sopan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tekanan</a:t>
            </a:r>
            <a:endParaRPr lang="en-US" dirty="0"/>
          </a:p>
          <a:p>
            <a:r>
              <a:rPr lang="en-US" dirty="0"/>
              <a:t>d.	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tugasnya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perundang-undangan</a:t>
            </a:r>
            <a:r>
              <a:rPr lang="en-US" dirty="0"/>
              <a:t>.</a:t>
            </a:r>
          </a:p>
          <a:p>
            <a:r>
              <a:rPr lang="en-US" dirty="0"/>
              <a:t>e.	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tugasnya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perintah</a:t>
            </a:r>
            <a:r>
              <a:rPr lang="en-US" dirty="0"/>
              <a:t> </a:t>
            </a:r>
            <a:r>
              <a:rPr lang="en-US" dirty="0" err="1"/>
              <a:t>atasan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Pejabat</a:t>
            </a:r>
            <a:r>
              <a:rPr lang="en-US" dirty="0"/>
              <a:t> yang </a:t>
            </a:r>
            <a:r>
              <a:rPr lang="en-US" dirty="0" err="1"/>
              <a:t>Berwenang</a:t>
            </a:r>
            <a:r>
              <a:rPr lang="en-US" dirty="0"/>
              <a:t> </a:t>
            </a:r>
            <a:r>
              <a:rPr lang="en-US" dirty="0" err="1"/>
              <a:t>sejauh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bertentangan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perundang-undangan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endParaRPr lang="en-US" dirty="0"/>
          </a:p>
          <a:p>
            <a:r>
              <a:rPr lang="en-US" dirty="0"/>
              <a:t>f.	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kerahasiaan</a:t>
            </a:r>
            <a:r>
              <a:rPr lang="en-US" dirty="0"/>
              <a:t> yang </a:t>
            </a:r>
            <a:r>
              <a:rPr lang="en-US" dirty="0" err="1"/>
              <a:t>menyakngkut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negara;</a:t>
            </a:r>
          </a:p>
          <a:p>
            <a:r>
              <a:rPr lang="en-US" dirty="0"/>
              <a:t>g.	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kekayaan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milik</a:t>
            </a:r>
            <a:r>
              <a:rPr lang="en-US" dirty="0"/>
              <a:t> negara secara </a:t>
            </a:r>
            <a:r>
              <a:rPr lang="en-US" dirty="0" err="1"/>
              <a:t>bertanggung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, </a:t>
            </a:r>
            <a:r>
              <a:rPr lang="en-US" dirty="0" err="1"/>
              <a:t>efektif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efisien</a:t>
            </a:r>
            <a:r>
              <a:rPr lang="en-US" dirty="0"/>
              <a:t>.</a:t>
            </a:r>
          </a:p>
          <a:p>
            <a:r>
              <a:rPr lang="en-US" dirty="0"/>
              <a:t>h.	</a:t>
            </a:r>
            <a:r>
              <a:rPr lang="en-US" dirty="0" err="1"/>
              <a:t>Menjaga</a:t>
            </a:r>
            <a:r>
              <a:rPr lang="en-US" dirty="0"/>
              <a:t> agar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tugasnya</a:t>
            </a:r>
            <a:endParaRPr lang="en-US" dirty="0"/>
          </a:p>
          <a:p>
            <a:r>
              <a:rPr lang="en-US" dirty="0" err="1"/>
              <a:t>i</a:t>
            </a:r>
            <a:r>
              <a:rPr lang="en-US" dirty="0"/>
              <a:t>.	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secara </a:t>
            </a:r>
            <a:r>
              <a:rPr lang="en-US" dirty="0" err="1"/>
              <a:t>benar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menyesatkan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lain yang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infromasi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kedinasan</a:t>
            </a:r>
            <a:r>
              <a:rPr lang="en-US" dirty="0"/>
              <a:t>.</a:t>
            </a:r>
          </a:p>
          <a:p>
            <a:r>
              <a:rPr lang="en-US" dirty="0"/>
              <a:t>j.	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menyalahgunakan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intern negara, </a:t>
            </a:r>
            <a:r>
              <a:rPr lang="en-US" dirty="0" err="1"/>
              <a:t>tugas</a:t>
            </a:r>
            <a:r>
              <a:rPr lang="en-US" dirty="0"/>
              <a:t>, status, </a:t>
            </a:r>
            <a:r>
              <a:rPr lang="en-US" dirty="0" err="1"/>
              <a:t>kekuasaan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jabatanya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ata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orang lain</a:t>
            </a:r>
          </a:p>
          <a:p>
            <a:r>
              <a:rPr lang="en-US" dirty="0"/>
              <a:t>k.	</a:t>
            </a:r>
            <a:r>
              <a:rPr lang="en-US" dirty="0" err="1"/>
              <a:t>Memegang</a:t>
            </a:r>
            <a:r>
              <a:rPr lang="en-US" dirty="0"/>
              <a:t> </a:t>
            </a:r>
            <a:r>
              <a:rPr lang="en-US" dirty="0" err="1"/>
              <a:t>teguh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ASN </a:t>
            </a:r>
            <a:r>
              <a:rPr lang="en-US" dirty="0" err="1"/>
              <a:t>dan</a:t>
            </a:r>
            <a:r>
              <a:rPr lang="en-US" dirty="0"/>
              <a:t> selalu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reputasi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integriras</a:t>
            </a:r>
            <a:r>
              <a:rPr lang="en-US" dirty="0"/>
              <a:t> ASN ; </a:t>
            </a:r>
            <a:r>
              <a:rPr lang="en-US" dirty="0" err="1"/>
              <a:t>dan</a:t>
            </a:r>
            <a:endParaRPr lang="en-US" dirty="0"/>
          </a:p>
          <a:p>
            <a:r>
              <a:rPr lang="en-US" dirty="0"/>
              <a:t>l.	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ketenutan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perundang-undangan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479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/>
              <a:t>Hak</a:t>
            </a:r>
            <a:r>
              <a:rPr lang="es-ES" dirty="0"/>
              <a:t> PNS </a:t>
            </a:r>
            <a:r>
              <a:rPr lang="es-ES" dirty="0" err="1"/>
              <a:t>Pasal</a:t>
            </a:r>
            <a:r>
              <a:rPr lang="es-ES" dirty="0"/>
              <a:t> 21-22 UU No 5 </a:t>
            </a:r>
            <a:r>
              <a:rPr lang="es-ES" dirty="0" err="1"/>
              <a:t>Tahun</a:t>
            </a:r>
            <a:r>
              <a:rPr lang="es-ES" dirty="0"/>
              <a:t> 2104 </a:t>
            </a:r>
            <a:r>
              <a:rPr lang="es-ES" dirty="0" err="1"/>
              <a:t>menyebutkan</a:t>
            </a:r>
            <a:r>
              <a:rPr lang="es-ES" dirty="0"/>
              <a:t> </a:t>
            </a:r>
            <a:r>
              <a:rPr lang="es-ES" dirty="0" err="1"/>
              <a:t>bahwa</a:t>
            </a:r>
            <a:r>
              <a:rPr lang="es-ES" dirty="0"/>
              <a:t> :</a:t>
            </a:r>
          </a:p>
          <a:p>
            <a:r>
              <a:rPr lang="es-ES" dirty="0"/>
              <a:t>a.	</a:t>
            </a:r>
            <a:r>
              <a:rPr lang="es-ES" dirty="0" err="1"/>
              <a:t>Gaji</a:t>
            </a:r>
            <a:r>
              <a:rPr lang="es-ES" dirty="0"/>
              <a:t>, </a:t>
            </a:r>
            <a:r>
              <a:rPr lang="es-ES" dirty="0" err="1"/>
              <a:t>cuti</a:t>
            </a:r>
            <a:r>
              <a:rPr lang="es-ES" dirty="0"/>
              <a:t>, </a:t>
            </a:r>
            <a:r>
              <a:rPr lang="es-ES" dirty="0" err="1"/>
              <a:t>tunjangan</a:t>
            </a:r>
            <a:r>
              <a:rPr lang="es-ES" dirty="0"/>
              <a:t> dan </a:t>
            </a:r>
            <a:r>
              <a:rPr lang="es-ES" dirty="0" err="1"/>
              <a:t>fasilitas</a:t>
            </a:r>
            <a:r>
              <a:rPr lang="es-ES" dirty="0"/>
              <a:t>;</a:t>
            </a:r>
          </a:p>
          <a:p>
            <a:r>
              <a:rPr lang="es-ES" dirty="0"/>
              <a:t>b.	</a:t>
            </a:r>
            <a:r>
              <a:rPr lang="es-ES" dirty="0" err="1"/>
              <a:t>Cuti</a:t>
            </a:r>
            <a:r>
              <a:rPr lang="es-ES" dirty="0"/>
              <a:t>;</a:t>
            </a:r>
          </a:p>
          <a:p>
            <a:r>
              <a:rPr lang="es-ES" dirty="0"/>
              <a:t>c.	</a:t>
            </a:r>
            <a:r>
              <a:rPr lang="es-ES" dirty="0" err="1"/>
              <a:t>Jaminan</a:t>
            </a:r>
            <a:r>
              <a:rPr lang="es-ES" dirty="0"/>
              <a:t> </a:t>
            </a:r>
            <a:r>
              <a:rPr lang="es-ES" dirty="0" err="1"/>
              <a:t>pensiun</a:t>
            </a:r>
            <a:r>
              <a:rPr lang="es-ES" dirty="0"/>
              <a:t> dan </a:t>
            </a:r>
            <a:r>
              <a:rPr lang="es-ES" dirty="0" err="1"/>
              <a:t>jaminan</a:t>
            </a:r>
            <a:r>
              <a:rPr lang="es-ES" dirty="0"/>
              <a:t> </a:t>
            </a:r>
            <a:r>
              <a:rPr lang="es-ES" dirty="0" err="1"/>
              <a:t>hari</a:t>
            </a:r>
            <a:r>
              <a:rPr lang="es-ES" dirty="0"/>
              <a:t> </a:t>
            </a:r>
            <a:r>
              <a:rPr lang="es-ES" dirty="0" err="1"/>
              <a:t>tua</a:t>
            </a:r>
            <a:r>
              <a:rPr lang="es-ES" dirty="0"/>
              <a:t>;</a:t>
            </a:r>
          </a:p>
          <a:p>
            <a:r>
              <a:rPr lang="es-ES" dirty="0"/>
              <a:t>d.	</a:t>
            </a:r>
            <a:r>
              <a:rPr lang="es-ES" dirty="0" err="1"/>
              <a:t>Perlindungan</a:t>
            </a:r>
            <a:r>
              <a:rPr lang="es-ES" dirty="0"/>
              <a:t>; dan</a:t>
            </a:r>
          </a:p>
          <a:p>
            <a:r>
              <a:rPr lang="es-ES" dirty="0"/>
              <a:t>e.	</a:t>
            </a:r>
            <a:r>
              <a:rPr lang="es-ES" dirty="0" err="1"/>
              <a:t>Pengembangan</a:t>
            </a:r>
            <a:r>
              <a:rPr lang="es-ES" dirty="0"/>
              <a:t> </a:t>
            </a:r>
            <a:r>
              <a:rPr lang="es-ES" dirty="0" err="1"/>
              <a:t>kompetensi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156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60724"/>
            <a:ext cx="10058400" cy="1450757"/>
          </a:xfrm>
        </p:spPr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Pejabat</a:t>
            </a:r>
            <a:r>
              <a:rPr lang="en-US" dirty="0" smtClean="0"/>
              <a:t> </a:t>
            </a:r>
            <a:r>
              <a:rPr lang="en-US" dirty="0"/>
              <a:t>Negara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Kedudukan</a:t>
            </a:r>
            <a:r>
              <a:rPr lang="en-US" dirty="0"/>
              <a:t> </a:t>
            </a:r>
            <a:r>
              <a:rPr lang="en-US" dirty="0" err="1"/>
              <a:t>Pejabat</a:t>
            </a:r>
            <a:r>
              <a:rPr lang="en-US" dirty="0"/>
              <a:t> Negara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lingkup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yang </a:t>
            </a:r>
            <a:r>
              <a:rPr lang="en-US" dirty="0" err="1"/>
              <a:t>dibentuk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lama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kepadanya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wewenang</a:t>
            </a:r>
            <a:r>
              <a:rPr lang="en-US" dirty="0"/>
              <a:t>.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Bagir</a:t>
            </a:r>
            <a:r>
              <a:rPr lang="en-US" dirty="0"/>
              <a:t> Manan,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yang </a:t>
            </a:r>
            <a:r>
              <a:rPr lang="en-US" dirty="0" err="1"/>
              <a:t>berisi</a:t>
            </a:r>
            <a:r>
              <a:rPr lang="en-US" dirty="0"/>
              <a:t> </a:t>
            </a:r>
            <a:r>
              <a:rPr lang="en-US" dirty="0" err="1"/>
              <a:t>fungsi-fungsi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yang secara </a:t>
            </a:r>
            <a:r>
              <a:rPr lang="en-US" dirty="0" err="1"/>
              <a:t>keseluruhan</a:t>
            </a:r>
            <a:r>
              <a:rPr lang="en-US" dirty="0"/>
              <a:t> </a:t>
            </a:r>
            <a:r>
              <a:rPr lang="en-US" dirty="0" err="1"/>
              <a:t>mencerminkan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 smtClean="0"/>
              <a:t>. Negara </a:t>
            </a:r>
            <a:r>
              <a:rPr lang="en-US" dirty="0" err="1"/>
              <a:t>berisi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negara. </a:t>
            </a:r>
            <a:r>
              <a:rPr lang="en-US" dirty="0" err="1"/>
              <a:t>Dengan</a:t>
            </a:r>
            <a:r>
              <a:rPr lang="en-US" dirty="0"/>
              <a:t> kata lain, </a:t>
            </a:r>
            <a:r>
              <a:rPr lang="en-US" b="1" dirty="0" err="1"/>
              <a:t>jabatan</a:t>
            </a:r>
            <a:r>
              <a:rPr lang="en-US" b="1" dirty="0"/>
              <a:t> </a:t>
            </a:r>
            <a:r>
              <a:rPr lang="en-US" b="1" dirty="0" err="1"/>
              <a:t>adalah</a:t>
            </a:r>
            <a:r>
              <a:rPr lang="en-US" b="1" dirty="0"/>
              <a:t> </a:t>
            </a:r>
            <a:r>
              <a:rPr lang="en-US" b="1" dirty="0" err="1"/>
              <a:t>suatu</a:t>
            </a:r>
            <a:r>
              <a:rPr lang="en-US" b="1" dirty="0"/>
              <a:t> </a:t>
            </a:r>
            <a:r>
              <a:rPr lang="en-US" b="1" dirty="0" err="1"/>
              <a:t>lingkungan</a:t>
            </a:r>
            <a:r>
              <a:rPr lang="en-US" b="1" dirty="0"/>
              <a:t> </a:t>
            </a:r>
            <a:r>
              <a:rPr lang="en-US" b="1" dirty="0" err="1"/>
              <a:t>pekerjaan</a:t>
            </a:r>
            <a:r>
              <a:rPr lang="en-US" b="1" dirty="0"/>
              <a:t> </a:t>
            </a:r>
            <a:r>
              <a:rPr lang="en-US" b="1" dirty="0" err="1"/>
              <a:t>tetap</a:t>
            </a:r>
            <a:r>
              <a:rPr lang="en-US" b="1" dirty="0"/>
              <a:t> yang </a:t>
            </a:r>
            <a:r>
              <a:rPr lang="en-US" b="1" dirty="0" err="1"/>
              <a:t>diadakan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dilakukan</a:t>
            </a:r>
            <a:r>
              <a:rPr lang="en-US" b="1" dirty="0"/>
              <a:t> </a:t>
            </a:r>
            <a:r>
              <a:rPr lang="en-US" b="1" dirty="0" err="1"/>
              <a:t>guna</a:t>
            </a:r>
            <a:r>
              <a:rPr lang="en-US" b="1" dirty="0"/>
              <a:t> </a:t>
            </a:r>
            <a:r>
              <a:rPr lang="en-US" b="1" dirty="0" err="1"/>
              <a:t>kepentingan</a:t>
            </a:r>
            <a:r>
              <a:rPr lang="en-US" b="1" dirty="0"/>
              <a:t> negara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err="1" smtClean="0"/>
              <a:t>Jabatan</a:t>
            </a:r>
            <a:r>
              <a:rPr lang="en-US" dirty="0" smtClean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, </a:t>
            </a:r>
            <a:r>
              <a:rPr lang="en-US" dirty="0" err="1"/>
              <a:t>sementara</a:t>
            </a:r>
            <a:r>
              <a:rPr lang="en-US" dirty="0"/>
              <a:t> </a:t>
            </a:r>
            <a:r>
              <a:rPr lang="en-US" b="1" dirty="0" err="1"/>
              <a:t>pemegang</a:t>
            </a:r>
            <a:r>
              <a:rPr lang="en-US" b="1" dirty="0"/>
              <a:t> </a:t>
            </a:r>
            <a:r>
              <a:rPr lang="en-US" b="1" dirty="0" err="1"/>
              <a:t>jabatan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b="1" dirty="0" err="1"/>
              <a:t>ambtsdrager</a:t>
            </a:r>
            <a:r>
              <a:rPr lang="en-US" dirty="0"/>
              <a:t>)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berganti-ganti</a:t>
            </a:r>
            <a:r>
              <a:rPr lang="en-US" dirty="0"/>
              <a:t>,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presiden</a:t>
            </a:r>
            <a:r>
              <a:rPr lang="en-US" dirty="0"/>
              <a:t>, wakil </a:t>
            </a:r>
            <a:r>
              <a:rPr lang="en-US" dirty="0" err="1"/>
              <a:t>presiden</a:t>
            </a:r>
            <a:r>
              <a:rPr lang="en-US" dirty="0"/>
              <a:t>, </a:t>
            </a:r>
            <a:r>
              <a:rPr lang="en-US" dirty="0" err="1"/>
              <a:t>menteri</a:t>
            </a:r>
            <a:r>
              <a:rPr lang="en-US" dirty="0"/>
              <a:t>, </a:t>
            </a:r>
            <a:r>
              <a:rPr lang="en-US" dirty="0" err="1"/>
              <a:t>gubernur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lain-lain, </a:t>
            </a:r>
            <a:r>
              <a:rPr lang="en-US" dirty="0" err="1"/>
              <a:t>relatif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, </a:t>
            </a:r>
            <a:r>
              <a:rPr lang="en-US" dirty="0" err="1"/>
              <a:t>sementara</a:t>
            </a:r>
            <a:r>
              <a:rPr lang="en-US" dirty="0"/>
              <a:t> </a:t>
            </a:r>
            <a:r>
              <a:rPr lang="en-US" dirty="0" err="1"/>
              <a:t>pemegang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pejabatnya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berganti-ganti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14397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226</TotalTime>
  <Words>745</Words>
  <Application>Microsoft Office PowerPoint</Application>
  <PresentationFormat>Widescreen</PresentationFormat>
  <Paragraphs>105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Calibri</vt:lpstr>
      <vt:lpstr>Calibri Light</vt:lpstr>
      <vt:lpstr>Wingdings</vt:lpstr>
      <vt:lpstr>Retrospect</vt:lpstr>
      <vt:lpstr>Kepegawaian Pemerintah, Pejabat Negara dan Kedudukan Pejabat Negara, engertian PPPK dalam Aparatur Sipil Negara</vt:lpstr>
      <vt:lpstr>1. Pengertian Kepegawaian Pemerintah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Pejabat Negara dan Kedudukan Pejabat Negara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Pengertian PPPK dalam ASN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Kepegawaian Pemerintah, Pejabat Negara dan Kedudukan Pejabat Negara, engertian PPPK dalam Aparatur Sipil Negara</dc:title>
  <dc:creator>toshiba</dc:creator>
  <cp:lastModifiedBy>toshiba</cp:lastModifiedBy>
  <cp:revision>11</cp:revision>
  <dcterms:created xsi:type="dcterms:W3CDTF">2019-04-28T16:44:15Z</dcterms:created>
  <dcterms:modified xsi:type="dcterms:W3CDTF">2019-04-28T23:27:21Z</dcterms:modified>
</cp:coreProperties>
</file>